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77" r:id="rId3"/>
    <p:sldId id="269" r:id="rId4"/>
    <p:sldId id="283" r:id="rId5"/>
    <p:sldId id="279" r:id="rId6"/>
    <p:sldId id="285" r:id="rId7"/>
    <p:sldId id="287" r:id="rId8"/>
    <p:sldId id="259" r:id="rId9"/>
    <p:sldId id="278" r:id="rId10"/>
    <p:sldId id="280" r:id="rId11"/>
    <p:sldId id="295" r:id="rId12"/>
    <p:sldId id="281" r:id="rId13"/>
    <p:sldId id="282" r:id="rId14"/>
    <p:sldId id="288" r:id="rId15"/>
    <p:sldId id="289" r:id="rId16"/>
    <p:sldId id="290" r:id="rId17"/>
    <p:sldId id="292" r:id="rId18"/>
    <p:sldId id="291" r:id="rId19"/>
    <p:sldId id="293" r:id="rId20"/>
    <p:sldId id="28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12" userDrawn="1">
          <p15:clr>
            <a:srgbClr val="A4A3A4"/>
          </p15:clr>
        </p15:guide>
        <p15:guide id="2" pos="20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orient="horz" pos="21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2027"/>
    <a:srgbClr val="E99643"/>
    <a:srgbClr val="F6D4B1"/>
    <a:srgbClr val="F3DB79"/>
    <a:srgbClr val="F35B74"/>
    <a:srgbClr val="C88282"/>
    <a:srgbClr val="E6CEB8"/>
    <a:srgbClr val="C30907"/>
    <a:srgbClr val="855FA5"/>
    <a:srgbClr val="EF5A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46" autoAdjust="0"/>
    <p:restoredTop sz="96730" autoAdjust="0"/>
  </p:normalViewPr>
  <p:slideViewPr>
    <p:cSldViewPr snapToGrid="0" showGuides="1">
      <p:cViewPr varScale="1">
        <p:scale>
          <a:sx n="86" d="100"/>
          <a:sy n="86" d="100"/>
        </p:scale>
        <p:origin x="782" y="58"/>
      </p:cViewPr>
      <p:guideLst>
        <p:guide orient="horz" pos="3312"/>
        <p:guide pos="2040"/>
        <p:guide pos="384"/>
        <p:guide orient="horz" pos="218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6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DC-4B61-B3C7-5CDDE427C22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0000"/>
                <a:lumOff val="40000"/>
                <a:alpha val="6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DC-4B61-B3C7-5CDDE427C2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5232712"/>
        <c:axId val="475231728"/>
      </c:areaChart>
      <c:dateAx>
        <c:axId val="47523271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75231728"/>
        <c:crosses val="autoZero"/>
        <c:auto val="1"/>
        <c:lblOffset val="100"/>
        <c:baseTimeUnit val="months"/>
      </c:dateAx>
      <c:valAx>
        <c:axId val="475231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2327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>
                <a:alpha val="6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28</c:v>
                </c:pt>
                <c:pt idx="2">
                  <c:v>12</c:v>
                </c:pt>
                <c:pt idx="3">
                  <c:v>25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B1-4C2F-B177-4F1648315E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0000"/>
                <a:lumOff val="40000"/>
                <a:alpha val="6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23</c:v>
                </c:pt>
                <c:pt idx="1">
                  <c:v>20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B1-4C2F-B177-4F1648315E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5232712"/>
        <c:axId val="475231728"/>
      </c:areaChart>
      <c:dateAx>
        <c:axId val="47523271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75231728"/>
        <c:crosses val="autoZero"/>
        <c:auto val="1"/>
        <c:lblOffset val="100"/>
        <c:baseTimeUnit val="months"/>
      </c:dateAx>
      <c:valAx>
        <c:axId val="475231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2327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0F-4706-AC5B-853C226427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0F-4706-AC5B-853C226427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4685584"/>
        <c:axId val="194682304"/>
      </c:barChart>
      <c:catAx>
        <c:axId val="194685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82304"/>
        <c:crosses val="autoZero"/>
        <c:auto val="1"/>
        <c:lblAlgn val="ctr"/>
        <c:lblOffset val="100"/>
        <c:noMultiLvlLbl val="0"/>
      </c:catAx>
      <c:valAx>
        <c:axId val="194682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85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A7-4AF5-9FFE-7A985D180A6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A7-4AF5-9FFE-7A985D180A6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A7-4AF5-9FFE-7A985D180A6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A7-4AF5-9FFE-7A985D180A6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97-4B5E-BABE-283D7ECEE1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14D87-E99C-48AE-B0E7-162358A0C9AE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9CEE6-8081-42DD-AB68-0150741EF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85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E80B2-2693-4B9B-B395-B2D25FBD0BF6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B6E6E-F651-494A-985D-68FB1486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9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B6E6E-F651-494A-985D-68FB1486C32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2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11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91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6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66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7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B5B67-55DA-424F-9805-71BDE70D7489}" type="datetimeFigureOut">
              <a:rPr lang="en-US" smtClean="0"/>
              <a:t>3/30/2024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8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LUNG INFOGRAPHIC</a:t>
            </a:r>
            <a:endParaRPr lang="en-US" dirty="0"/>
          </a:p>
        </p:txBody>
      </p:sp>
      <p:sp>
        <p:nvSpPr>
          <p:cNvPr id="72" name="Freeform 5">
            <a:extLst>
              <a:ext uri="{FF2B5EF4-FFF2-40B4-BE49-F238E27FC236}">
                <a16:creationId xmlns:a16="http://schemas.microsoft.com/office/drawing/2014/main" id="{226D94D0-C78A-446A-9922-F8D93792D17B}"/>
              </a:ext>
            </a:extLst>
          </p:cNvPr>
          <p:cNvSpPr>
            <a:spLocks/>
          </p:cNvSpPr>
          <p:nvPr/>
        </p:nvSpPr>
        <p:spPr bwMode="auto">
          <a:xfrm>
            <a:off x="3328641" y="1445418"/>
            <a:ext cx="2546477" cy="4701838"/>
          </a:xfrm>
          <a:custGeom>
            <a:avLst/>
            <a:gdLst>
              <a:gd name="T0" fmla="*/ 1571 w 1720"/>
              <a:gd name="T1" fmla="*/ 685 h 3177"/>
              <a:gd name="T2" fmla="*/ 1522 w 1720"/>
              <a:gd name="T3" fmla="*/ 376 h 3177"/>
              <a:gd name="T4" fmla="*/ 1196 w 1720"/>
              <a:gd name="T5" fmla="*/ 112 h 3177"/>
              <a:gd name="T6" fmla="*/ 615 w 1720"/>
              <a:gd name="T7" fmla="*/ 757 h 3177"/>
              <a:gd name="T8" fmla="*/ 280 w 1720"/>
              <a:gd name="T9" fmla="*/ 1527 h 3177"/>
              <a:gd name="T10" fmla="*/ 165 w 1720"/>
              <a:gd name="T11" fmla="*/ 2987 h 3177"/>
              <a:gd name="T12" fmla="*/ 1369 w 1720"/>
              <a:gd name="T13" fmla="*/ 2987 h 3177"/>
              <a:gd name="T14" fmla="*/ 1654 w 1720"/>
              <a:gd name="T15" fmla="*/ 2282 h 3177"/>
              <a:gd name="T16" fmla="*/ 1670 w 1720"/>
              <a:gd name="T17" fmla="*/ 1622 h 3177"/>
              <a:gd name="T18" fmla="*/ 1571 w 1720"/>
              <a:gd name="T19" fmla="*/ 685 h 3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0" h="3177">
                <a:moveTo>
                  <a:pt x="1571" y="685"/>
                </a:moveTo>
                <a:cubicBezTo>
                  <a:pt x="1571" y="685"/>
                  <a:pt x="1559" y="479"/>
                  <a:pt x="1522" y="376"/>
                </a:cubicBezTo>
                <a:cubicBezTo>
                  <a:pt x="1485" y="273"/>
                  <a:pt x="1390" y="0"/>
                  <a:pt x="1196" y="112"/>
                </a:cubicBezTo>
                <a:cubicBezTo>
                  <a:pt x="1002" y="223"/>
                  <a:pt x="656" y="654"/>
                  <a:pt x="615" y="757"/>
                </a:cubicBezTo>
                <a:cubicBezTo>
                  <a:pt x="573" y="860"/>
                  <a:pt x="317" y="1461"/>
                  <a:pt x="280" y="1527"/>
                </a:cubicBezTo>
                <a:cubicBezTo>
                  <a:pt x="243" y="1593"/>
                  <a:pt x="0" y="2797"/>
                  <a:pt x="165" y="2987"/>
                </a:cubicBezTo>
                <a:cubicBezTo>
                  <a:pt x="330" y="3177"/>
                  <a:pt x="1246" y="3136"/>
                  <a:pt x="1369" y="2987"/>
                </a:cubicBezTo>
                <a:cubicBezTo>
                  <a:pt x="1493" y="2839"/>
                  <a:pt x="1629" y="2653"/>
                  <a:pt x="1654" y="2282"/>
                </a:cubicBezTo>
                <a:cubicBezTo>
                  <a:pt x="1654" y="2282"/>
                  <a:pt x="1720" y="1832"/>
                  <a:pt x="1670" y="1622"/>
                </a:cubicBezTo>
                <a:cubicBezTo>
                  <a:pt x="1621" y="1411"/>
                  <a:pt x="1580" y="779"/>
                  <a:pt x="1571" y="685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id="{F7476678-FA6B-4897-B639-357F624B0B60}"/>
              </a:ext>
            </a:extLst>
          </p:cNvPr>
          <p:cNvSpPr>
            <a:spLocks/>
          </p:cNvSpPr>
          <p:nvPr/>
        </p:nvSpPr>
        <p:spPr bwMode="auto">
          <a:xfrm>
            <a:off x="6277490" y="1445418"/>
            <a:ext cx="2547885" cy="4701838"/>
          </a:xfrm>
          <a:custGeom>
            <a:avLst/>
            <a:gdLst>
              <a:gd name="T0" fmla="*/ 149 w 1721"/>
              <a:gd name="T1" fmla="*/ 685 h 3177"/>
              <a:gd name="T2" fmla="*/ 198 w 1721"/>
              <a:gd name="T3" fmla="*/ 376 h 3177"/>
              <a:gd name="T4" fmla="*/ 524 w 1721"/>
              <a:gd name="T5" fmla="*/ 112 h 3177"/>
              <a:gd name="T6" fmla="*/ 1106 w 1721"/>
              <a:gd name="T7" fmla="*/ 757 h 3177"/>
              <a:gd name="T8" fmla="*/ 1440 w 1721"/>
              <a:gd name="T9" fmla="*/ 1527 h 3177"/>
              <a:gd name="T10" fmla="*/ 1556 w 1721"/>
              <a:gd name="T11" fmla="*/ 2987 h 3177"/>
              <a:gd name="T12" fmla="*/ 351 w 1721"/>
              <a:gd name="T13" fmla="*/ 2987 h 3177"/>
              <a:gd name="T14" fmla="*/ 66 w 1721"/>
              <a:gd name="T15" fmla="*/ 2282 h 3177"/>
              <a:gd name="T16" fmla="*/ 50 w 1721"/>
              <a:gd name="T17" fmla="*/ 1622 h 3177"/>
              <a:gd name="T18" fmla="*/ 149 w 1721"/>
              <a:gd name="T19" fmla="*/ 685 h 3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177">
                <a:moveTo>
                  <a:pt x="149" y="685"/>
                </a:moveTo>
                <a:cubicBezTo>
                  <a:pt x="149" y="685"/>
                  <a:pt x="161" y="479"/>
                  <a:pt x="198" y="376"/>
                </a:cubicBezTo>
                <a:cubicBezTo>
                  <a:pt x="236" y="273"/>
                  <a:pt x="330" y="0"/>
                  <a:pt x="524" y="112"/>
                </a:cubicBezTo>
                <a:cubicBezTo>
                  <a:pt x="718" y="223"/>
                  <a:pt x="1065" y="654"/>
                  <a:pt x="1106" y="757"/>
                </a:cubicBezTo>
                <a:cubicBezTo>
                  <a:pt x="1147" y="860"/>
                  <a:pt x="1403" y="1461"/>
                  <a:pt x="1440" y="1527"/>
                </a:cubicBezTo>
                <a:cubicBezTo>
                  <a:pt x="1477" y="1593"/>
                  <a:pt x="1721" y="2797"/>
                  <a:pt x="1556" y="2987"/>
                </a:cubicBezTo>
                <a:cubicBezTo>
                  <a:pt x="1391" y="3177"/>
                  <a:pt x="475" y="3136"/>
                  <a:pt x="351" y="2987"/>
                </a:cubicBezTo>
                <a:cubicBezTo>
                  <a:pt x="227" y="2839"/>
                  <a:pt x="91" y="2653"/>
                  <a:pt x="66" y="2282"/>
                </a:cubicBezTo>
                <a:cubicBezTo>
                  <a:pt x="66" y="2282"/>
                  <a:pt x="0" y="1832"/>
                  <a:pt x="50" y="1622"/>
                </a:cubicBezTo>
                <a:cubicBezTo>
                  <a:pt x="99" y="1411"/>
                  <a:pt x="141" y="779"/>
                  <a:pt x="149" y="685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338BA4C-DC8F-4A29-B1A8-266A94A7E760}"/>
              </a:ext>
            </a:extLst>
          </p:cNvPr>
          <p:cNvSpPr/>
          <p:nvPr/>
        </p:nvSpPr>
        <p:spPr>
          <a:xfrm>
            <a:off x="3392717" y="4907281"/>
            <a:ext cx="2410558" cy="11990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4815708-027C-4344-A812-DD214DA56F5A}"/>
              </a:ext>
            </a:extLst>
          </p:cNvPr>
          <p:cNvSpPr/>
          <p:nvPr/>
        </p:nvSpPr>
        <p:spPr>
          <a:xfrm>
            <a:off x="6274113" y="3129281"/>
            <a:ext cx="2482598" cy="29770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 useBgFill="1">
        <p:nvSpPr>
          <p:cNvPr id="77" name="Freeform 7">
            <a:extLst>
              <a:ext uri="{FF2B5EF4-FFF2-40B4-BE49-F238E27FC236}">
                <a16:creationId xmlns:a16="http://schemas.microsoft.com/office/drawing/2014/main" id="{BCDB1B70-0F25-444B-8980-EC22FEAFD967}"/>
              </a:ext>
            </a:extLst>
          </p:cNvPr>
          <p:cNvSpPr>
            <a:spLocks noEditPoints="1"/>
          </p:cNvSpPr>
          <p:nvPr/>
        </p:nvSpPr>
        <p:spPr bwMode="auto">
          <a:xfrm>
            <a:off x="3235786" y="1332867"/>
            <a:ext cx="5720429" cy="4966334"/>
          </a:xfrm>
          <a:custGeom>
            <a:avLst/>
            <a:gdLst>
              <a:gd name="T0" fmla="*/ 0 w 3864"/>
              <a:gd name="T1" fmla="*/ 0 h 3356"/>
              <a:gd name="T2" fmla="*/ 0 w 3864"/>
              <a:gd name="T3" fmla="*/ 3356 h 3356"/>
              <a:gd name="T4" fmla="*/ 3864 w 3864"/>
              <a:gd name="T5" fmla="*/ 3356 h 3356"/>
              <a:gd name="T6" fmla="*/ 3864 w 3864"/>
              <a:gd name="T7" fmla="*/ 0 h 3356"/>
              <a:gd name="T8" fmla="*/ 0 w 3864"/>
              <a:gd name="T9" fmla="*/ 0 h 3356"/>
              <a:gd name="T10" fmla="*/ 1709 w 3864"/>
              <a:gd name="T11" fmla="*/ 2357 h 3356"/>
              <a:gd name="T12" fmla="*/ 1709 w 3864"/>
              <a:gd name="T13" fmla="*/ 2357 h 3356"/>
              <a:gd name="T14" fmla="*/ 1426 w 3864"/>
              <a:gd name="T15" fmla="*/ 3059 h 3356"/>
              <a:gd name="T16" fmla="*/ 798 w 3864"/>
              <a:gd name="T17" fmla="*/ 3184 h 3356"/>
              <a:gd name="T18" fmla="*/ 797 w 3864"/>
              <a:gd name="T19" fmla="*/ 3184 h 3356"/>
              <a:gd name="T20" fmla="*/ 450 w 3864"/>
              <a:gd name="T21" fmla="*/ 3153 h 3356"/>
              <a:gd name="T22" fmla="*/ 234 w 3864"/>
              <a:gd name="T23" fmla="*/ 3058 h 3356"/>
              <a:gd name="T24" fmla="*/ 218 w 3864"/>
              <a:gd name="T25" fmla="*/ 2288 h 3356"/>
              <a:gd name="T26" fmla="*/ 350 w 3864"/>
              <a:gd name="T27" fmla="*/ 1607 h 3356"/>
              <a:gd name="T28" fmla="*/ 685 w 3864"/>
              <a:gd name="T29" fmla="*/ 836 h 3356"/>
              <a:gd name="T30" fmla="*/ 1263 w 3864"/>
              <a:gd name="T31" fmla="*/ 195 h 3356"/>
              <a:gd name="T32" fmla="*/ 1347 w 3864"/>
              <a:gd name="T33" fmla="*/ 170 h 3356"/>
              <a:gd name="T34" fmla="*/ 1576 w 3864"/>
              <a:gd name="T35" fmla="*/ 451 h 3356"/>
              <a:gd name="T36" fmla="*/ 1577 w 3864"/>
              <a:gd name="T37" fmla="*/ 455 h 3356"/>
              <a:gd name="T38" fmla="*/ 1626 w 3864"/>
              <a:gd name="T39" fmla="*/ 762 h 3356"/>
              <a:gd name="T40" fmla="*/ 1633 w 3864"/>
              <a:gd name="T41" fmla="*/ 844 h 3356"/>
              <a:gd name="T42" fmla="*/ 1726 w 3864"/>
              <a:gd name="T43" fmla="*/ 1699 h 3356"/>
              <a:gd name="T44" fmla="*/ 1709 w 3864"/>
              <a:gd name="T45" fmla="*/ 2357 h 3356"/>
              <a:gd name="T46" fmla="*/ 3605 w 3864"/>
              <a:gd name="T47" fmla="*/ 3058 h 3356"/>
              <a:gd name="T48" fmla="*/ 3388 w 3864"/>
              <a:gd name="T49" fmla="*/ 3152 h 3356"/>
              <a:gd name="T50" fmla="*/ 3041 w 3864"/>
              <a:gd name="T51" fmla="*/ 3182 h 3356"/>
              <a:gd name="T52" fmla="*/ 2412 w 3864"/>
              <a:gd name="T53" fmla="*/ 3058 h 3356"/>
              <a:gd name="T54" fmla="*/ 2129 w 3864"/>
              <a:gd name="T55" fmla="*/ 2357 h 3356"/>
              <a:gd name="T56" fmla="*/ 2129 w 3864"/>
              <a:gd name="T57" fmla="*/ 2357 h 3356"/>
              <a:gd name="T58" fmla="*/ 2129 w 3864"/>
              <a:gd name="T59" fmla="*/ 2357 h 3356"/>
              <a:gd name="T60" fmla="*/ 2113 w 3864"/>
              <a:gd name="T61" fmla="*/ 1699 h 3356"/>
              <a:gd name="T62" fmla="*/ 2206 w 3864"/>
              <a:gd name="T63" fmla="*/ 844 h 3356"/>
              <a:gd name="T64" fmla="*/ 2212 w 3864"/>
              <a:gd name="T65" fmla="*/ 762 h 3356"/>
              <a:gd name="T66" fmla="*/ 2261 w 3864"/>
              <a:gd name="T67" fmla="*/ 455 h 3356"/>
              <a:gd name="T68" fmla="*/ 2262 w 3864"/>
              <a:gd name="T69" fmla="*/ 451 h 3356"/>
              <a:gd name="T70" fmla="*/ 2491 w 3864"/>
              <a:gd name="T71" fmla="*/ 170 h 3356"/>
              <a:gd name="T72" fmla="*/ 2575 w 3864"/>
              <a:gd name="T73" fmla="*/ 195 h 3356"/>
              <a:gd name="T74" fmla="*/ 3153 w 3864"/>
              <a:gd name="T75" fmla="*/ 836 h 3356"/>
              <a:gd name="T76" fmla="*/ 3488 w 3864"/>
              <a:gd name="T77" fmla="*/ 1607 h 3356"/>
              <a:gd name="T78" fmla="*/ 3621 w 3864"/>
              <a:gd name="T79" fmla="*/ 2288 h 3356"/>
              <a:gd name="T80" fmla="*/ 3605 w 3864"/>
              <a:gd name="T81" fmla="*/ 3058 h 3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64" h="3356">
                <a:moveTo>
                  <a:pt x="0" y="0"/>
                </a:moveTo>
                <a:cubicBezTo>
                  <a:pt x="0" y="3356"/>
                  <a:pt x="0" y="3356"/>
                  <a:pt x="0" y="3356"/>
                </a:cubicBezTo>
                <a:cubicBezTo>
                  <a:pt x="3864" y="3356"/>
                  <a:pt x="3864" y="3356"/>
                  <a:pt x="3864" y="3356"/>
                </a:cubicBezTo>
                <a:cubicBezTo>
                  <a:pt x="3864" y="0"/>
                  <a:pt x="3864" y="0"/>
                  <a:pt x="3864" y="0"/>
                </a:cubicBezTo>
                <a:lnTo>
                  <a:pt x="0" y="0"/>
                </a:lnTo>
                <a:close/>
                <a:moveTo>
                  <a:pt x="1709" y="2357"/>
                </a:moveTo>
                <a:cubicBezTo>
                  <a:pt x="1709" y="2357"/>
                  <a:pt x="1709" y="2357"/>
                  <a:pt x="1709" y="2357"/>
                </a:cubicBezTo>
                <a:cubicBezTo>
                  <a:pt x="1685" y="2720"/>
                  <a:pt x="1556" y="2903"/>
                  <a:pt x="1426" y="3059"/>
                </a:cubicBezTo>
                <a:cubicBezTo>
                  <a:pt x="1367" y="3130"/>
                  <a:pt x="1097" y="3184"/>
                  <a:pt x="798" y="3184"/>
                </a:cubicBezTo>
                <a:cubicBezTo>
                  <a:pt x="798" y="3184"/>
                  <a:pt x="798" y="3184"/>
                  <a:pt x="797" y="3184"/>
                </a:cubicBezTo>
                <a:cubicBezTo>
                  <a:pt x="667" y="3184"/>
                  <a:pt x="547" y="3173"/>
                  <a:pt x="450" y="3153"/>
                </a:cubicBezTo>
                <a:cubicBezTo>
                  <a:pt x="343" y="3131"/>
                  <a:pt x="269" y="3098"/>
                  <a:pt x="234" y="3058"/>
                </a:cubicBezTo>
                <a:cubicBezTo>
                  <a:pt x="167" y="2981"/>
                  <a:pt x="161" y="2707"/>
                  <a:pt x="218" y="2288"/>
                </a:cubicBezTo>
                <a:cubicBezTo>
                  <a:pt x="262" y="1956"/>
                  <a:pt x="332" y="1639"/>
                  <a:pt x="350" y="1607"/>
                </a:cubicBezTo>
                <a:cubicBezTo>
                  <a:pt x="388" y="1539"/>
                  <a:pt x="648" y="927"/>
                  <a:pt x="685" y="836"/>
                </a:cubicBezTo>
                <a:cubicBezTo>
                  <a:pt x="724" y="738"/>
                  <a:pt x="1067" y="307"/>
                  <a:pt x="1263" y="195"/>
                </a:cubicBezTo>
                <a:cubicBezTo>
                  <a:pt x="1292" y="178"/>
                  <a:pt x="1320" y="170"/>
                  <a:pt x="1347" y="170"/>
                </a:cubicBezTo>
                <a:cubicBezTo>
                  <a:pt x="1475" y="170"/>
                  <a:pt x="1546" y="366"/>
                  <a:pt x="1576" y="451"/>
                </a:cubicBezTo>
                <a:cubicBezTo>
                  <a:pt x="1577" y="455"/>
                  <a:pt x="1577" y="455"/>
                  <a:pt x="1577" y="455"/>
                </a:cubicBezTo>
                <a:cubicBezTo>
                  <a:pt x="1614" y="555"/>
                  <a:pt x="1626" y="760"/>
                  <a:pt x="1626" y="762"/>
                </a:cubicBezTo>
                <a:cubicBezTo>
                  <a:pt x="1628" y="777"/>
                  <a:pt x="1630" y="805"/>
                  <a:pt x="1633" y="844"/>
                </a:cubicBezTo>
                <a:cubicBezTo>
                  <a:pt x="1648" y="1047"/>
                  <a:pt x="1684" y="1522"/>
                  <a:pt x="1726" y="1699"/>
                </a:cubicBezTo>
                <a:cubicBezTo>
                  <a:pt x="1774" y="1906"/>
                  <a:pt x="1710" y="2352"/>
                  <a:pt x="1709" y="2357"/>
                </a:cubicBezTo>
                <a:close/>
                <a:moveTo>
                  <a:pt x="3605" y="3058"/>
                </a:moveTo>
                <a:cubicBezTo>
                  <a:pt x="3570" y="3098"/>
                  <a:pt x="3495" y="3131"/>
                  <a:pt x="3388" y="3152"/>
                </a:cubicBezTo>
                <a:cubicBezTo>
                  <a:pt x="3292" y="3172"/>
                  <a:pt x="3172" y="3182"/>
                  <a:pt x="3041" y="3182"/>
                </a:cubicBezTo>
                <a:cubicBezTo>
                  <a:pt x="2742" y="3182"/>
                  <a:pt x="2471" y="3129"/>
                  <a:pt x="2412" y="3058"/>
                </a:cubicBezTo>
                <a:cubicBezTo>
                  <a:pt x="2282" y="2902"/>
                  <a:pt x="2154" y="2720"/>
                  <a:pt x="2129" y="2357"/>
                </a:cubicBezTo>
                <a:cubicBezTo>
                  <a:pt x="2129" y="2357"/>
                  <a:pt x="2129" y="2357"/>
                  <a:pt x="2129" y="2357"/>
                </a:cubicBezTo>
                <a:cubicBezTo>
                  <a:pt x="2129" y="2357"/>
                  <a:pt x="2129" y="2357"/>
                  <a:pt x="2129" y="2357"/>
                </a:cubicBezTo>
                <a:cubicBezTo>
                  <a:pt x="2129" y="2352"/>
                  <a:pt x="2064" y="1906"/>
                  <a:pt x="2113" y="1699"/>
                </a:cubicBezTo>
                <a:cubicBezTo>
                  <a:pt x="2154" y="1522"/>
                  <a:pt x="2190" y="1047"/>
                  <a:pt x="2206" y="844"/>
                </a:cubicBezTo>
                <a:cubicBezTo>
                  <a:pt x="2208" y="805"/>
                  <a:pt x="2211" y="777"/>
                  <a:pt x="2212" y="762"/>
                </a:cubicBezTo>
                <a:cubicBezTo>
                  <a:pt x="2212" y="760"/>
                  <a:pt x="2225" y="555"/>
                  <a:pt x="2261" y="455"/>
                </a:cubicBezTo>
                <a:cubicBezTo>
                  <a:pt x="2262" y="451"/>
                  <a:pt x="2262" y="451"/>
                  <a:pt x="2262" y="451"/>
                </a:cubicBezTo>
                <a:cubicBezTo>
                  <a:pt x="2293" y="366"/>
                  <a:pt x="2363" y="170"/>
                  <a:pt x="2491" y="170"/>
                </a:cubicBezTo>
                <a:cubicBezTo>
                  <a:pt x="2518" y="170"/>
                  <a:pt x="2546" y="178"/>
                  <a:pt x="2575" y="195"/>
                </a:cubicBezTo>
                <a:cubicBezTo>
                  <a:pt x="2771" y="307"/>
                  <a:pt x="3114" y="738"/>
                  <a:pt x="3153" y="836"/>
                </a:cubicBezTo>
                <a:cubicBezTo>
                  <a:pt x="3190" y="927"/>
                  <a:pt x="3450" y="1539"/>
                  <a:pt x="3488" y="1607"/>
                </a:cubicBezTo>
                <a:cubicBezTo>
                  <a:pt x="3506" y="1639"/>
                  <a:pt x="3576" y="1955"/>
                  <a:pt x="3621" y="2288"/>
                </a:cubicBezTo>
                <a:cubicBezTo>
                  <a:pt x="3677" y="2707"/>
                  <a:pt x="3672" y="2981"/>
                  <a:pt x="3605" y="3058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1E6DDB3-F1A3-40EF-A1F8-F556D8E5831E}"/>
              </a:ext>
            </a:extLst>
          </p:cNvPr>
          <p:cNvGrpSpPr/>
          <p:nvPr/>
        </p:nvGrpSpPr>
        <p:grpSpPr>
          <a:xfrm>
            <a:off x="4290956" y="1749648"/>
            <a:ext cx="3572103" cy="3982575"/>
            <a:chOff x="4290956" y="1749648"/>
            <a:chExt cx="3572103" cy="3982575"/>
          </a:xfrm>
        </p:grpSpPr>
        <p:sp>
          <p:nvSpPr>
            <p:cNvPr id="79" name="Oval 12">
              <a:extLst>
                <a:ext uri="{FF2B5EF4-FFF2-40B4-BE49-F238E27FC236}">
                  <a16:creationId xmlns:a16="http://schemas.microsoft.com/office/drawing/2014/main" id="{8AEA5FCB-2A7F-4ECE-ACD5-434953F54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4567" y="1749648"/>
              <a:ext cx="409546" cy="86546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">
              <a:extLst>
                <a:ext uri="{FF2B5EF4-FFF2-40B4-BE49-F238E27FC236}">
                  <a16:creationId xmlns:a16="http://schemas.microsoft.com/office/drawing/2014/main" id="{BD6121CC-4244-44F5-B636-75C268D5C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0956" y="1792921"/>
              <a:ext cx="3572103" cy="3939302"/>
            </a:xfrm>
            <a:custGeom>
              <a:avLst/>
              <a:gdLst>
                <a:gd name="T0" fmla="*/ 1935 w 2413"/>
                <a:gd name="T1" fmla="*/ 1405 h 2662"/>
                <a:gd name="T2" fmla="*/ 1887 w 2413"/>
                <a:gd name="T3" fmla="*/ 1258 h 2662"/>
                <a:gd name="T4" fmla="*/ 1767 w 2413"/>
                <a:gd name="T5" fmla="*/ 1029 h 2662"/>
                <a:gd name="T6" fmla="*/ 2057 w 2413"/>
                <a:gd name="T7" fmla="*/ 1130 h 2662"/>
                <a:gd name="T8" fmla="*/ 2039 w 2413"/>
                <a:gd name="T9" fmla="*/ 943 h 2662"/>
                <a:gd name="T10" fmla="*/ 2128 w 2413"/>
                <a:gd name="T11" fmla="*/ 940 h 2662"/>
                <a:gd name="T12" fmla="*/ 2002 w 2413"/>
                <a:gd name="T13" fmla="*/ 914 h 2662"/>
                <a:gd name="T14" fmla="*/ 2208 w 2413"/>
                <a:gd name="T15" fmla="*/ 654 h 2662"/>
                <a:gd name="T16" fmla="*/ 2016 w 2413"/>
                <a:gd name="T17" fmla="*/ 475 h 2662"/>
                <a:gd name="T18" fmla="*/ 1676 w 2413"/>
                <a:gd name="T19" fmla="*/ 873 h 2662"/>
                <a:gd name="T20" fmla="*/ 1876 w 2413"/>
                <a:gd name="T21" fmla="*/ 266 h 2662"/>
                <a:gd name="T22" fmla="*/ 1730 w 2413"/>
                <a:gd name="T23" fmla="*/ 247 h 2662"/>
                <a:gd name="T24" fmla="*/ 1520 w 2413"/>
                <a:gd name="T25" fmla="*/ 283 h 2662"/>
                <a:gd name="T26" fmla="*/ 1337 w 2413"/>
                <a:gd name="T27" fmla="*/ 0 h 2662"/>
                <a:gd name="T28" fmla="*/ 863 w 2413"/>
                <a:gd name="T29" fmla="*/ 291 h 2662"/>
                <a:gd name="T30" fmla="*/ 660 w 2413"/>
                <a:gd name="T31" fmla="*/ 147 h 2662"/>
                <a:gd name="T32" fmla="*/ 553 w 2413"/>
                <a:gd name="T33" fmla="*/ 162 h 2662"/>
                <a:gd name="T34" fmla="*/ 643 w 2413"/>
                <a:gd name="T35" fmla="*/ 671 h 2662"/>
                <a:gd name="T36" fmla="*/ 431 w 2413"/>
                <a:gd name="T37" fmla="*/ 437 h 2662"/>
                <a:gd name="T38" fmla="*/ 261 w 2413"/>
                <a:gd name="T39" fmla="*/ 684 h 2662"/>
                <a:gd name="T40" fmla="*/ 645 w 2413"/>
                <a:gd name="T41" fmla="*/ 877 h 2662"/>
                <a:gd name="T42" fmla="*/ 95 w 2413"/>
                <a:gd name="T43" fmla="*/ 1011 h 2662"/>
                <a:gd name="T44" fmla="*/ 297 w 2413"/>
                <a:gd name="T45" fmla="*/ 1044 h 2662"/>
                <a:gd name="T46" fmla="*/ 465 w 2413"/>
                <a:gd name="T47" fmla="*/ 1044 h 2662"/>
                <a:gd name="T48" fmla="*/ 805 w 2413"/>
                <a:gd name="T49" fmla="*/ 973 h 2662"/>
                <a:gd name="T50" fmla="*/ 530 w 2413"/>
                <a:gd name="T51" fmla="*/ 1258 h 2662"/>
                <a:gd name="T52" fmla="*/ 551 w 2413"/>
                <a:gd name="T53" fmla="*/ 1400 h 2662"/>
                <a:gd name="T54" fmla="*/ 96 w 2413"/>
                <a:gd name="T55" fmla="*/ 1380 h 2662"/>
                <a:gd name="T56" fmla="*/ 104 w 2413"/>
                <a:gd name="T57" fmla="*/ 1533 h 2662"/>
                <a:gd name="T58" fmla="*/ 448 w 2413"/>
                <a:gd name="T59" fmla="*/ 1535 h 2662"/>
                <a:gd name="T60" fmla="*/ 385 w 2413"/>
                <a:gd name="T61" fmla="*/ 1641 h 2662"/>
                <a:gd name="T62" fmla="*/ 97 w 2413"/>
                <a:gd name="T63" fmla="*/ 1907 h 2662"/>
                <a:gd name="T64" fmla="*/ 348 w 2413"/>
                <a:gd name="T65" fmla="*/ 2008 h 2662"/>
                <a:gd name="T66" fmla="*/ 354 w 2413"/>
                <a:gd name="T67" fmla="*/ 2171 h 2662"/>
                <a:gd name="T68" fmla="*/ 179 w 2413"/>
                <a:gd name="T69" fmla="*/ 2251 h 2662"/>
                <a:gd name="T70" fmla="*/ 308 w 2413"/>
                <a:gd name="T71" fmla="*/ 2320 h 2662"/>
                <a:gd name="T72" fmla="*/ 453 w 2413"/>
                <a:gd name="T73" fmla="*/ 2124 h 2662"/>
                <a:gd name="T74" fmla="*/ 489 w 2413"/>
                <a:gd name="T75" fmla="*/ 2369 h 2662"/>
                <a:gd name="T76" fmla="*/ 552 w 2413"/>
                <a:gd name="T77" fmla="*/ 2581 h 2662"/>
                <a:gd name="T78" fmla="*/ 779 w 2413"/>
                <a:gd name="T79" fmla="*/ 2534 h 2662"/>
                <a:gd name="T80" fmla="*/ 604 w 2413"/>
                <a:gd name="T81" fmla="*/ 1767 h 2662"/>
                <a:gd name="T82" fmla="*/ 693 w 2413"/>
                <a:gd name="T83" fmla="*/ 1888 h 2662"/>
                <a:gd name="T84" fmla="*/ 857 w 2413"/>
                <a:gd name="T85" fmla="*/ 1373 h 2662"/>
                <a:gd name="T86" fmla="*/ 1480 w 2413"/>
                <a:gd name="T87" fmla="*/ 1376 h 2662"/>
                <a:gd name="T88" fmla="*/ 1747 w 2413"/>
                <a:gd name="T89" fmla="*/ 1795 h 2662"/>
                <a:gd name="T90" fmla="*/ 1769 w 2413"/>
                <a:gd name="T91" fmla="*/ 1825 h 2662"/>
                <a:gd name="T92" fmla="*/ 1634 w 2413"/>
                <a:gd name="T93" fmla="*/ 2532 h 2662"/>
                <a:gd name="T94" fmla="*/ 1803 w 2413"/>
                <a:gd name="T95" fmla="*/ 2451 h 2662"/>
                <a:gd name="T96" fmla="*/ 1954 w 2413"/>
                <a:gd name="T97" fmla="*/ 2570 h 2662"/>
                <a:gd name="T98" fmla="*/ 1849 w 2413"/>
                <a:gd name="T99" fmla="*/ 2124 h 2662"/>
                <a:gd name="T100" fmla="*/ 2053 w 2413"/>
                <a:gd name="T101" fmla="*/ 2190 h 2662"/>
                <a:gd name="T102" fmla="*/ 2320 w 2413"/>
                <a:gd name="T103" fmla="*/ 2337 h 2662"/>
                <a:gd name="T104" fmla="*/ 2200 w 2413"/>
                <a:gd name="T105" fmla="*/ 2231 h 2662"/>
                <a:gd name="T106" fmla="*/ 2076 w 2413"/>
                <a:gd name="T107" fmla="*/ 2077 h 2662"/>
                <a:gd name="T108" fmla="*/ 2146 w 2413"/>
                <a:gd name="T109" fmla="*/ 1921 h 2662"/>
                <a:gd name="T110" fmla="*/ 2001 w 2413"/>
                <a:gd name="T111" fmla="*/ 1733 h 2662"/>
                <a:gd name="T112" fmla="*/ 2125 w 2413"/>
                <a:gd name="T113" fmla="*/ 1649 h 2662"/>
                <a:gd name="T114" fmla="*/ 2261 w 2413"/>
                <a:gd name="T115" fmla="*/ 1569 h 2662"/>
                <a:gd name="T116" fmla="*/ 2409 w 2413"/>
                <a:gd name="T117" fmla="*/ 1401 h 2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13" h="2662">
                  <a:moveTo>
                    <a:pt x="2409" y="1395"/>
                  </a:moveTo>
                  <a:cubicBezTo>
                    <a:pt x="2377" y="1394"/>
                    <a:pt x="2348" y="1379"/>
                    <a:pt x="2316" y="1380"/>
                  </a:cubicBezTo>
                  <a:cubicBezTo>
                    <a:pt x="2300" y="1380"/>
                    <a:pt x="2284" y="1381"/>
                    <a:pt x="2267" y="1382"/>
                  </a:cubicBezTo>
                  <a:cubicBezTo>
                    <a:pt x="2303" y="1359"/>
                    <a:pt x="2334" y="1329"/>
                    <a:pt x="2360" y="1290"/>
                  </a:cubicBezTo>
                  <a:cubicBezTo>
                    <a:pt x="2361" y="1290"/>
                    <a:pt x="2359" y="1289"/>
                    <a:pt x="2359" y="1289"/>
                  </a:cubicBezTo>
                  <a:cubicBezTo>
                    <a:pt x="2319" y="1334"/>
                    <a:pt x="2272" y="1366"/>
                    <a:pt x="2219" y="1385"/>
                  </a:cubicBezTo>
                  <a:cubicBezTo>
                    <a:pt x="2218" y="1386"/>
                    <a:pt x="2216" y="1386"/>
                    <a:pt x="2215" y="1386"/>
                  </a:cubicBezTo>
                  <a:cubicBezTo>
                    <a:pt x="2212" y="1386"/>
                    <a:pt x="2209" y="1387"/>
                    <a:pt x="2207" y="1389"/>
                  </a:cubicBezTo>
                  <a:cubicBezTo>
                    <a:pt x="2179" y="1399"/>
                    <a:pt x="2149" y="1404"/>
                    <a:pt x="2117" y="1406"/>
                  </a:cubicBezTo>
                  <a:cubicBezTo>
                    <a:pt x="2066" y="1410"/>
                    <a:pt x="2014" y="1411"/>
                    <a:pt x="1963" y="1408"/>
                  </a:cubicBezTo>
                  <a:cubicBezTo>
                    <a:pt x="1954" y="1408"/>
                    <a:pt x="1946" y="1407"/>
                    <a:pt x="1938" y="1406"/>
                  </a:cubicBezTo>
                  <a:cubicBezTo>
                    <a:pt x="1937" y="1406"/>
                    <a:pt x="1936" y="1406"/>
                    <a:pt x="1935" y="1405"/>
                  </a:cubicBezTo>
                  <a:cubicBezTo>
                    <a:pt x="1931" y="1403"/>
                    <a:pt x="1927" y="1404"/>
                    <a:pt x="1924" y="1405"/>
                  </a:cubicBezTo>
                  <a:cubicBezTo>
                    <a:pt x="1904" y="1404"/>
                    <a:pt x="1883" y="1402"/>
                    <a:pt x="1862" y="1400"/>
                  </a:cubicBezTo>
                  <a:cubicBezTo>
                    <a:pt x="1850" y="1373"/>
                    <a:pt x="1826" y="1328"/>
                    <a:pt x="1796" y="1277"/>
                  </a:cubicBezTo>
                  <a:cubicBezTo>
                    <a:pt x="1824" y="1275"/>
                    <a:pt x="1852" y="1276"/>
                    <a:pt x="1879" y="1275"/>
                  </a:cubicBezTo>
                  <a:cubicBezTo>
                    <a:pt x="1887" y="1289"/>
                    <a:pt x="1903" y="1299"/>
                    <a:pt x="1916" y="1308"/>
                  </a:cubicBezTo>
                  <a:cubicBezTo>
                    <a:pt x="1936" y="1322"/>
                    <a:pt x="1955" y="1337"/>
                    <a:pt x="1971" y="1354"/>
                  </a:cubicBezTo>
                  <a:cubicBezTo>
                    <a:pt x="1975" y="1358"/>
                    <a:pt x="1983" y="1353"/>
                    <a:pt x="1979" y="1348"/>
                  </a:cubicBezTo>
                  <a:cubicBezTo>
                    <a:pt x="1965" y="1329"/>
                    <a:pt x="1949" y="1313"/>
                    <a:pt x="1932" y="1297"/>
                  </a:cubicBezTo>
                  <a:cubicBezTo>
                    <a:pt x="1925" y="1290"/>
                    <a:pt x="1918" y="1281"/>
                    <a:pt x="1910" y="1274"/>
                  </a:cubicBezTo>
                  <a:cubicBezTo>
                    <a:pt x="1943" y="1272"/>
                    <a:pt x="1976" y="1266"/>
                    <a:pt x="2009" y="1251"/>
                  </a:cubicBezTo>
                  <a:cubicBezTo>
                    <a:pt x="2011" y="1250"/>
                    <a:pt x="2010" y="1247"/>
                    <a:pt x="2008" y="1248"/>
                  </a:cubicBezTo>
                  <a:cubicBezTo>
                    <a:pt x="1968" y="1259"/>
                    <a:pt x="1927" y="1263"/>
                    <a:pt x="1887" y="1258"/>
                  </a:cubicBezTo>
                  <a:cubicBezTo>
                    <a:pt x="1886" y="1258"/>
                    <a:pt x="1886" y="1258"/>
                    <a:pt x="1886" y="1258"/>
                  </a:cubicBezTo>
                  <a:cubicBezTo>
                    <a:pt x="1885" y="1257"/>
                    <a:pt x="1883" y="1257"/>
                    <a:pt x="1882" y="1258"/>
                  </a:cubicBezTo>
                  <a:cubicBezTo>
                    <a:pt x="1877" y="1257"/>
                    <a:pt x="1872" y="1256"/>
                    <a:pt x="1867" y="1255"/>
                  </a:cubicBezTo>
                  <a:cubicBezTo>
                    <a:pt x="1838" y="1250"/>
                    <a:pt x="1810" y="1245"/>
                    <a:pt x="1781" y="1251"/>
                  </a:cubicBezTo>
                  <a:cubicBezTo>
                    <a:pt x="1766" y="1225"/>
                    <a:pt x="1750" y="1197"/>
                    <a:pt x="1733" y="1170"/>
                  </a:cubicBezTo>
                  <a:cubicBezTo>
                    <a:pt x="1736" y="1164"/>
                    <a:pt x="1739" y="1158"/>
                    <a:pt x="1740" y="1153"/>
                  </a:cubicBezTo>
                  <a:cubicBezTo>
                    <a:pt x="1747" y="1137"/>
                    <a:pt x="1750" y="1119"/>
                    <a:pt x="1754" y="1102"/>
                  </a:cubicBezTo>
                  <a:cubicBezTo>
                    <a:pt x="1779" y="1109"/>
                    <a:pt x="1804" y="1099"/>
                    <a:pt x="1822" y="1082"/>
                  </a:cubicBezTo>
                  <a:cubicBezTo>
                    <a:pt x="1823" y="1080"/>
                    <a:pt x="1821" y="1077"/>
                    <a:pt x="1819" y="1078"/>
                  </a:cubicBezTo>
                  <a:cubicBezTo>
                    <a:pt x="1802" y="1091"/>
                    <a:pt x="1778" y="1099"/>
                    <a:pt x="1758" y="1089"/>
                  </a:cubicBezTo>
                  <a:cubicBezTo>
                    <a:pt x="1762" y="1072"/>
                    <a:pt x="1769" y="1056"/>
                    <a:pt x="1780" y="1042"/>
                  </a:cubicBezTo>
                  <a:cubicBezTo>
                    <a:pt x="1788" y="1033"/>
                    <a:pt x="1775" y="1020"/>
                    <a:pt x="1767" y="1029"/>
                  </a:cubicBezTo>
                  <a:cubicBezTo>
                    <a:pt x="1736" y="1063"/>
                    <a:pt x="1740" y="1114"/>
                    <a:pt x="1724" y="1156"/>
                  </a:cubicBezTo>
                  <a:cubicBezTo>
                    <a:pt x="1670" y="1065"/>
                    <a:pt x="1618" y="985"/>
                    <a:pt x="1608" y="973"/>
                  </a:cubicBezTo>
                  <a:cubicBezTo>
                    <a:pt x="1586" y="948"/>
                    <a:pt x="1656" y="916"/>
                    <a:pt x="1662" y="913"/>
                  </a:cubicBezTo>
                  <a:cubicBezTo>
                    <a:pt x="1691" y="917"/>
                    <a:pt x="1719" y="922"/>
                    <a:pt x="1746" y="934"/>
                  </a:cubicBezTo>
                  <a:cubicBezTo>
                    <a:pt x="1786" y="950"/>
                    <a:pt x="1821" y="972"/>
                    <a:pt x="1857" y="994"/>
                  </a:cubicBezTo>
                  <a:cubicBezTo>
                    <a:pt x="1869" y="1002"/>
                    <a:pt x="1881" y="1009"/>
                    <a:pt x="1893" y="1017"/>
                  </a:cubicBezTo>
                  <a:cubicBezTo>
                    <a:pt x="1893" y="1017"/>
                    <a:pt x="1893" y="1018"/>
                    <a:pt x="1893" y="1019"/>
                  </a:cubicBezTo>
                  <a:cubicBezTo>
                    <a:pt x="1909" y="1054"/>
                    <a:pt x="1904" y="1093"/>
                    <a:pt x="1932" y="1123"/>
                  </a:cubicBezTo>
                  <a:cubicBezTo>
                    <a:pt x="1933" y="1125"/>
                    <a:pt x="1935" y="1123"/>
                    <a:pt x="1934" y="1121"/>
                  </a:cubicBezTo>
                  <a:cubicBezTo>
                    <a:pt x="1913" y="1093"/>
                    <a:pt x="1914" y="1056"/>
                    <a:pt x="1903" y="1023"/>
                  </a:cubicBezTo>
                  <a:cubicBezTo>
                    <a:pt x="1930" y="1041"/>
                    <a:pt x="1957" y="1059"/>
                    <a:pt x="1982" y="1079"/>
                  </a:cubicBezTo>
                  <a:cubicBezTo>
                    <a:pt x="2006" y="1099"/>
                    <a:pt x="2027" y="1120"/>
                    <a:pt x="2057" y="1130"/>
                  </a:cubicBezTo>
                  <a:cubicBezTo>
                    <a:pt x="2058" y="1130"/>
                    <a:pt x="2058" y="1129"/>
                    <a:pt x="2057" y="1129"/>
                  </a:cubicBezTo>
                  <a:cubicBezTo>
                    <a:pt x="2018" y="1105"/>
                    <a:pt x="1985" y="1071"/>
                    <a:pt x="1947" y="1044"/>
                  </a:cubicBezTo>
                  <a:cubicBezTo>
                    <a:pt x="1930" y="1031"/>
                    <a:pt x="1914" y="1019"/>
                    <a:pt x="1897" y="1006"/>
                  </a:cubicBezTo>
                  <a:cubicBezTo>
                    <a:pt x="1955" y="1011"/>
                    <a:pt x="2010" y="1047"/>
                    <a:pt x="2069" y="1032"/>
                  </a:cubicBezTo>
                  <a:cubicBezTo>
                    <a:pt x="2070" y="1031"/>
                    <a:pt x="2069" y="1030"/>
                    <a:pt x="2069" y="1031"/>
                  </a:cubicBezTo>
                  <a:cubicBezTo>
                    <a:pt x="2002" y="1033"/>
                    <a:pt x="1946" y="992"/>
                    <a:pt x="1881" y="987"/>
                  </a:cubicBezTo>
                  <a:cubicBezTo>
                    <a:pt x="1878" y="987"/>
                    <a:pt x="1876" y="988"/>
                    <a:pt x="1874" y="989"/>
                  </a:cubicBezTo>
                  <a:cubicBezTo>
                    <a:pt x="1861" y="979"/>
                    <a:pt x="1847" y="969"/>
                    <a:pt x="1833" y="958"/>
                  </a:cubicBezTo>
                  <a:cubicBezTo>
                    <a:pt x="1812" y="942"/>
                    <a:pt x="1788" y="927"/>
                    <a:pt x="1764" y="915"/>
                  </a:cubicBezTo>
                  <a:cubicBezTo>
                    <a:pt x="1772" y="916"/>
                    <a:pt x="1781" y="918"/>
                    <a:pt x="1789" y="919"/>
                  </a:cubicBezTo>
                  <a:cubicBezTo>
                    <a:pt x="1814" y="925"/>
                    <a:pt x="1839" y="930"/>
                    <a:pt x="1864" y="933"/>
                  </a:cubicBezTo>
                  <a:cubicBezTo>
                    <a:pt x="1922" y="941"/>
                    <a:pt x="1981" y="944"/>
                    <a:pt x="2039" y="943"/>
                  </a:cubicBezTo>
                  <a:cubicBezTo>
                    <a:pt x="2043" y="943"/>
                    <a:pt x="2047" y="943"/>
                    <a:pt x="2051" y="943"/>
                  </a:cubicBezTo>
                  <a:cubicBezTo>
                    <a:pt x="2066" y="979"/>
                    <a:pt x="2090" y="1014"/>
                    <a:pt x="2116" y="1044"/>
                  </a:cubicBezTo>
                  <a:cubicBezTo>
                    <a:pt x="2115" y="1045"/>
                    <a:pt x="2115" y="1045"/>
                    <a:pt x="2115" y="1046"/>
                  </a:cubicBezTo>
                  <a:cubicBezTo>
                    <a:pt x="2103" y="1072"/>
                    <a:pt x="2092" y="1112"/>
                    <a:pt x="2108" y="1138"/>
                  </a:cubicBezTo>
                  <a:cubicBezTo>
                    <a:pt x="2110" y="1140"/>
                    <a:pt x="2113" y="1139"/>
                    <a:pt x="2113" y="1137"/>
                  </a:cubicBezTo>
                  <a:cubicBezTo>
                    <a:pt x="2115" y="1111"/>
                    <a:pt x="2119" y="1085"/>
                    <a:pt x="2130" y="1061"/>
                  </a:cubicBezTo>
                  <a:cubicBezTo>
                    <a:pt x="2155" y="1088"/>
                    <a:pt x="2185" y="1112"/>
                    <a:pt x="2223" y="1114"/>
                  </a:cubicBezTo>
                  <a:cubicBezTo>
                    <a:pt x="2224" y="1114"/>
                    <a:pt x="2224" y="1113"/>
                    <a:pt x="2224" y="1113"/>
                  </a:cubicBezTo>
                  <a:cubicBezTo>
                    <a:pt x="2185" y="1102"/>
                    <a:pt x="2154" y="1071"/>
                    <a:pt x="2130" y="1040"/>
                  </a:cubicBezTo>
                  <a:cubicBezTo>
                    <a:pt x="2106" y="1009"/>
                    <a:pt x="2079" y="977"/>
                    <a:pt x="2063" y="942"/>
                  </a:cubicBezTo>
                  <a:cubicBezTo>
                    <a:pt x="2084" y="941"/>
                    <a:pt x="2106" y="940"/>
                    <a:pt x="2127" y="938"/>
                  </a:cubicBezTo>
                  <a:cubicBezTo>
                    <a:pt x="2127" y="939"/>
                    <a:pt x="2128" y="939"/>
                    <a:pt x="2128" y="940"/>
                  </a:cubicBezTo>
                  <a:cubicBezTo>
                    <a:pt x="2145" y="977"/>
                    <a:pt x="2191" y="989"/>
                    <a:pt x="2227" y="998"/>
                  </a:cubicBezTo>
                  <a:cubicBezTo>
                    <a:pt x="2257" y="1006"/>
                    <a:pt x="2287" y="1009"/>
                    <a:pt x="2317" y="1011"/>
                  </a:cubicBezTo>
                  <a:cubicBezTo>
                    <a:pt x="2344" y="1014"/>
                    <a:pt x="2369" y="1020"/>
                    <a:pt x="2396" y="1020"/>
                  </a:cubicBezTo>
                  <a:cubicBezTo>
                    <a:pt x="2401" y="1020"/>
                    <a:pt x="2400" y="1013"/>
                    <a:pt x="2396" y="1013"/>
                  </a:cubicBezTo>
                  <a:cubicBezTo>
                    <a:pt x="2369" y="1010"/>
                    <a:pt x="2345" y="1001"/>
                    <a:pt x="2320" y="996"/>
                  </a:cubicBezTo>
                  <a:cubicBezTo>
                    <a:pt x="2295" y="991"/>
                    <a:pt x="2269" y="988"/>
                    <a:pt x="2245" y="980"/>
                  </a:cubicBezTo>
                  <a:cubicBezTo>
                    <a:pt x="2210" y="969"/>
                    <a:pt x="2181" y="958"/>
                    <a:pt x="2155" y="934"/>
                  </a:cubicBezTo>
                  <a:cubicBezTo>
                    <a:pt x="2171" y="931"/>
                    <a:pt x="2186" y="928"/>
                    <a:pt x="2202" y="924"/>
                  </a:cubicBezTo>
                  <a:cubicBezTo>
                    <a:pt x="2253" y="910"/>
                    <a:pt x="2296" y="885"/>
                    <a:pt x="2340" y="856"/>
                  </a:cubicBezTo>
                  <a:cubicBezTo>
                    <a:pt x="2342" y="855"/>
                    <a:pt x="2340" y="852"/>
                    <a:pt x="2338" y="853"/>
                  </a:cubicBezTo>
                  <a:cubicBezTo>
                    <a:pt x="2284" y="882"/>
                    <a:pt x="2225" y="906"/>
                    <a:pt x="2163" y="913"/>
                  </a:cubicBezTo>
                  <a:cubicBezTo>
                    <a:pt x="2110" y="919"/>
                    <a:pt x="2056" y="918"/>
                    <a:pt x="2002" y="914"/>
                  </a:cubicBezTo>
                  <a:cubicBezTo>
                    <a:pt x="1945" y="909"/>
                    <a:pt x="1887" y="906"/>
                    <a:pt x="1831" y="894"/>
                  </a:cubicBezTo>
                  <a:cubicBezTo>
                    <a:pt x="1813" y="891"/>
                    <a:pt x="1790" y="882"/>
                    <a:pt x="1767" y="877"/>
                  </a:cubicBezTo>
                  <a:cubicBezTo>
                    <a:pt x="1804" y="867"/>
                    <a:pt x="1842" y="850"/>
                    <a:pt x="1866" y="821"/>
                  </a:cubicBezTo>
                  <a:cubicBezTo>
                    <a:pt x="1888" y="799"/>
                    <a:pt x="1908" y="775"/>
                    <a:pt x="1936" y="759"/>
                  </a:cubicBezTo>
                  <a:cubicBezTo>
                    <a:pt x="1966" y="741"/>
                    <a:pt x="1999" y="731"/>
                    <a:pt x="2034" y="724"/>
                  </a:cubicBezTo>
                  <a:cubicBezTo>
                    <a:pt x="2038" y="723"/>
                    <a:pt x="2042" y="722"/>
                    <a:pt x="2046" y="721"/>
                  </a:cubicBezTo>
                  <a:cubicBezTo>
                    <a:pt x="2096" y="755"/>
                    <a:pt x="2165" y="746"/>
                    <a:pt x="2222" y="743"/>
                  </a:cubicBezTo>
                  <a:cubicBezTo>
                    <a:pt x="2225" y="743"/>
                    <a:pt x="2225" y="738"/>
                    <a:pt x="2222" y="738"/>
                  </a:cubicBezTo>
                  <a:cubicBezTo>
                    <a:pt x="2191" y="735"/>
                    <a:pt x="2158" y="735"/>
                    <a:pt x="2128" y="729"/>
                  </a:cubicBezTo>
                  <a:cubicBezTo>
                    <a:pt x="2111" y="726"/>
                    <a:pt x="2096" y="720"/>
                    <a:pt x="2081" y="714"/>
                  </a:cubicBezTo>
                  <a:cubicBezTo>
                    <a:pt x="2102" y="710"/>
                    <a:pt x="2123" y="705"/>
                    <a:pt x="2142" y="698"/>
                  </a:cubicBezTo>
                  <a:cubicBezTo>
                    <a:pt x="2168" y="688"/>
                    <a:pt x="2186" y="670"/>
                    <a:pt x="2208" y="654"/>
                  </a:cubicBezTo>
                  <a:cubicBezTo>
                    <a:pt x="2209" y="654"/>
                    <a:pt x="2208" y="653"/>
                    <a:pt x="2207" y="653"/>
                  </a:cubicBezTo>
                  <a:cubicBezTo>
                    <a:pt x="2189" y="663"/>
                    <a:pt x="2171" y="678"/>
                    <a:pt x="2151" y="684"/>
                  </a:cubicBezTo>
                  <a:cubicBezTo>
                    <a:pt x="2128" y="690"/>
                    <a:pt x="2104" y="694"/>
                    <a:pt x="2080" y="697"/>
                  </a:cubicBezTo>
                  <a:cubicBezTo>
                    <a:pt x="2070" y="698"/>
                    <a:pt x="2061" y="699"/>
                    <a:pt x="2052" y="700"/>
                  </a:cubicBezTo>
                  <a:cubicBezTo>
                    <a:pt x="2051" y="700"/>
                    <a:pt x="2051" y="700"/>
                    <a:pt x="2051" y="700"/>
                  </a:cubicBezTo>
                  <a:cubicBezTo>
                    <a:pt x="2046" y="697"/>
                    <a:pt x="2041" y="699"/>
                    <a:pt x="2038" y="702"/>
                  </a:cubicBezTo>
                  <a:cubicBezTo>
                    <a:pt x="2019" y="705"/>
                    <a:pt x="1999" y="709"/>
                    <a:pt x="1980" y="714"/>
                  </a:cubicBezTo>
                  <a:cubicBezTo>
                    <a:pt x="1962" y="720"/>
                    <a:pt x="1944" y="727"/>
                    <a:pt x="1927" y="736"/>
                  </a:cubicBezTo>
                  <a:cubicBezTo>
                    <a:pt x="1931" y="681"/>
                    <a:pt x="1923" y="625"/>
                    <a:pt x="1928" y="570"/>
                  </a:cubicBezTo>
                  <a:cubicBezTo>
                    <a:pt x="1930" y="550"/>
                    <a:pt x="1935" y="531"/>
                    <a:pt x="1942" y="514"/>
                  </a:cubicBezTo>
                  <a:cubicBezTo>
                    <a:pt x="1969" y="507"/>
                    <a:pt x="1995" y="492"/>
                    <a:pt x="2017" y="477"/>
                  </a:cubicBezTo>
                  <a:cubicBezTo>
                    <a:pt x="2019" y="476"/>
                    <a:pt x="2018" y="474"/>
                    <a:pt x="2016" y="475"/>
                  </a:cubicBezTo>
                  <a:cubicBezTo>
                    <a:pt x="1995" y="486"/>
                    <a:pt x="1973" y="490"/>
                    <a:pt x="1951" y="495"/>
                  </a:cubicBezTo>
                  <a:cubicBezTo>
                    <a:pt x="1960" y="475"/>
                    <a:pt x="1971" y="456"/>
                    <a:pt x="1981" y="437"/>
                  </a:cubicBezTo>
                  <a:cubicBezTo>
                    <a:pt x="1983" y="434"/>
                    <a:pt x="1979" y="431"/>
                    <a:pt x="1977" y="433"/>
                  </a:cubicBezTo>
                  <a:cubicBezTo>
                    <a:pt x="1957" y="455"/>
                    <a:pt x="1939" y="477"/>
                    <a:pt x="1926" y="501"/>
                  </a:cubicBezTo>
                  <a:cubicBezTo>
                    <a:pt x="1925" y="501"/>
                    <a:pt x="1924" y="501"/>
                    <a:pt x="1924" y="502"/>
                  </a:cubicBezTo>
                  <a:cubicBezTo>
                    <a:pt x="1917" y="504"/>
                    <a:pt x="1917" y="510"/>
                    <a:pt x="1920" y="514"/>
                  </a:cubicBezTo>
                  <a:cubicBezTo>
                    <a:pt x="1914" y="527"/>
                    <a:pt x="1910" y="541"/>
                    <a:pt x="1907" y="556"/>
                  </a:cubicBezTo>
                  <a:cubicBezTo>
                    <a:pt x="1897" y="619"/>
                    <a:pt x="1905" y="687"/>
                    <a:pt x="1903" y="751"/>
                  </a:cubicBezTo>
                  <a:cubicBezTo>
                    <a:pt x="1879" y="766"/>
                    <a:pt x="1858" y="785"/>
                    <a:pt x="1841" y="807"/>
                  </a:cubicBezTo>
                  <a:cubicBezTo>
                    <a:pt x="1826" y="819"/>
                    <a:pt x="1812" y="831"/>
                    <a:pt x="1794" y="839"/>
                  </a:cubicBezTo>
                  <a:cubicBezTo>
                    <a:pt x="1772" y="849"/>
                    <a:pt x="1749" y="857"/>
                    <a:pt x="1725" y="862"/>
                  </a:cubicBezTo>
                  <a:cubicBezTo>
                    <a:pt x="1708" y="866"/>
                    <a:pt x="1692" y="869"/>
                    <a:pt x="1676" y="873"/>
                  </a:cubicBezTo>
                  <a:cubicBezTo>
                    <a:pt x="1701" y="856"/>
                    <a:pt x="1722" y="834"/>
                    <a:pt x="1733" y="805"/>
                  </a:cubicBezTo>
                  <a:cubicBezTo>
                    <a:pt x="1750" y="761"/>
                    <a:pt x="1760" y="716"/>
                    <a:pt x="1769" y="671"/>
                  </a:cubicBezTo>
                  <a:cubicBezTo>
                    <a:pt x="1799" y="605"/>
                    <a:pt x="1825" y="539"/>
                    <a:pt x="1868" y="479"/>
                  </a:cubicBezTo>
                  <a:cubicBezTo>
                    <a:pt x="1921" y="407"/>
                    <a:pt x="1993" y="324"/>
                    <a:pt x="2083" y="300"/>
                  </a:cubicBezTo>
                  <a:cubicBezTo>
                    <a:pt x="2084" y="300"/>
                    <a:pt x="2084" y="299"/>
                    <a:pt x="2083" y="299"/>
                  </a:cubicBezTo>
                  <a:cubicBezTo>
                    <a:pt x="2044" y="299"/>
                    <a:pt x="2001" y="327"/>
                    <a:pt x="1972" y="350"/>
                  </a:cubicBezTo>
                  <a:cubicBezTo>
                    <a:pt x="1934" y="380"/>
                    <a:pt x="1899" y="415"/>
                    <a:pt x="1868" y="452"/>
                  </a:cubicBezTo>
                  <a:cubicBezTo>
                    <a:pt x="1867" y="454"/>
                    <a:pt x="1865" y="456"/>
                    <a:pt x="1863" y="458"/>
                  </a:cubicBezTo>
                  <a:cubicBezTo>
                    <a:pt x="1874" y="402"/>
                    <a:pt x="1877" y="345"/>
                    <a:pt x="1876" y="287"/>
                  </a:cubicBezTo>
                  <a:cubicBezTo>
                    <a:pt x="1883" y="264"/>
                    <a:pt x="1896" y="245"/>
                    <a:pt x="1916" y="229"/>
                  </a:cubicBezTo>
                  <a:cubicBezTo>
                    <a:pt x="1917" y="229"/>
                    <a:pt x="1916" y="227"/>
                    <a:pt x="1915" y="228"/>
                  </a:cubicBezTo>
                  <a:cubicBezTo>
                    <a:pt x="1899" y="238"/>
                    <a:pt x="1885" y="250"/>
                    <a:pt x="1876" y="266"/>
                  </a:cubicBezTo>
                  <a:cubicBezTo>
                    <a:pt x="1875" y="231"/>
                    <a:pt x="1873" y="196"/>
                    <a:pt x="1871" y="162"/>
                  </a:cubicBezTo>
                  <a:cubicBezTo>
                    <a:pt x="1870" y="155"/>
                    <a:pt x="1860" y="155"/>
                    <a:pt x="1859" y="162"/>
                  </a:cubicBezTo>
                  <a:cubicBezTo>
                    <a:pt x="1855" y="215"/>
                    <a:pt x="1861" y="268"/>
                    <a:pt x="1863" y="321"/>
                  </a:cubicBezTo>
                  <a:cubicBezTo>
                    <a:pt x="1863" y="347"/>
                    <a:pt x="1864" y="373"/>
                    <a:pt x="1862" y="399"/>
                  </a:cubicBezTo>
                  <a:cubicBezTo>
                    <a:pt x="1860" y="422"/>
                    <a:pt x="1854" y="445"/>
                    <a:pt x="1855" y="468"/>
                  </a:cubicBezTo>
                  <a:cubicBezTo>
                    <a:pt x="1832" y="497"/>
                    <a:pt x="1810" y="528"/>
                    <a:pt x="1791" y="561"/>
                  </a:cubicBezTo>
                  <a:cubicBezTo>
                    <a:pt x="1779" y="508"/>
                    <a:pt x="1754" y="460"/>
                    <a:pt x="1739" y="408"/>
                  </a:cubicBezTo>
                  <a:cubicBezTo>
                    <a:pt x="1741" y="405"/>
                    <a:pt x="1741" y="400"/>
                    <a:pt x="1738" y="396"/>
                  </a:cubicBezTo>
                  <a:cubicBezTo>
                    <a:pt x="1736" y="395"/>
                    <a:pt x="1735" y="394"/>
                    <a:pt x="1734" y="392"/>
                  </a:cubicBezTo>
                  <a:cubicBezTo>
                    <a:pt x="1733" y="387"/>
                    <a:pt x="1732" y="383"/>
                    <a:pt x="1731" y="378"/>
                  </a:cubicBezTo>
                  <a:cubicBezTo>
                    <a:pt x="1728" y="366"/>
                    <a:pt x="1726" y="353"/>
                    <a:pt x="1724" y="341"/>
                  </a:cubicBezTo>
                  <a:cubicBezTo>
                    <a:pt x="1726" y="310"/>
                    <a:pt x="1724" y="278"/>
                    <a:pt x="1730" y="247"/>
                  </a:cubicBezTo>
                  <a:cubicBezTo>
                    <a:pt x="1735" y="213"/>
                    <a:pt x="1750" y="182"/>
                    <a:pt x="1755" y="148"/>
                  </a:cubicBezTo>
                  <a:cubicBezTo>
                    <a:pt x="1755" y="146"/>
                    <a:pt x="1753" y="146"/>
                    <a:pt x="1752" y="147"/>
                  </a:cubicBezTo>
                  <a:cubicBezTo>
                    <a:pt x="1740" y="183"/>
                    <a:pt x="1722" y="214"/>
                    <a:pt x="1713" y="250"/>
                  </a:cubicBezTo>
                  <a:cubicBezTo>
                    <a:pt x="1709" y="221"/>
                    <a:pt x="1703" y="192"/>
                    <a:pt x="1693" y="164"/>
                  </a:cubicBezTo>
                  <a:cubicBezTo>
                    <a:pt x="1691" y="161"/>
                    <a:pt x="1686" y="162"/>
                    <a:pt x="1687" y="166"/>
                  </a:cubicBezTo>
                  <a:cubicBezTo>
                    <a:pt x="1702" y="229"/>
                    <a:pt x="1695" y="296"/>
                    <a:pt x="1706" y="360"/>
                  </a:cubicBezTo>
                  <a:cubicBezTo>
                    <a:pt x="1689" y="343"/>
                    <a:pt x="1673" y="325"/>
                    <a:pt x="1660" y="303"/>
                  </a:cubicBezTo>
                  <a:cubicBezTo>
                    <a:pt x="1639" y="267"/>
                    <a:pt x="1610" y="228"/>
                    <a:pt x="1609" y="185"/>
                  </a:cubicBezTo>
                  <a:cubicBezTo>
                    <a:pt x="1609" y="183"/>
                    <a:pt x="1606" y="183"/>
                    <a:pt x="1606" y="185"/>
                  </a:cubicBezTo>
                  <a:cubicBezTo>
                    <a:pt x="1603" y="226"/>
                    <a:pt x="1625" y="264"/>
                    <a:pt x="1643" y="300"/>
                  </a:cubicBezTo>
                  <a:cubicBezTo>
                    <a:pt x="1646" y="307"/>
                    <a:pt x="1651" y="314"/>
                    <a:pt x="1655" y="321"/>
                  </a:cubicBezTo>
                  <a:cubicBezTo>
                    <a:pt x="1614" y="296"/>
                    <a:pt x="1568" y="265"/>
                    <a:pt x="1520" y="283"/>
                  </a:cubicBezTo>
                  <a:cubicBezTo>
                    <a:pt x="1518" y="284"/>
                    <a:pt x="1518" y="286"/>
                    <a:pt x="1520" y="287"/>
                  </a:cubicBezTo>
                  <a:cubicBezTo>
                    <a:pt x="1531" y="290"/>
                    <a:pt x="1539" y="290"/>
                    <a:pt x="1549" y="291"/>
                  </a:cubicBezTo>
                  <a:cubicBezTo>
                    <a:pt x="1568" y="293"/>
                    <a:pt x="1584" y="299"/>
                    <a:pt x="1600" y="308"/>
                  </a:cubicBezTo>
                  <a:cubicBezTo>
                    <a:pt x="1621" y="320"/>
                    <a:pt x="1641" y="334"/>
                    <a:pt x="1663" y="344"/>
                  </a:cubicBezTo>
                  <a:cubicBezTo>
                    <a:pt x="1665" y="345"/>
                    <a:pt x="1668" y="344"/>
                    <a:pt x="1670" y="343"/>
                  </a:cubicBezTo>
                  <a:cubicBezTo>
                    <a:pt x="1684" y="363"/>
                    <a:pt x="1699" y="381"/>
                    <a:pt x="1715" y="401"/>
                  </a:cubicBezTo>
                  <a:cubicBezTo>
                    <a:pt x="1733" y="464"/>
                    <a:pt x="1758" y="524"/>
                    <a:pt x="1776" y="587"/>
                  </a:cubicBezTo>
                  <a:cubicBezTo>
                    <a:pt x="1761" y="616"/>
                    <a:pt x="1750" y="645"/>
                    <a:pt x="1742" y="676"/>
                  </a:cubicBezTo>
                  <a:cubicBezTo>
                    <a:pt x="1733" y="705"/>
                    <a:pt x="1726" y="736"/>
                    <a:pt x="1716" y="764"/>
                  </a:cubicBezTo>
                  <a:cubicBezTo>
                    <a:pt x="1694" y="821"/>
                    <a:pt x="1661" y="850"/>
                    <a:pt x="1607" y="874"/>
                  </a:cubicBezTo>
                  <a:cubicBezTo>
                    <a:pt x="1487" y="823"/>
                    <a:pt x="1376" y="640"/>
                    <a:pt x="1345" y="587"/>
                  </a:cubicBezTo>
                  <a:cubicBezTo>
                    <a:pt x="1337" y="0"/>
                    <a:pt x="1337" y="0"/>
                    <a:pt x="1337" y="0"/>
                  </a:cubicBezTo>
                  <a:cubicBezTo>
                    <a:pt x="1337" y="0"/>
                    <a:pt x="1286" y="23"/>
                    <a:pt x="1199" y="23"/>
                  </a:cubicBezTo>
                  <a:cubicBezTo>
                    <a:pt x="1119" y="23"/>
                    <a:pt x="1061" y="0"/>
                    <a:pt x="1061" y="0"/>
                  </a:cubicBezTo>
                  <a:cubicBezTo>
                    <a:pt x="1065" y="591"/>
                    <a:pt x="1065" y="591"/>
                    <a:pt x="1065" y="591"/>
                  </a:cubicBezTo>
                  <a:cubicBezTo>
                    <a:pt x="1031" y="649"/>
                    <a:pt x="923" y="825"/>
                    <a:pt x="806" y="874"/>
                  </a:cubicBezTo>
                  <a:cubicBezTo>
                    <a:pt x="752" y="850"/>
                    <a:pt x="718" y="821"/>
                    <a:pt x="697" y="764"/>
                  </a:cubicBezTo>
                  <a:cubicBezTo>
                    <a:pt x="686" y="736"/>
                    <a:pt x="680" y="705"/>
                    <a:pt x="670" y="676"/>
                  </a:cubicBezTo>
                  <a:cubicBezTo>
                    <a:pt x="663" y="645"/>
                    <a:pt x="651" y="616"/>
                    <a:pt x="636" y="587"/>
                  </a:cubicBezTo>
                  <a:cubicBezTo>
                    <a:pt x="654" y="524"/>
                    <a:pt x="680" y="464"/>
                    <a:pt x="697" y="401"/>
                  </a:cubicBezTo>
                  <a:cubicBezTo>
                    <a:pt x="713" y="381"/>
                    <a:pt x="728" y="363"/>
                    <a:pt x="743" y="343"/>
                  </a:cubicBezTo>
                  <a:cubicBezTo>
                    <a:pt x="745" y="344"/>
                    <a:pt x="747" y="345"/>
                    <a:pt x="749" y="344"/>
                  </a:cubicBezTo>
                  <a:cubicBezTo>
                    <a:pt x="771" y="334"/>
                    <a:pt x="791" y="320"/>
                    <a:pt x="812" y="308"/>
                  </a:cubicBezTo>
                  <a:cubicBezTo>
                    <a:pt x="829" y="299"/>
                    <a:pt x="844" y="293"/>
                    <a:pt x="863" y="291"/>
                  </a:cubicBezTo>
                  <a:cubicBezTo>
                    <a:pt x="874" y="290"/>
                    <a:pt x="882" y="290"/>
                    <a:pt x="892" y="287"/>
                  </a:cubicBezTo>
                  <a:cubicBezTo>
                    <a:pt x="894" y="286"/>
                    <a:pt x="894" y="284"/>
                    <a:pt x="892" y="283"/>
                  </a:cubicBezTo>
                  <a:cubicBezTo>
                    <a:pt x="845" y="265"/>
                    <a:pt x="798" y="296"/>
                    <a:pt x="758" y="321"/>
                  </a:cubicBezTo>
                  <a:cubicBezTo>
                    <a:pt x="762" y="314"/>
                    <a:pt x="766" y="307"/>
                    <a:pt x="770" y="300"/>
                  </a:cubicBezTo>
                  <a:cubicBezTo>
                    <a:pt x="788" y="264"/>
                    <a:pt x="809" y="226"/>
                    <a:pt x="806" y="185"/>
                  </a:cubicBezTo>
                  <a:cubicBezTo>
                    <a:pt x="806" y="183"/>
                    <a:pt x="803" y="183"/>
                    <a:pt x="803" y="185"/>
                  </a:cubicBezTo>
                  <a:cubicBezTo>
                    <a:pt x="802" y="228"/>
                    <a:pt x="773" y="267"/>
                    <a:pt x="752" y="303"/>
                  </a:cubicBezTo>
                  <a:cubicBezTo>
                    <a:pt x="739" y="325"/>
                    <a:pt x="723" y="343"/>
                    <a:pt x="707" y="360"/>
                  </a:cubicBezTo>
                  <a:cubicBezTo>
                    <a:pt x="718" y="296"/>
                    <a:pt x="710" y="229"/>
                    <a:pt x="725" y="166"/>
                  </a:cubicBezTo>
                  <a:cubicBezTo>
                    <a:pt x="726" y="162"/>
                    <a:pt x="721" y="161"/>
                    <a:pt x="720" y="164"/>
                  </a:cubicBezTo>
                  <a:cubicBezTo>
                    <a:pt x="710" y="192"/>
                    <a:pt x="704" y="221"/>
                    <a:pt x="700" y="250"/>
                  </a:cubicBezTo>
                  <a:cubicBezTo>
                    <a:pt x="690" y="214"/>
                    <a:pt x="672" y="183"/>
                    <a:pt x="660" y="147"/>
                  </a:cubicBezTo>
                  <a:cubicBezTo>
                    <a:pt x="660" y="146"/>
                    <a:pt x="657" y="146"/>
                    <a:pt x="658" y="148"/>
                  </a:cubicBezTo>
                  <a:cubicBezTo>
                    <a:pt x="662" y="182"/>
                    <a:pt x="677" y="213"/>
                    <a:pt x="683" y="247"/>
                  </a:cubicBezTo>
                  <a:cubicBezTo>
                    <a:pt x="688" y="278"/>
                    <a:pt x="686" y="310"/>
                    <a:pt x="688" y="341"/>
                  </a:cubicBezTo>
                  <a:cubicBezTo>
                    <a:pt x="686" y="353"/>
                    <a:pt x="684" y="366"/>
                    <a:pt x="682" y="378"/>
                  </a:cubicBezTo>
                  <a:cubicBezTo>
                    <a:pt x="681" y="383"/>
                    <a:pt x="679" y="387"/>
                    <a:pt x="678" y="392"/>
                  </a:cubicBezTo>
                  <a:cubicBezTo>
                    <a:pt x="677" y="394"/>
                    <a:pt x="676" y="395"/>
                    <a:pt x="675" y="396"/>
                  </a:cubicBezTo>
                  <a:cubicBezTo>
                    <a:pt x="672" y="400"/>
                    <a:pt x="672" y="405"/>
                    <a:pt x="674" y="408"/>
                  </a:cubicBezTo>
                  <a:cubicBezTo>
                    <a:pt x="658" y="460"/>
                    <a:pt x="633" y="508"/>
                    <a:pt x="622" y="561"/>
                  </a:cubicBezTo>
                  <a:cubicBezTo>
                    <a:pt x="603" y="528"/>
                    <a:pt x="580" y="497"/>
                    <a:pt x="557" y="468"/>
                  </a:cubicBezTo>
                  <a:cubicBezTo>
                    <a:pt x="559" y="445"/>
                    <a:pt x="553" y="422"/>
                    <a:pt x="551" y="399"/>
                  </a:cubicBezTo>
                  <a:cubicBezTo>
                    <a:pt x="548" y="373"/>
                    <a:pt x="549" y="347"/>
                    <a:pt x="550" y="321"/>
                  </a:cubicBezTo>
                  <a:cubicBezTo>
                    <a:pt x="551" y="268"/>
                    <a:pt x="558" y="215"/>
                    <a:pt x="553" y="162"/>
                  </a:cubicBezTo>
                  <a:cubicBezTo>
                    <a:pt x="553" y="155"/>
                    <a:pt x="542" y="155"/>
                    <a:pt x="542" y="162"/>
                  </a:cubicBezTo>
                  <a:cubicBezTo>
                    <a:pt x="540" y="196"/>
                    <a:pt x="538" y="231"/>
                    <a:pt x="537" y="266"/>
                  </a:cubicBezTo>
                  <a:cubicBezTo>
                    <a:pt x="527" y="250"/>
                    <a:pt x="513" y="238"/>
                    <a:pt x="497" y="228"/>
                  </a:cubicBezTo>
                  <a:cubicBezTo>
                    <a:pt x="496" y="227"/>
                    <a:pt x="495" y="229"/>
                    <a:pt x="496" y="229"/>
                  </a:cubicBezTo>
                  <a:cubicBezTo>
                    <a:pt x="516" y="245"/>
                    <a:pt x="529" y="264"/>
                    <a:pt x="536" y="287"/>
                  </a:cubicBezTo>
                  <a:cubicBezTo>
                    <a:pt x="535" y="345"/>
                    <a:pt x="538" y="402"/>
                    <a:pt x="549" y="458"/>
                  </a:cubicBezTo>
                  <a:cubicBezTo>
                    <a:pt x="548" y="456"/>
                    <a:pt x="546" y="454"/>
                    <a:pt x="544" y="452"/>
                  </a:cubicBezTo>
                  <a:cubicBezTo>
                    <a:pt x="513" y="415"/>
                    <a:pt x="478" y="380"/>
                    <a:pt x="441" y="350"/>
                  </a:cubicBezTo>
                  <a:cubicBezTo>
                    <a:pt x="411" y="327"/>
                    <a:pt x="368" y="299"/>
                    <a:pt x="329" y="299"/>
                  </a:cubicBezTo>
                  <a:cubicBezTo>
                    <a:pt x="328" y="299"/>
                    <a:pt x="328" y="300"/>
                    <a:pt x="329" y="300"/>
                  </a:cubicBezTo>
                  <a:cubicBezTo>
                    <a:pt x="419" y="324"/>
                    <a:pt x="492" y="407"/>
                    <a:pt x="544" y="479"/>
                  </a:cubicBezTo>
                  <a:cubicBezTo>
                    <a:pt x="587" y="539"/>
                    <a:pt x="613" y="605"/>
                    <a:pt x="643" y="671"/>
                  </a:cubicBezTo>
                  <a:cubicBezTo>
                    <a:pt x="653" y="716"/>
                    <a:pt x="662" y="761"/>
                    <a:pt x="680" y="805"/>
                  </a:cubicBezTo>
                  <a:cubicBezTo>
                    <a:pt x="691" y="834"/>
                    <a:pt x="712" y="856"/>
                    <a:pt x="737" y="873"/>
                  </a:cubicBezTo>
                  <a:cubicBezTo>
                    <a:pt x="720" y="869"/>
                    <a:pt x="704" y="866"/>
                    <a:pt x="688" y="862"/>
                  </a:cubicBezTo>
                  <a:cubicBezTo>
                    <a:pt x="664" y="857"/>
                    <a:pt x="641" y="849"/>
                    <a:pt x="618" y="839"/>
                  </a:cubicBezTo>
                  <a:cubicBezTo>
                    <a:pt x="601" y="831"/>
                    <a:pt x="586" y="819"/>
                    <a:pt x="572" y="807"/>
                  </a:cubicBezTo>
                  <a:cubicBezTo>
                    <a:pt x="555" y="785"/>
                    <a:pt x="533" y="766"/>
                    <a:pt x="509" y="751"/>
                  </a:cubicBezTo>
                  <a:cubicBezTo>
                    <a:pt x="508" y="687"/>
                    <a:pt x="516" y="619"/>
                    <a:pt x="505" y="556"/>
                  </a:cubicBezTo>
                  <a:cubicBezTo>
                    <a:pt x="502" y="541"/>
                    <a:pt x="498" y="527"/>
                    <a:pt x="492" y="514"/>
                  </a:cubicBezTo>
                  <a:cubicBezTo>
                    <a:pt x="496" y="510"/>
                    <a:pt x="495" y="504"/>
                    <a:pt x="489" y="502"/>
                  </a:cubicBezTo>
                  <a:cubicBezTo>
                    <a:pt x="488" y="501"/>
                    <a:pt x="487" y="501"/>
                    <a:pt x="486" y="501"/>
                  </a:cubicBezTo>
                  <a:cubicBezTo>
                    <a:pt x="473" y="477"/>
                    <a:pt x="456" y="455"/>
                    <a:pt x="435" y="433"/>
                  </a:cubicBezTo>
                  <a:cubicBezTo>
                    <a:pt x="433" y="431"/>
                    <a:pt x="430" y="434"/>
                    <a:pt x="431" y="437"/>
                  </a:cubicBezTo>
                  <a:cubicBezTo>
                    <a:pt x="442" y="456"/>
                    <a:pt x="453" y="475"/>
                    <a:pt x="462" y="495"/>
                  </a:cubicBezTo>
                  <a:cubicBezTo>
                    <a:pt x="440" y="490"/>
                    <a:pt x="417" y="486"/>
                    <a:pt x="396" y="475"/>
                  </a:cubicBezTo>
                  <a:cubicBezTo>
                    <a:pt x="395" y="474"/>
                    <a:pt x="393" y="476"/>
                    <a:pt x="395" y="477"/>
                  </a:cubicBezTo>
                  <a:cubicBezTo>
                    <a:pt x="417" y="492"/>
                    <a:pt x="443" y="507"/>
                    <a:pt x="470" y="514"/>
                  </a:cubicBezTo>
                  <a:cubicBezTo>
                    <a:pt x="477" y="531"/>
                    <a:pt x="482" y="550"/>
                    <a:pt x="484" y="570"/>
                  </a:cubicBezTo>
                  <a:cubicBezTo>
                    <a:pt x="490" y="625"/>
                    <a:pt x="482" y="681"/>
                    <a:pt x="485" y="736"/>
                  </a:cubicBezTo>
                  <a:cubicBezTo>
                    <a:pt x="468" y="727"/>
                    <a:pt x="450" y="720"/>
                    <a:pt x="432" y="714"/>
                  </a:cubicBezTo>
                  <a:cubicBezTo>
                    <a:pt x="413" y="709"/>
                    <a:pt x="394" y="705"/>
                    <a:pt x="374" y="702"/>
                  </a:cubicBezTo>
                  <a:cubicBezTo>
                    <a:pt x="371" y="699"/>
                    <a:pt x="367" y="697"/>
                    <a:pt x="362" y="700"/>
                  </a:cubicBezTo>
                  <a:cubicBezTo>
                    <a:pt x="361" y="700"/>
                    <a:pt x="361" y="700"/>
                    <a:pt x="361" y="700"/>
                  </a:cubicBezTo>
                  <a:cubicBezTo>
                    <a:pt x="351" y="699"/>
                    <a:pt x="342" y="698"/>
                    <a:pt x="333" y="697"/>
                  </a:cubicBezTo>
                  <a:cubicBezTo>
                    <a:pt x="308" y="694"/>
                    <a:pt x="285" y="690"/>
                    <a:pt x="261" y="684"/>
                  </a:cubicBezTo>
                  <a:cubicBezTo>
                    <a:pt x="241" y="678"/>
                    <a:pt x="223" y="663"/>
                    <a:pt x="205" y="653"/>
                  </a:cubicBezTo>
                  <a:cubicBezTo>
                    <a:pt x="204" y="653"/>
                    <a:pt x="204" y="654"/>
                    <a:pt x="204" y="654"/>
                  </a:cubicBezTo>
                  <a:cubicBezTo>
                    <a:pt x="227" y="670"/>
                    <a:pt x="244" y="688"/>
                    <a:pt x="270" y="698"/>
                  </a:cubicBezTo>
                  <a:cubicBezTo>
                    <a:pt x="290" y="705"/>
                    <a:pt x="310" y="710"/>
                    <a:pt x="331" y="714"/>
                  </a:cubicBezTo>
                  <a:cubicBezTo>
                    <a:pt x="316" y="720"/>
                    <a:pt x="301" y="726"/>
                    <a:pt x="285" y="729"/>
                  </a:cubicBezTo>
                  <a:cubicBezTo>
                    <a:pt x="254" y="735"/>
                    <a:pt x="222" y="735"/>
                    <a:pt x="190" y="738"/>
                  </a:cubicBezTo>
                  <a:cubicBezTo>
                    <a:pt x="187" y="738"/>
                    <a:pt x="187" y="743"/>
                    <a:pt x="190" y="743"/>
                  </a:cubicBezTo>
                  <a:cubicBezTo>
                    <a:pt x="247" y="746"/>
                    <a:pt x="316" y="755"/>
                    <a:pt x="367" y="721"/>
                  </a:cubicBezTo>
                  <a:cubicBezTo>
                    <a:pt x="371" y="722"/>
                    <a:pt x="375" y="723"/>
                    <a:pt x="379" y="724"/>
                  </a:cubicBezTo>
                  <a:cubicBezTo>
                    <a:pt x="413" y="731"/>
                    <a:pt x="446" y="741"/>
                    <a:pt x="476" y="759"/>
                  </a:cubicBezTo>
                  <a:cubicBezTo>
                    <a:pt x="504" y="775"/>
                    <a:pt x="524" y="799"/>
                    <a:pt x="547" y="821"/>
                  </a:cubicBezTo>
                  <a:cubicBezTo>
                    <a:pt x="570" y="850"/>
                    <a:pt x="609" y="867"/>
                    <a:pt x="645" y="877"/>
                  </a:cubicBezTo>
                  <a:cubicBezTo>
                    <a:pt x="622" y="882"/>
                    <a:pt x="599" y="891"/>
                    <a:pt x="581" y="894"/>
                  </a:cubicBezTo>
                  <a:cubicBezTo>
                    <a:pt x="525" y="906"/>
                    <a:pt x="467" y="909"/>
                    <a:pt x="410" y="914"/>
                  </a:cubicBezTo>
                  <a:cubicBezTo>
                    <a:pt x="356" y="918"/>
                    <a:pt x="303" y="919"/>
                    <a:pt x="249" y="913"/>
                  </a:cubicBezTo>
                  <a:cubicBezTo>
                    <a:pt x="187" y="906"/>
                    <a:pt x="129" y="882"/>
                    <a:pt x="74" y="853"/>
                  </a:cubicBezTo>
                  <a:cubicBezTo>
                    <a:pt x="72" y="852"/>
                    <a:pt x="71" y="855"/>
                    <a:pt x="72" y="856"/>
                  </a:cubicBezTo>
                  <a:cubicBezTo>
                    <a:pt x="116" y="885"/>
                    <a:pt x="159" y="910"/>
                    <a:pt x="211" y="924"/>
                  </a:cubicBezTo>
                  <a:cubicBezTo>
                    <a:pt x="226" y="928"/>
                    <a:pt x="242" y="931"/>
                    <a:pt x="257" y="934"/>
                  </a:cubicBezTo>
                  <a:cubicBezTo>
                    <a:pt x="231" y="958"/>
                    <a:pt x="203" y="969"/>
                    <a:pt x="167" y="980"/>
                  </a:cubicBezTo>
                  <a:cubicBezTo>
                    <a:pt x="143" y="988"/>
                    <a:pt x="118" y="991"/>
                    <a:pt x="93" y="996"/>
                  </a:cubicBezTo>
                  <a:cubicBezTo>
                    <a:pt x="67" y="1001"/>
                    <a:pt x="43" y="1010"/>
                    <a:pt x="17" y="1013"/>
                  </a:cubicBezTo>
                  <a:cubicBezTo>
                    <a:pt x="12" y="1013"/>
                    <a:pt x="12" y="1020"/>
                    <a:pt x="17" y="1020"/>
                  </a:cubicBezTo>
                  <a:cubicBezTo>
                    <a:pt x="43" y="1020"/>
                    <a:pt x="69" y="1014"/>
                    <a:pt x="95" y="1011"/>
                  </a:cubicBezTo>
                  <a:cubicBezTo>
                    <a:pt x="126" y="1009"/>
                    <a:pt x="155" y="1006"/>
                    <a:pt x="185" y="998"/>
                  </a:cubicBezTo>
                  <a:cubicBezTo>
                    <a:pt x="221" y="989"/>
                    <a:pt x="267" y="977"/>
                    <a:pt x="284" y="940"/>
                  </a:cubicBezTo>
                  <a:cubicBezTo>
                    <a:pt x="285" y="939"/>
                    <a:pt x="285" y="939"/>
                    <a:pt x="285" y="938"/>
                  </a:cubicBezTo>
                  <a:cubicBezTo>
                    <a:pt x="307" y="940"/>
                    <a:pt x="328" y="941"/>
                    <a:pt x="350" y="942"/>
                  </a:cubicBezTo>
                  <a:cubicBezTo>
                    <a:pt x="333" y="977"/>
                    <a:pt x="306" y="1009"/>
                    <a:pt x="283" y="1040"/>
                  </a:cubicBezTo>
                  <a:cubicBezTo>
                    <a:pt x="258" y="1071"/>
                    <a:pt x="228" y="1102"/>
                    <a:pt x="189" y="1113"/>
                  </a:cubicBezTo>
                  <a:cubicBezTo>
                    <a:pt x="188" y="1113"/>
                    <a:pt x="188" y="1114"/>
                    <a:pt x="189" y="1114"/>
                  </a:cubicBezTo>
                  <a:cubicBezTo>
                    <a:pt x="227" y="1112"/>
                    <a:pt x="257" y="1088"/>
                    <a:pt x="282" y="1061"/>
                  </a:cubicBezTo>
                  <a:cubicBezTo>
                    <a:pt x="294" y="1085"/>
                    <a:pt x="298" y="1111"/>
                    <a:pt x="299" y="1137"/>
                  </a:cubicBezTo>
                  <a:cubicBezTo>
                    <a:pt x="299" y="1139"/>
                    <a:pt x="302" y="1140"/>
                    <a:pt x="304" y="1138"/>
                  </a:cubicBezTo>
                  <a:cubicBezTo>
                    <a:pt x="321" y="1112"/>
                    <a:pt x="309" y="1072"/>
                    <a:pt x="298" y="1046"/>
                  </a:cubicBezTo>
                  <a:cubicBezTo>
                    <a:pt x="297" y="1045"/>
                    <a:pt x="297" y="1045"/>
                    <a:pt x="297" y="1044"/>
                  </a:cubicBezTo>
                  <a:cubicBezTo>
                    <a:pt x="322" y="1014"/>
                    <a:pt x="347" y="979"/>
                    <a:pt x="362" y="943"/>
                  </a:cubicBezTo>
                  <a:cubicBezTo>
                    <a:pt x="366" y="943"/>
                    <a:pt x="369" y="943"/>
                    <a:pt x="373" y="943"/>
                  </a:cubicBezTo>
                  <a:cubicBezTo>
                    <a:pt x="432" y="944"/>
                    <a:pt x="490" y="941"/>
                    <a:pt x="548" y="933"/>
                  </a:cubicBezTo>
                  <a:cubicBezTo>
                    <a:pt x="574" y="930"/>
                    <a:pt x="599" y="925"/>
                    <a:pt x="624" y="919"/>
                  </a:cubicBezTo>
                  <a:cubicBezTo>
                    <a:pt x="631" y="918"/>
                    <a:pt x="640" y="916"/>
                    <a:pt x="649" y="915"/>
                  </a:cubicBezTo>
                  <a:cubicBezTo>
                    <a:pt x="624" y="927"/>
                    <a:pt x="601" y="942"/>
                    <a:pt x="579" y="958"/>
                  </a:cubicBezTo>
                  <a:cubicBezTo>
                    <a:pt x="566" y="969"/>
                    <a:pt x="552" y="979"/>
                    <a:pt x="538" y="989"/>
                  </a:cubicBezTo>
                  <a:cubicBezTo>
                    <a:pt x="537" y="988"/>
                    <a:pt x="534" y="987"/>
                    <a:pt x="532" y="987"/>
                  </a:cubicBezTo>
                  <a:cubicBezTo>
                    <a:pt x="466" y="992"/>
                    <a:pt x="411" y="1033"/>
                    <a:pt x="344" y="1031"/>
                  </a:cubicBezTo>
                  <a:cubicBezTo>
                    <a:pt x="343" y="1030"/>
                    <a:pt x="343" y="1031"/>
                    <a:pt x="343" y="1032"/>
                  </a:cubicBezTo>
                  <a:cubicBezTo>
                    <a:pt x="402" y="1047"/>
                    <a:pt x="457" y="1011"/>
                    <a:pt x="516" y="1006"/>
                  </a:cubicBezTo>
                  <a:cubicBezTo>
                    <a:pt x="499" y="1019"/>
                    <a:pt x="482" y="1031"/>
                    <a:pt x="465" y="1044"/>
                  </a:cubicBezTo>
                  <a:cubicBezTo>
                    <a:pt x="428" y="1071"/>
                    <a:pt x="394" y="1105"/>
                    <a:pt x="355" y="1129"/>
                  </a:cubicBezTo>
                  <a:cubicBezTo>
                    <a:pt x="355" y="1129"/>
                    <a:pt x="355" y="1130"/>
                    <a:pt x="355" y="1130"/>
                  </a:cubicBezTo>
                  <a:cubicBezTo>
                    <a:pt x="385" y="1120"/>
                    <a:pt x="407" y="1099"/>
                    <a:pt x="431" y="1079"/>
                  </a:cubicBezTo>
                  <a:cubicBezTo>
                    <a:pt x="455" y="1059"/>
                    <a:pt x="482" y="1041"/>
                    <a:pt x="509" y="1023"/>
                  </a:cubicBezTo>
                  <a:cubicBezTo>
                    <a:pt x="498" y="1056"/>
                    <a:pt x="499" y="1093"/>
                    <a:pt x="478" y="1121"/>
                  </a:cubicBezTo>
                  <a:cubicBezTo>
                    <a:pt x="477" y="1123"/>
                    <a:pt x="479" y="1125"/>
                    <a:pt x="481" y="1123"/>
                  </a:cubicBezTo>
                  <a:cubicBezTo>
                    <a:pt x="508" y="1093"/>
                    <a:pt x="503" y="1054"/>
                    <a:pt x="519" y="1019"/>
                  </a:cubicBezTo>
                  <a:cubicBezTo>
                    <a:pt x="519" y="1018"/>
                    <a:pt x="519" y="1017"/>
                    <a:pt x="519" y="1017"/>
                  </a:cubicBezTo>
                  <a:cubicBezTo>
                    <a:pt x="531" y="1009"/>
                    <a:pt x="543" y="1002"/>
                    <a:pt x="555" y="994"/>
                  </a:cubicBezTo>
                  <a:cubicBezTo>
                    <a:pt x="591" y="972"/>
                    <a:pt x="627" y="950"/>
                    <a:pt x="666" y="934"/>
                  </a:cubicBezTo>
                  <a:cubicBezTo>
                    <a:pt x="694" y="922"/>
                    <a:pt x="722" y="917"/>
                    <a:pt x="750" y="913"/>
                  </a:cubicBezTo>
                  <a:cubicBezTo>
                    <a:pt x="756" y="916"/>
                    <a:pt x="826" y="948"/>
                    <a:pt x="805" y="973"/>
                  </a:cubicBezTo>
                  <a:cubicBezTo>
                    <a:pt x="794" y="985"/>
                    <a:pt x="743" y="1065"/>
                    <a:pt x="688" y="1156"/>
                  </a:cubicBezTo>
                  <a:cubicBezTo>
                    <a:pt x="673" y="1114"/>
                    <a:pt x="676" y="1063"/>
                    <a:pt x="645" y="1029"/>
                  </a:cubicBezTo>
                  <a:cubicBezTo>
                    <a:pt x="637" y="1020"/>
                    <a:pt x="624" y="1033"/>
                    <a:pt x="632" y="1042"/>
                  </a:cubicBezTo>
                  <a:cubicBezTo>
                    <a:pt x="643" y="1056"/>
                    <a:pt x="650" y="1072"/>
                    <a:pt x="655" y="1089"/>
                  </a:cubicBezTo>
                  <a:cubicBezTo>
                    <a:pt x="634" y="1099"/>
                    <a:pt x="611" y="1091"/>
                    <a:pt x="593" y="1078"/>
                  </a:cubicBezTo>
                  <a:cubicBezTo>
                    <a:pt x="591" y="1077"/>
                    <a:pt x="589" y="1080"/>
                    <a:pt x="591" y="1082"/>
                  </a:cubicBezTo>
                  <a:cubicBezTo>
                    <a:pt x="608" y="1099"/>
                    <a:pt x="634" y="1109"/>
                    <a:pt x="658" y="1102"/>
                  </a:cubicBezTo>
                  <a:cubicBezTo>
                    <a:pt x="662" y="1119"/>
                    <a:pt x="666" y="1137"/>
                    <a:pt x="672" y="1153"/>
                  </a:cubicBezTo>
                  <a:cubicBezTo>
                    <a:pt x="674" y="1158"/>
                    <a:pt x="676" y="1164"/>
                    <a:pt x="679" y="1170"/>
                  </a:cubicBezTo>
                  <a:cubicBezTo>
                    <a:pt x="663" y="1197"/>
                    <a:pt x="647" y="1225"/>
                    <a:pt x="631" y="1251"/>
                  </a:cubicBezTo>
                  <a:cubicBezTo>
                    <a:pt x="603" y="1245"/>
                    <a:pt x="574" y="1250"/>
                    <a:pt x="545" y="1255"/>
                  </a:cubicBezTo>
                  <a:cubicBezTo>
                    <a:pt x="540" y="1256"/>
                    <a:pt x="535" y="1257"/>
                    <a:pt x="530" y="1258"/>
                  </a:cubicBezTo>
                  <a:cubicBezTo>
                    <a:pt x="529" y="1257"/>
                    <a:pt x="528" y="1257"/>
                    <a:pt x="527" y="1258"/>
                  </a:cubicBezTo>
                  <a:cubicBezTo>
                    <a:pt x="526" y="1258"/>
                    <a:pt x="526" y="1258"/>
                    <a:pt x="526" y="1258"/>
                  </a:cubicBezTo>
                  <a:cubicBezTo>
                    <a:pt x="485" y="1263"/>
                    <a:pt x="444" y="1259"/>
                    <a:pt x="405" y="1248"/>
                  </a:cubicBezTo>
                  <a:cubicBezTo>
                    <a:pt x="403" y="1247"/>
                    <a:pt x="401" y="1250"/>
                    <a:pt x="403" y="1251"/>
                  </a:cubicBezTo>
                  <a:cubicBezTo>
                    <a:pt x="436" y="1266"/>
                    <a:pt x="469" y="1272"/>
                    <a:pt x="502" y="1274"/>
                  </a:cubicBezTo>
                  <a:cubicBezTo>
                    <a:pt x="495" y="1281"/>
                    <a:pt x="487" y="1290"/>
                    <a:pt x="480" y="1297"/>
                  </a:cubicBezTo>
                  <a:cubicBezTo>
                    <a:pt x="464" y="1313"/>
                    <a:pt x="447" y="1329"/>
                    <a:pt x="433" y="1348"/>
                  </a:cubicBezTo>
                  <a:cubicBezTo>
                    <a:pt x="430" y="1353"/>
                    <a:pt x="437" y="1358"/>
                    <a:pt x="441" y="1354"/>
                  </a:cubicBezTo>
                  <a:cubicBezTo>
                    <a:pt x="458" y="1337"/>
                    <a:pt x="477" y="1322"/>
                    <a:pt x="496" y="1308"/>
                  </a:cubicBezTo>
                  <a:cubicBezTo>
                    <a:pt x="509" y="1299"/>
                    <a:pt x="525" y="1289"/>
                    <a:pt x="533" y="1275"/>
                  </a:cubicBezTo>
                  <a:cubicBezTo>
                    <a:pt x="560" y="1276"/>
                    <a:pt x="588" y="1275"/>
                    <a:pt x="616" y="1277"/>
                  </a:cubicBezTo>
                  <a:cubicBezTo>
                    <a:pt x="587" y="1328"/>
                    <a:pt x="562" y="1373"/>
                    <a:pt x="551" y="1400"/>
                  </a:cubicBezTo>
                  <a:cubicBezTo>
                    <a:pt x="530" y="1402"/>
                    <a:pt x="509" y="1404"/>
                    <a:pt x="488" y="1405"/>
                  </a:cubicBezTo>
                  <a:cubicBezTo>
                    <a:pt x="485" y="1404"/>
                    <a:pt x="481" y="1403"/>
                    <a:pt x="477" y="1405"/>
                  </a:cubicBezTo>
                  <a:cubicBezTo>
                    <a:pt x="476" y="1406"/>
                    <a:pt x="475" y="1406"/>
                    <a:pt x="474" y="1406"/>
                  </a:cubicBezTo>
                  <a:cubicBezTo>
                    <a:pt x="466" y="1407"/>
                    <a:pt x="458" y="1408"/>
                    <a:pt x="450" y="1408"/>
                  </a:cubicBezTo>
                  <a:cubicBezTo>
                    <a:pt x="398" y="1411"/>
                    <a:pt x="347" y="1410"/>
                    <a:pt x="295" y="1406"/>
                  </a:cubicBezTo>
                  <a:cubicBezTo>
                    <a:pt x="263" y="1404"/>
                    <a:pt x="233" y="1399"/>
                    <a:pt x="205" y="1389"/>
                  </a:cubicBezTo>
                  <a:cubicBezTo>
                    <a:pt x="203" y="1387"/>
                    <a:pt x="201" y="1386"/>
                    <a:pt x="198" y="1386"/>
                  </a:cubicBezTo>
                  <a:cubicBezTo>
                    <a:pt x="196" y="1386"/>
                    <a:pt x="195" y="1386"/>
                    <a:pt x="193" y="1385"/>
                  </a:cubicBezTo>
                  <a:cubicBezTo>
                    <a:pt x="140" y="1366"/>
                    <a:pt x="94" y="1334"/>
                    <a:pt x="53" y="1289"/>
                  </a:cubicBezTo>
                  <a:cubicBezTo>
                    <a:pt x="53" y="1289"/>
                    <a:pt x="52" y="1290"/>
                    <a:pt x="52" y="1290"/>
                  </a:cubicBezTo>
                  <a:cubicBezTo>
                    <a:pt x="78" y="1329"/>
                    <a:pt x="109" y="1359"/>
                    <a:pt x="145" y="1382"/>
                  </a:cubicBezTo>
                  <a:cubicBezTo>
                    <a:pt x="129" y="1381"/>
                    <a:pt x="112" y="1380"/>
                    <a:pt x="96" y="1380"/>
                  </a:cubicBezTo>
                  <a:cubicBezTo>
                    <a:pt x="64" y="1379"/>
                    <a:pt x="35" y="1394"/>
                    <a:pt x="4" y="1395"/>
                  </a:cubicBezTo>
                  <a:cubicBezTo>
                    <a:pt x="0" y="1396"/>
                    <a:pt x="0" y="1401"/>
                    <a:pt x="4" y="1401"/>
                  </a:cubicBezTo>
                  <a:cubicBezTo>
                    <a:pt x="38" y="1405"/>
                    <a:pt x="71" y="1394"/>
                    <a:pt x="106" y="1399"/>
                  </a:cubicBezTo>
                  <a:cubicBezTo>
                    <a:pt x="136" y="1403"/>
                    <a:pt x="166" y="1411"/>
                    <a:pt x="196" y="1408"/>
                  </a:cubicBezTo>
                  <a:cubicBezTo>
                    <a:pt x="218" y="1417"/>
                    <a:pt x="241" y="1423"/>
                    <a:pt x="266" y="1428"/>
                  </a:cubicBezTo>
                  <a:cubicBezTo>
                    <a:pt x="318" y="1436"/>
                    <a:pt x="372" y="1440"/>
                    <a:pt x="427" y="1440"/>
                  </a:cubicBezTo>
                  <a:cubicBezTo>
                    <a:pt x="418" y="1448"/>
                    <a:pt x="408" y="1456"/>
                    <a:pt x="398" y="1464"/>
                  </a:cubicBezTo>
                  <a:cubicBezTo>
                    <a:pt x="362" y="1489"/>
                    <a:pt x="310" y="1496"/>
                    <a:pt x="268" y="1508"/>
                  </a:cubicBezTo>
                  <a:cubicBezTo>
                    <a:pt x="223" y="1520"/>
                    <a:pt x="178" y="1525"/>
                    <a:pt x="131" y="1521"/>
                  </a:cubicBezTo>
                  <a:cubicBezTo>
                    <a:pt x="94" y="1518"/>
                    <a:pt x="54" y="1520"/>
                    <a:pt x="23" y="1497"/>
                  </a:cubicBezTo>
                  <a:cubicBezTo>
                    <a:pt x="20" y="1495"/>
                    <a:pt x="16" y="1500"/>
                    <a:pt x="19" y="1502"/>
                  </a:cubicBezTo>
                  <a:cubicBezTo>
                    <a:pt x="43" y="1521"/>
                    <a:pt x="74" y="1527"/>
                    <a:pt x="104" y="1533"/>
                  </a:cubicBezTo>
                  <a:cubicBezTo>
                    <a:pt x="129" y="1537"/>
                    <a:pt x="153" y="1540"/>
                    <a:pt x="178" y="1541"/>
                  </a:cubicBezTo>
                  <a:cubicBezTo>
                    <a:pt x="169" y="1550"/>
                    <a:pt x="161" y="1561"/>
                    <a:pt x="151" y="1569"/>
                  </a:cubicBezTo>
                  <a:cubicBezTo>
                    <a:pt x="128" y="1589"/>
                    <a:pt x="98" y="1599"/>
                    <a:pt x="67" y="1601"/>
                  </a:cubicBezTo>
                  <a:cubicBezTo>
                    <a:pt x="63" y="1602"/>
                    <a:pt x="62" y="1609"/>
                    <a:pt x="67" y="1609"/>
                  </a:cubicBezTo>
                  <a:cubicBezTo>
                    <a:pt x="93" y="1609"/>
                    <a:pt x="116" y="1604"/>
                    <a:pt x="140" y="1594"/>
                  </a:cubicBezTo>
                  <a:cubicBezTo>
                    <a:pt x="165" y="1583"/>
                    <a:pt x="179" y="1559"/>
                    <a:pt x="203" y="1546"/>
                  </a:cubicBezTo>
                  <a:cubicBezTo>
                    <a:pt x="205" y="1545"/>
                    <a:pt x="207" y="1543"/>
                    <a:pt x="207" y="1541"/>
                  </a:cubicBezTo>
                  <a:cubicBezTo>
                    <a:pt x="217" y="1540"/>
                    <a:pt x="226" y="1540"/>
                    <a:pt x="235" y="1538"/>
                  </a:cubicBezTo>
                  <a:cubicBezTo>
                    <a:pt x="283" y="1533"/>
                    <a:pt x="334" y="1523"/>
                    <a:pt x="380" y="1507"/>
                  </a:cubicBezTo>
                  <a:cubicBezTo>
                    <a:pt x="414" y="1495"/>
                    <a:pt x="442" y="1470"/>
                    <a:pt x="471" y="1447"/>
                  </a:cubicBezTo>
                  <a:cubicBezTo>
                    <a:pt x="467" y="1474"/>
                    <a:pt x="464" y="1500"/>
                    <a:pt x="453" y="1525"/>
                  </a:cubicBezTo>
                  <a:cubicBezTo>
                    <a:pt x="451" y="1529"/>
                    <a:pt x="450" y="1532"/>
                    <a:pt x="448" y="1535"/>
                  </a:cubicBezTo>
                  <a:cubicBezTo>
                    <a:pt x="419" y="1524"/>
                    <a:pt x="385" y="1549"/>
                    <a:pt x="364" y="1567"/>
                  </a:cubicBezTo>
                  <a:cubicBezTo>
                    <a:pt x="338" y="1589"/>
                    <a:pt x="329" y="1652"/>
                    <a:pt x="287" y="1649"/>
                  </a:cubicBezTo>
                  <a:cubicBezTo>
                    <a:pt x="286" y="1648"/>
                    <a:pt x="285" y="1651"/>
                    <a:pt x="287" y="1651"/>
                  </a:cubicBezTo>
                  <a:cubicBezTo>
                    <a:pt x="309" y="1657"/>
                    <a:pt x="326" y="1643"/>
                    <a:pt x="339" y="1626"/>
                  </a:cubicBezTo>
                  <a:cubicBezTo>
                    <a:pt x="349" y="1612"/>
                    <a:pt x="358" y="1596"/>
                    <a:pt x="369" y="1583"/>
                  </a:cubicBezTo>
                  <a:cubicBezTo>
                    <a:pt x="386" y="1565"/>
                    <a:pt x="411" y="1558"/>
                    <a:pt x="434" y="1556"/>
                  </a:cubicBezTo>
                  <a:cubicBezTo>
                    <a:pt x="422" y="1574"/>
                    <a:pt x="407" y="1590"/>
                    <a:pt x="394" y="1607"/>
                  </a:cubicBezTo>
                  <a:cubicBezTo>
                    <a:pt x="379" y="1627"/>
                    <a:pt x="361" y="1649"/>
                    <a:pt x="353" y="1673"/>
                  </a:cubicBezTo>
                  <a:cubicBezTo>
                    <a:pt x="341" y="1706"/>
                    <a:pt x="338" y="1742"/>
                    <a:pt x="323" y="1774"/>
                  </a:cubicBezTo>
                  <a:cubicBezTo>
                    <a:pt x="321" y="1778"/>
                    <a:pt x="327" y="1782"/>
                    <a:pt x="330" y="1778"/>
                  </a:cubicBezTo>
                  <a:cubicBezTo>
                    <a:pt x="343" y="1752"/>
                    <a:pt x="349" y="1724"/>
                    <a:pt x="357" y="1696"/>
                  </a:cubicBezTo>
                  <a:cubicBezTo>
                    <a:pt x="363" y="1676"/>
                    <a:pt x="373" y="1658"/>
                    <a:pt x="385" y="1641"/>
                  </a:cubicBezTo>
                  <a:cubicBezTo>
                    <a:pt x="391" y="1671"/>
                    <a:pt x="421" y="1701"/>
                    <a:pt x="408" y="1730"/>
                  </a:cubicBezTo>
                  <a:cubicBezTo>
                    <a:pt x="407" y="1732"/>
                    <a:pt x="410" y="1735"/>
                    <a:pt x="412" y="1733"/>
                  </a:cubicBezTo>
                  <a:cubicBezTo>
                    <a:pt x="435" y="1704"/>
                    <a:pt x="404" y="1660"/>
                    <a:pt x="404" y="1628"/>
                  </a:cubicBezTo>
                  <a:cubicBezTo>
                    <a:pt x="404" y="1625"/>
                    <a:pt x="403" y="1623"/>
                    <a:pt x="401" y="1621"/>
                  </a:cubicBezTo>
                  <a:cubicBezTo>
                    <a:pt x="407" y="1613"/>
                    <a:pt x="413" y="1606"/>
                    <a:pt x="420" y="1598"/>
                  </a:cubicBezTo>
                  <a:cubicBezTo>
                    <a:pt x="440" y="1575"/>
                    <a:pt x="460" y="1551"/>
                    <a:pt x="474" y="1523"/>
                  </a:cubicBezTo>
                  <a:cubicBezTo>
                    <a:pt x="489" y="1497"/>
                    <a:pt x="491" y="1466"/>
                    <a:pt x="499" y="1437"/>
                  </a:cubicBezTo>
                  <a:cubicBezTo>
                    <a:pt x="513" y="1436"/>
                    <a:pt x="527" y="1435"/>
                    <a:pt x="541" y="1434"/>
                  </a:cubicBezTo>
                  <a:cubicBezTo>
                    <a:pt x="530" y="1492"/>
                    <a:pt x="510" y="1647"/>
                    <a:pt x="502" y="1776"/>
                  </a:cubicBezTo>
                  <a:cubicBezTo>
                    <a:pt x="484" y="1794"/>
                    <a:pt x="466" y="1813"/>
                    <a:pt x="444" y="1829"/>
                  </a:cubicBezTo>
                  <a:cubicBezTo>
                    <a:pt x="412" y="1852"/>
                    <a:pt x="376" y="1870"/>
                    <a:pt x="339" y="1884"/>
                  </a:cubicBezTo>
                  <a:cubicBezTo>
                    <a:pt x="263" y="1911"/>
                    <a:pt x="177" y="1919"/>
                    <a:pt x="97" y="1907"/>
                  </a:cubicBezTo>
                  <a:cubicBezTo>
                    <a:pt x="94" y="1906"/>
                    <a:pt x="93" y="1910"/>
                    <a:pt x="96" y="1911"/>
                  </a:cubicBezTo>
                  <a:cubicBezTo>
                    <a:pt x="152" y="1926"/>
                    <a:pt x="209" y="1929"/>
                    <a:pt x="266" y="1921"/>
                  </a:cubicBezTo>
                  <a:cubicBezTo>
                    <a:pt x="257" y="1949"/>
                    <a:pt x="237" y="1976"/>
                    <a:pt x="219" y="1998"/>
                  </a:cubicBezTo>
                  <a:cubicBezTo>
                    <a:pt x="203" y="2017"/>
                    <a:pt x="184" y="2044"/>
                    <a:pt x="162" y="2054"/>
                  </a:cubicBezTo>
                  <a:cubicBezTo>
                    <a:pt x="159" y="2055"/>
                    <a:pt x="161" y="2059"/>
                    <a:pt x="163" y="2058"/>
                  </a:cubicBezTo>
                  <a:cubicBezTo>
                    <a:pt x="187" y="2051"/>
                    <a:pt x="204" y="2030"/>
                    <a:pt x="221" y="2013"/>
                  </a:cubicBezTo>
                  <a:cubicBezTo>
                    <a:pt x="248" y="1988"/>
                    <a:pt x="267" y="1956"/>
                    <a:pt x="289" y="1926"/>
                  </a:cubicBezTo>
                  <a:cubicBezTo>
                    <a:pt x="291" y="1923"/>
                    <a:pt x="291" y="1920"/>
                    <a:pt x="290" y="1917"/>
                  </a:cubicBezTo>
                  <a:cubicBezTo>
                    <a:pt x="308" y="1914"/>
                    <a:pt x="327" y="1909"/>
                    <a:pt x="344" y="1904"/>
                  </a:cubicBezTo>
                  <a:cubicBezTo>
                    <a:pt x="360" y="1899"/>
                    <a:pt x="377" y="1893"/>
                    <a:pt x="394" y="1886"/>
                  </a:cubicBezTo>
                  <a:cubicBezTo>
                    <a:pt x="386" y="1902"/>
                    <a:pt x="380" y="1919"/>
                    <a:pt x="374" y="1935"/>
                  </a:cubicBezTo>
                  <a:cubicBezTo>
                    <a:pt x="365" y="1959"/>
                    <a:pt x="356" y="1984"/>
                    <a:pt x="348" y="2008"/>
                  </a:cubicBezTo>
                  <a:cubicBezTo>
                    <a:pt x="341" y="2031"/>
                    <a:pt x="340" y="2053"/>
                    <a:pt x="334" y="2076"/>
                  </a:cubicBezTo>
                  <a:cubicBezTo>
                    <a:pt x="333" y="2078"/>
                    <a:pt x="335" y="2079"/>
                    <a:pt x="336" y="2077"/>
                  </a:cubicBezTo>
                  <a:cubicBezTo>
                    <a:pt x="342" y="2066"/>
                    <a:pt x="344" y="2055"/>
                    <a:pt x="347" y="2043"/>
                  </a:cubicBezTo>
                  <a:cubicBezTo>
                    <a:pt x="352" y="2016"/>
                    <a:pt x="366" y="1991"/>
                    <a:pt x="377" y="1967"/>
                  </a:cubicBezTo>
                  <a:cubicBezTo>
                    <a:pt x="392" y="1932"/>
                    <a:pt x="407" y="1893"/>
                    <a:pt x="437" y="1867"/>
                  </a:cubicBezTo>
                  <a:cubicBezTo>
                    <a:pt x="437" y="1866"/>
                    <a:pt x="438" y="1866"/>
                    <a:pt x="438" y="1865"/>
                  </a:cubicBezTo>
                  <a:cubicBezTo>
                    <a:pt x="460" y="1853"/>
                    <a:pt x="482" y="1839"/>
                    <a:pt x="500" y="1823"/>
                  </a:cubicBezTo>
                  <a:cubicBezTo>
                    <a:pt x="498" y="1871"/>
                    <a:pt x="498" y="1913"/>
                    <a:pt x="503" y="1941"/>
                  </a:cubicBezTo>
                  <a:cubicBezTo>
                    <a:pt x="500" y="1941"/>
                    <a:pt x="498" y="1941"/>
                    <a:pt x="496" y="1943"/>
                  </a:cubicBezTo>
                  <a:cubicBezTo>
                    <a:pt x="494" y="1944"/>
                    <a:pt x="493" y="1945"/>
                    <a:pt x="492" y="1946"/>
                  </a:cubicBezTo>
                  <a:cubicBezTo>
                    <a:pt x="488" y="1944"/>
                    <a:pt x="484" y="1944"/>
                    <a:pt x="481" y="1947"/>
                  </a:cubicBezTo>
                  <a:cubicBezTo>
                    <a:pt x="410" y="2002"/>
                    <a:pt x="421" y="2110"/>
                    <a:pt x="354" y="2171"/>
                  </a:cubicBezTo>
                  <a:cubicBezTo>
                    <a:pt x="314" y="2208"/>
                    <a:pt x="265" y="2225"/>
                    <a:pt x="214" y="2233"/>
                  </a:cubicBezTo>
                  <a:cubicBezTo>
                    <a:pt x="214" y="2232"/>
                    <a:pt x="213" y="2232"/>
                    <a:pt x="212" y="2231"/>
                  </a:cubicBezTo>
                  <a:cubicBezTo>
                    <a:pt x="197" y="2216"/>
                    <a:pt x="179" y="2204"/>
                    <a:pt x="159" y="2197"/>
                  </a:cubicBezTo>
                  <a:cubicBezTo>
                    <a:pt x="143" y="2192"/>
                    <a:pt x="131" y="2196"/>
                    <a:pt x="115" y="2184"/>
                  </a:cubicBezTo>
                  <a:cubicBezTo>
                    <a:pt x="105" y="2176"/>
                    <a:pt x="99" y="2163"/>
                    <a:pt x="92" y="2152"/>
                  </a:cubicBezTo>
                  <a:cubicBezTo>
                    <a:pt x="91" y="2151"/>
                    <a:pt x="88" y="2152"/>
                    <a:pt x="89" y="2154"/>
                  </a:cubicBezTo>
                  <a:cubicBezTo>
                    <a:pt x="99" y="2173"/>
                    <a:pt x="108" y="2192"/>
                    <a:pt x="126" y="2204"/>
                  </a:cubicBezTo>
                  <a:cubicBezTo>
                    <a:pt x="136" y="2210"/>
                    <a:pt x="149" y="2211"/>
                    <a:pt x="160" y="2216"/>
                  </a:cubicBezTo>
                  <a:cubicBezTo>
                    <a:pt x="170" y="2221"/>
                    <a:pt x="179" y="2229"/>
                    <a:pt x="187" y="2237"/>
                  </a:cubicBezTo>
                  <a:cubicBezTo>
                    <a:pt x="133" y="2242"/>
                    <a:pt x="78" y="2238"/>
                    <a:pt x="27" y="2237"/>
                  </a:cubicBezTo>
                  <a:cubicBezTo>
                    <a:pt x="25" y="2237"/>
                    <a:pt x="25" y="2240"/>
                    <a:pt x="27" y="2240"/>
                  </a:cubicBezTo>
                  <a:cubicBezTo>
                    <a:pt x="78" y="2245"/>
                    <a:pt x="128" y="2253"/>
                    <a:pt x="179" y="2251"/>
                  </a:cubicBezTo>
                  <a:cubicBezTo>
                    <a:pt x="173" y="2263"/>
                    <a:pt x="169" y="2277"/>
                    <a:pt x="162" y="2289"/>
                  </a:cubicBezTo>
                  <a:cubicBezTo>
                    <a:pt x="148" y="2313"/>
                    <a:pt x="120" y="2336"/>
                    <a:pt x="92" y="2337"/>
                  </a:cubicBezTo>
                  <a:cubicBezTo>
                    <a:pt x="91" y="2337"/>
                    <a:pt x="91" y="2339"/>
                    <a:pt x="92" y="2339"/>
                  </a:cubicBezTo>
                  <a:cubicBezTo>
                    <a:pt x="147" y="2340"/>
                    <a:pt x="180" y="2292"/>
                    <a:pt x="203" y="2250"/>
                  </a:cubicBezTo>
                  <a:cubicBezTo>
                    <a:pt x="208" y="2250"/>
                    <a:pt x="213" y="2249"/>
                    <a:pt x="218" y="2248"/>
                  </a:cubicBezTo>
                  <a:cubicBezTo>
                    <a:pt x="260" y="2243"/>
                    <a:pt x="301" y="2227"/>
                    <a:pt x="337" y="2205"/>
                  </a:cubicBezTo>
                  <a:cubicBezTo>
                    <a:pt x="326" y="2225"/>
                    <a:pt x="314" y="2245"/>
                    <a:pt x="305" y="2267"/>
                  </a:cubicBezTo>
                  <a:cubicBezTo>
                    <a:pt x="292" y="2299"/>
                    <a:pt x="281" y="2332"/>
                    <a:pt x="262" y="2360"/>
                  </a:cubicBezTo>
                  <a:cubicBezTo>
                    <a:pt x="232" y="2402"/>
                    <a:pt x="187" y="2466"/>
                    <a:pt x="131" y="2472"/>
                  </a:cubicBezTo>
                  <a:cubicBezTo>
                    <a:pt x="129" y="2472"/>
                    <a:pt x="127" y="2475"/>
                    <a:pt x="130" y="2476"/>
                  </a:cubicBezTo>
                  <a:cubicBezTo>
                    <a:pt x="176" y="2499"/>
                    <a:pt x="227" y="2431"/>
                    <a:pt x="252" y="2403"/>
                  </a:cubicBezTo>
                  <a:cubicBezTo>
                    <a:pt x="275" y="2376"/>
                    <a:pt x="295" y="2353"/>
                    <a:pt x="308" y="2320"/>
                  </a:cubicBezTo>
                  <a:cubicBezTo>
                    <a:pt x="324" y="2278"/>
                    <a:pt x="346" y="2239"/>
                    <a:pt x="361" y="2197"/>
                  </a:cubicBezTo>
                  <a:cubicBezTo>
                    <a:pt x="362" y="2195"/>
                    <a:pt x="361" y="2192"/>
                    <a:pt x="360" y="2190"/>
                  </a:cubicBezTo>
                  <a:cubicBezTo>
                    <a:pt x="388" y="2169"/>
                    <a:pt x="409" y="2138"/>
                    <a:pt x="423" y="2106"/>
                  </a:cubicBezTo>
                  <a:cubicBezTo>
                    <a:pt x="427" y="2096"/>
                    <a:pt x="431" y="2086"/>
                    <a:pt x="434" y="2077"/>
                  </a:cubicBezTo>
                  <a:cubicBezTo>
                    <a:pt x="423" y="2142"/>
                    <a:pt x="419" y="2208"/>
                    <a:pt x="392" y="2269"/>
                  </a:cubicBezTo>
                  <a:cubicBezTo>
                    <a:pt x="366" y="2329"/>
                    <a:pt x="324" y="2380"/>
                    <a:pt x="294" y="2437"/>
                  </a:cubicBezTo>
                  <a:cubicBezTo>
                    <a:pt x="264" y="2492"/>
                    <a:pt x="248" y="2550"/>
                    <a:pt x="253" y="2611"/>
                  </a:cubicBezTo>
                  <a:cubicBezTo>
                    <a:pt x="253" y="2617"/>
                    <a:pt x="260" y="2616"/>
                    <a:pt x="261" y="2611"/>
                  </a:cubicBezTo>
                  <a:cubicBezTo>
                    <a:pt x="265" y="2579"/>
                    <a:pt x="265" y="2550"/>
                    <a:pt x="277" y="2519"/>
                  </a:cubicBezTo>
                  <a:cubicBezTo>
                    <a:pt x="288" y="2490"/>
                    <a:pt x="300" y="2463"/>
                    <a:pt x="316" y="2437"/>
                  </a:cubicBezTo>
                  <a:cubicBezTo>
                    <a:pt x="346" y="2388"/>
                    <a:pt x="381" y="2342"/>
                    <a:pt x="407" y="2291"/>
                  </a:cubicBezTo>
                  <a:cubicBezTo>
                    <a:pt x="434" y="2239"/>
                    <a:pt x="444" y="2181"/>
                    <a:pt x="453" y="2124"/>
                  </a:cubicBezTo>
                  <a:cubicBezTo>
                    <a:pt x="462" y="2074"/>
                    <a:pt x="466" y="2000"/>
                    <a:pt x="510" y="1967"/>
                  </a:cubicBezTo>
                  <a:cubicBezTo>
                    <a:pt x="543" y="2034"/>
                    <a:pt x="546" y="2103"/>
                    <a:pt x="564" y="2124"/>
                  </a:cubicBezTo>
                  <a:cubicBezTo>
                    <a:pt x="565" y="2129"/>
                    <a:pt x="566" y="2134"/>
                    <a:pt x="567" y="2139"/>
                  </a:cubicBezTo>
                  <a:cubicBezTo>
                    <a:pt x="565" y="2141"/>
                    <a:pt x="563" y="2143"/>
                    <a:pt x="562" y="2147"/>
                  </a:cubicBezTo>
                  <a:cubicBezTo>
                    <a:pt x="553" y="2178"/>
                    <a:pt x="553" y="2211"/>
                    <a:pt x="547" y="2242"/>
                  </a:cubicBezTo>
                  <a:cubicBezTo>
                    <a:pt x="544" y="2243"/>
                    <a:pt x="540" y="2245"/>
                    <a:pt x="538" y="2249"/>
                  </a:cubicBezTo>
                  <a:cubicBezTo>
                    <a:pt x="512" y="2289"/>
                    <a:pt x="464" y="2298"/>
                    <a:pt x="434" y="2332"/>
                  </a:cubicBezTo>
                  <a:cubicBezTo>
                    <a:pt x="404" y="2366"/>
                    <a:pt x="397" y="2414"/>
                    <a:pt x="391" y="2456"/>
                  </a:cubicBezTo>
                  <a:cubicBezTo>
                    <a:pt x="390" y="2460"/>
                    <a:pt x="396" y="2463"/>
                    <a:pt x="398" y="2458"/>
                  </a:cubicBezTo>
                  <a:cubicBezTo>
                    <a:pt x="413" y="2409"/>
                    <a:pt x="428" y="2355"/>
                    <a:pt x="474" y="2327"/>
                  </a:cubicBezTo>
                  <a:cubicBezTo>
                    <a:pt x="492" y="2316"/>
                    <a:pt x="512" y="2309"/>
                    <a:pt x="529" y="2299"/>
                  </a:cubicBezTo>
                  <a:cubicBezTo>
                    <a:pt x="517" y="2323"/>
                    <a:pt x="501" y="2346"/>
                    <a:pt x="489" y="2369"/>
                  </a:cubicBezTo>
                  <a:cubicBezTo>
                    <a:pt x="456" y="2431"/>
                    <a:pt x="443" y="2500"/>
                    <a:pt x="452" y="2570"/>
                  </a:cubicBezTo>
                  <a:cubicBezTo>
                    <a:pt x="452" y="2574"/>
                    <a:pt x="459" y="2574"/>
                    <a:pt x="458" y="2570"/>
                  </a:cubicBezTo>
                  <a:cubicBezTo>
                    <a:pt x="450" y="2488"/>
                    <a:pt x="475" y="2416"/>
                    <a:pt x="521" y="2349"/>
                  </a:cubicBezTo>
                  <a:cubicBezTo>
                    <a:pt x="542" y="2319"/>
                    <a:pt x="561" y="2293"/>
                    <a:pt x="572" y="2257"/>
                  </a:cubicBezTo>
                  <a:cubicBezTo>
                    <a:pt x="576" y="2244"/>
                    <a:pt x="579" y="2230"/>
                    <a:pt x="582" y="2216"/>
                  </a:cubicBezTo>
                  <a:cubicBezTo>
                    <a:pt x="585" y="2233"/>
                    <a:pt x="587" y="2250"/>
                    <a:pt x="589" y="2267"/>
                  </a:cubicBezTo>
                  <a:cubicBezTo>
                    <a:pt x="594" y="2302"/>
                    <a:pt x="598" y="2337"/>
                    <a:pt x="601" y="2373"/>
                  </a:cubicBezTo>
                  <a:cubicBezTo>
                    <a:pt x="600" y="2374"/>
                    <a:pt x="598" y="2377"/>
                    <a:pt x="598" y="2380"/>
                  </a:cubicBezTo>
                  <a:cubicBezTo>
                    <a:pt x="594" y="2436"/>
                    <a:pt x="575" y="2482"/>
                    <a:pt x="552" y="2532"/>
                  </a:cubicBezTo>
                  <a:cubicBezTo>
                    <a:pt x="534" y="2575"/>
                    <a:pt x="530" y="2616"/>
                    <a:pt x="547" y="2660"/>
                  </a:cubicBezTo>
                  <a:cubicBezTo>
                    <a:pt x="548" y="2662"/>
                    <a:pt x="551" y="2662"/>
                    <a:pt x="551" y="2659"/>
                  </a:cubicBezTo>
                  <a:cubicBezTo>
                    <a:pt x="554" y="2632"/>
                    <a:pt x="546" y="2608"/>
                    <a:pt x="552" y="2581"/>
                  </a:cubicBezTo>
                  <a:cubicBezTo>
                    <a:pt x="558" y="2553"/>
                    <a:pt x="574" y="2527"/>
                    <a:pt x="588" y="2503"/>
                  </a:cubicBezTo>
                  <a:cubicBezTo>
                    <a:pt x="596" y="2487"/>
                    <a:pt x="604" y="2469"/>
                    <a:pt x="610" y="2451"/>
                  </a:cubicBezTo>
                  <a:cubicBezTo>
                    <a:pt x="611" y="2461"/>
                    <a:pt x="612" y="2472"/>
                    <a:pt x="613" y="2482"/>
                  </a:cubicBezTo>
                  <a:cubicBezTo>
                    <a:pt x="619" y="2532"/>
                    <a:pt x="626" y="2590"/>
                    <a:pt x="661" y="2628"/>
                  </a:cubicBezTo>
                  <a:cubicBezTo>
                    <a:pt x="662" y="2629"/>
                    <a:pt x="663" y="2628"/>
                    <a:pt x="663" y="2627"/>
                  </a:cubicBezTo>
                  <a:cubicBezTo>
                    <a:pt x="637" y="2574"/>
                    <a:pt x="630" y="2518"/>
                    <a:pt x="627" y="2460"/>
                  </a:cubicBezTo>
                  <a:cubicBezTo>
                    <a:pt x="624" y="2396"/>
                    <a:pt x="620" y="2332"/>
                    <a:pt x="615" y="2269"/>
                  </a:cubicBezTo>
                  <a:cubicBezTo>
                    <a:pt x="628" y="2287"/>
                    <a:pt x="644" y="2304"/>
                    <a:pt x="655" y="2324"/>
                  </a:cubicBezTo>
                  <a:cubicBezTo>
                    <a:pt x="674" y="2356"/>
                    <a:pt x="682" y="2394"/>
                    <a:pt x="695" y="2428"/>
                  </a:cubicBezTo>
                  <a:cubicBezTo>
                    <a:pt x="705" y="2458"/>
                    <a:pt x="718" y="2486"/>
                    <a:pt x="737" y="2511"/>
                  </a:cubicBezTo>
                  <a:cubicBezTo>
                    <a:pt x="745" y="2521"/>
                    <a:pt x="762" y="2539"/>
                    <a:pt x="776" y="2538"/>
                  </a:cubicBezTo>
                  <a:cubicBezTo>
                    <a:pt x="778" y="2538"/>
                    <a:pt x="780" y="2536"/>
                    <a:pt x="779" y="2534"/>
                  </a:cubicBezTo>
                  <a:cubicBezTo>
                    <a:pt x="779" y="2534"/>
                    <a:pt x="779" y="2534"/>
                    <a:pt x="779" y="2533"/>
                  </a:cubicBezTo>
                  <a:cubicBezTo>
                    <a:pt x="779" y="2533"/>
                    <a:pt x="779" y="2532"/>
                    <a:pt x="778" y="2532"/>
                  </a:cubicBezTo>
                  <a:cubicBezTo>
                    <a:pt x="726" y="2513"/>
                    <a:pt x="709" y="2431"/>
                    <a:pt x="697" y="2385"/>
                  </a:cubicBezTo>
                  <a:cubicBezTo>
                    <a:pt x="689" y="2357"/>
                    <a:pt x="681" y="2331"/>
                    <a:pt x="667" y="2305"/>
                  </a:cubicBezTo>
                  <a:cubicBezTo>
                    <a:pt x="652" y="2278"/>
                    <a:pt x="629" y="2255"/>
                    <a:pt x="614" y="2227"/>
                  </a:cubicBezTo>
                  <a:cubicBezTo>
                    <a:pt x="613" y="2225"/>
                    <a:pt x="612" y="2224"/>
                    <a:pt x="611" y="2223"/>
                  </a:cubicBezTo>
                  <a:cubicBezTo>
                    <a:pt x="605" y="2171"/>
                    <a:pt x="596" y="2119"/>
                    <a:pt x="583" y="2068"/>
                  </a:cubicBezTo>
                  <a:cubicBezTo>
                    <a:pt x="573" y="2033"/>
                    <a:pt x="567" y="1998"/>
                    <a:pt x="563" y="1964"/>
                  </a:cubicBezTo>
                  <a:cubicBezTo>
                    <a:pt x="561" y="1911"/>
                    <a:pt x="562" y="1851"/>
                    <a:pt x="569" y="1795"/>
                  </a:cubicBezTo>
                  <a:cubicBezTo>
                    <a:pt x="571" y="1774"/>
                    <a:pt x="574" y="1753"/>
                    <a:pt x="578" y="1730"/>
                  </a:cubicBezTo>
                  <a:cubicBezTo>
                    <a:pt x="586" y="1741"/>
                    <a:pt x="595" y="1752"/>
                    <a:pt x="603" y="1762"/>
                  </a:cubicBezTo>
                  <a:cubicBezTo>
                    <a:pt x="603" y="1764"/>
                    <a:pt x="603" y="1765"/>
                    <a:pt x="604" y="1767"/>
                  </a:cubicBezTo>
                  <a:cubicBezTo>
                    <a:pt x="608" y="1773"/>
                    <a:pt x="612" y="1777"/>
                    <a:pt x="617" y="1781"/>
                  </a:cubicBezTo>
                  <a:cubicBezTo>
                    <a:pt x="627" y="1794"/>
                    <a:pt x="636" y="1809"/>
                    <a:pt x="644" y="1825"/>
                  </a:cubicBezTo>
                  <a:cubicBezTo>
                    <a:pt x="643" y="1826"/>
                    <a:pt x="643" y="1828"/>
                    <a:pt x="643" y="1829"/>
                  </a:cubicBezTo>
                  <a:cubicBezTo>
                    <a:pt x="645" y="1870"/>
                    <a:pt x="649" y="1910"/>
                    <a:pt x="653" y="1951"/>
                  </a:cubicBezTo>
                  <a:cubicBezTo>
                    <a:pt x="656" y="1980"/>
                    <a:pt x="675" y="2008"/>
                    <a:pt x="686" y="2034"/>
                  </a:cubicBezTo>
                  <a:cubicBezTo>
                    <a:pt x="688" y="2040"/>
                    <a:pt x="698" y="2036"/>
                    <a:pt x="696" y="2030"/>
                  </a:cubicBezTo>
                  <a:cubicBezTo>
                    <a:pt x="685" y="1999"/>
                    <a:pt x="671" y="1972"/>
                    <a:pt x="670" y="1939"/>
                  </a:cubicBezTo>
                  <a:cubicBezTo>
                    <a:pt x="669" y="1918"/>
                    <a:pt x="668" y="1898"/>
                    <a:pt x="668" y="1878"/>
                  </a:cubicBezTo>
                  <a:cubicBezTo>
                    <a:pt x="673" y="1892"/>
                    <a:pt x="678" y="1905"/>
                    <a:pt x="682" y="1918"/>
                  </a:cubicBezTo>
                  <a:cubicBezTo>
                    <a:pt x="701" y="1973"/>
                    <a:pt x="722" y="2048"/>
                    <a:pt x="781" y="2073"/>
                  </a:cubicBezTo>
                  <a:cubicBezTo>
                    <a:pt x="786" y="2076"/>
                    <a:pt x="791" y="2068"/>
                    <a:pt x="786" y="2065"/>
                  </a:cubicBezTo>
                  <a:cubicBezTo>
                    <a:pt x="723" y="2036"/>
                    <a:pt x="714" y="1947"/>
                    <a:pt x="693" y="1888"/>
                  </a:cubicBezTo>
                  <a:cubicBezTo>
                    <a:pt x="682" y="1856"/>
                    <a:pt x="667" y="1823"/>
                    <a:pt x="651" y="1793"/>
                  </a:cubicBezTo>
                  <a:cubicBezTo>
                    <a:pt x="656" y="1794"/>
                    <a:pt x="661" y="1794"/>
                    <a:pt x="665" y="1795"/>
                  </a:cubicBezTo>
                  <a:cubicBezTo>
                    <a:pt x="705" y="1804"/>
                    <a:pt x="746" y="1837"/>
                    <a:pt x="774" y="1864"/>
                  </a:cubicBezTo>
                  <a:cubicBezTo>
                    <a:pt x="778" y="1867"/>
                    <a:pt x="784" y="1863"/>
                    <a:pt x="781" y="1859"/>
                  </a:cubicBezTo>
                  <a:cubicBezTo>
                    <a:pt x="760" y="1831"/>
                    <a:pt x="734" y="1807"/>
                    <a:pt x="705" y="1787"/>
                  </a:cubicBezTo>
                  <a:cubicBezTo>
                    <a:pt x="682" y="1772"/>
                    <a:pt x="655" y="1770"/>
                    <a:pt x="631" y="1758"/>
                  </a:cubicBezTo>
                  <a:cubicBezTo>
                    <a:pt x="617" y="1736"/>
                    <a:pt x="599" y="1716"/>
                    <a:pt x="585" y="1694"/>
                  </a:cubicBezTo>
                  <a:cubicBezTo>
                    <a:pt x="610" y="1576"/>
                    <a:pt x="658" y="1446"/>
                    <a:pt x="751" y="1310"/>
                  </a:cubicBezTo>
                  <a:cubicBezTo>
                    <a:pt x="792" y="1367"/>
                    <a:pt x="825" y="1445"/>
                    <a:pt x="899" y="1451"/>
                  </a:cubicBezTo>
                  <a:cubicBezTo>
                    <a:pt x="902" y="1451"/>
                    <a:pt x="903" y="1446"/>
                    <a:pt x="900" y="1445"/>
                  </a:cubicBezTo>
                  <a:cubicBezTo>
                    <a:pt x="863" y="1429"/>
                    <a:pt x="837" y="1404"/>
                    <a:pt x="815" y="1372"/>
                  </a:cubicBezTo>
                  <a:cubicBezTo>
                    <a:pt x="828" y="1374"/>
                    <a:pt x="843" y="1373"/>
                    <a:pt x="857" y="1373"/>
                  </a:cubicBezTo>
                  <a:cubicBezTo>
                    <a:pt x="881" y="1373"/>
                    <a:pt x="903" y="1376"/>
                    <a:pt x="925" y="1387"/>
                  </a:cubicBezTo>
                  <a:cubicBezTo>
                    <a:pt x="931" y="1390"/>
                    <a:pt x="938" y="1381"/>
                    <a:pt x="932" y="1376"/>
                  </a:cubicBezTo>
                  <a:cubicBezTo>
                    <a:pt x="902" y="1350"/>
                    <a:pt x="845" y="1338"/>
                    <a:pt x="806" y="1349"/>
                  </a:cubicBezTo>
                  <a:cubicBezTo>
                    <a:pt x="804" y="1349"/>
                    <a:pt x="803" y="1350"/>
                    <a:pt x="801" y="1352"/>
                  </a:cubicBezTo>
                  <a:cubicBezTo>
                    <a:pt x="789" y="1332"/>
                    <a:pt x="777" y="1311"/>
                    <a:pt x="762" y="1293"/>
                  </a:cubicBezTo>
                  <a:cubicBezTo>
                    <a:pt x="773" y="1278"/>
                    <a:pt x="784" y="1263"/>
                    <a:pt x="796" y="1248"/>
                  </a:cubicBezTo>
                  <a:cubicBezTo>
                    <a:pt x="951" y="1047"/>
                    <a:pt x="1206" y="753"/>
                    <a:pt x="1206" y="753"/>
                  </a:cubicBezTo>
                  <a:cubicBezTo>
                    <a:pt x="1206" y="753"/>
                    <a:pt x="1462" y="1047"/>
                    <a:pt x="1616" y="1248"/>
                  </a:cubicBezTo>
                  <a:cubicBezTo>
                    <a:pt x="1628" y="1263"/>
                    <a:pt x="1639" y="1278"/>
                    <a:pt x="1650" y="1293"/>
                  </a:cubicBezTo>
                  <a:cubicBezTo>
                    <a:pt x="1636" y="1311"/>
                    <a:pt x="1624" y="1332"/>
                    <a:pt x="1611" y="1352"/>
                  </a:cubicBezTo>
                  <a:cubicBezTo>
                    <a:pt x="1610" y="1350"/>
                    <a:pt x="1608" y="1349"/>
                    <a:pt x="1606" y="1349"/>
                  </a:cubicBezTo>
                  <a:cubicBezTo>
                    <a:pt x="1567" y="1338"/>
                    <a:pt x="1510" y="1350"/>
                    <a:pt x="1480" y="1376"/>
                  </a:cubicBezTo>
                  <a:cubicBezTo>
                    <a:pt x="1474" y="1381"/>
                    <a:pt x="1482" y="1390"/>
                    <a:pt x="1488" y="1387"/>
                  </a:cubicBezTo>
                  <a:cubicBezTo>
                    <a:pt x="1509" y="1376"/>
                    <a:pt x="1532" y="1373"/>
                    <a:pt x="1556" y="1373"/>
                  </a:cubicBezTo>
                  <a:cubicBezTo>
                    <a:pt x="1570" y="1373"/>
                    <a:pt x="1584" y="1374"/>
                    <a:pt x="1598" y="1372"/>
                  </a:cubicBezTo>
                  <a:cubicBezTo>
                    <a:pt x="1575" y="1404"/>
                    <a:pt x="1549" y="1429"/>
                    <a:pt x="1512" y="1445"/>
                  </a:cubicBezTo>
                  <a:cubicBezTo>
                    <a:pt x="1509" y="1446"/>
                    <a:pt x="1511" y="1451"/>
                    <a:pt x="1514" y="1451"/>
                  </a:cubicBezTo>
                  <a:cubicBezTo>
                    <a:pt x="1588" y="1445"/>
                    <a:pt x="1620" y="1367"/>
                    <a:pt x="1662" y="1310"/>
                  </a:cubicBezTo>
                  <a:cubicBezTo>
                    <a:pt x="1754" y="1446"/>
                    <a:pt x="1802" y="1576"/>
                    <a:pt x="1827" y="1694"/>
                  </a:cubicBezTo>
                  <a:cubicBezTo>
                    <a:pt x="1813" y="1716"/>
                    <a:pt x="1796" y="1736"/>
                    <a:pt x="1781" y="1758"/>
                  </a:cubicBezTo>
                  <a:cubicBezTo>
                    <a:pt x="1758" y="1770"/>
                    <a:pt x="1730" y="1772"/>
                    <a:pt x="1708" y="1787"/>
                  </a:cubicBezTo>
                  <a:cubicBezTo>
                    <a:pt x="1678" y="1807"/>
                    <a:pt x="1653" y="1831"/>
                    <a:pt x="1631" y="1859"/>
                  </a:cubicBezTo>
                  <a:cubicBezTo>
                    <a:pt x="1628" y="1863"/>
                    <a:pt x="1635" y="1867"/>
                    <a:pt x="1638" y="1864"/>
                  </a:cubicBezTo>
                  <a:cubicBezTo>
                    <a:pt x="1666" y="1837"/>
                    <a:pt x="1708" y="1804"/>
                    <a:pt x="1747" y="1795"/>
                  </a:cubicBezTo>
                  <a:cubicBezTo>
                    <a:pt x="1752" y="1794"/>
                    <a:pt x="1757" y="1794"/>
                    <a:pt x="1761" y="1793"/>
                  </a:cubicBezTo>
                  <a:cubicBezTo>
                    <a:pt x="1745" y="1823"/>
                    <a:pt x="1731" y="1856"/>
                    <a:pt x="1719" y="1888"/>
                  </a:cubicBezTo>
                  <a:cubicBezTo>
                    <a:pt x="1698" y="1947"/>
                    <a:pt x="1689" y="2036"/>
                    <a:pt x="1627" y="2065"/>
                  </a:cubicBezTo>
                  <a:cubicBezTo>
                    <a:pt x="1621" y="2068"/>
                    <a:pt x="1626" y="2076"/>
                    <a:pt x="1632" y="2073"/>
                  </a:cubicBezTo>
                  <a:cubicBezTo>
                    <a:pt x="1690" y="2048"/>
                    <a:pt x="1712" y="1973"/>
                    <a:pt x="1730" y="1918"/>
                  </a:cubicBezTo>
                  <a:cubicBezTo>
                    <a:pt x="1735" y="1905"/>
                    <a:pt x="1740" y="1892"/>
                    <a:pt x="1745" y="1878"/>
                  </a:cubicBezTo>
                  <a:cubicBezTo>
                    <a:pt x="1744" y="1898"/>
                    <a:pt x="1743" y="1918"/>
                    <a:pt x="1742" y="1939"/>
                  </a:cubicBezTo>
                  <a:cubicBezTo>
                    <a:pt x="1741" y="1972"/>
                    <a:pt x="1728" y="1999"/>
                    <a:pt x="1717" y="2030"/>
                  </a:cubicBezTo>
                  <a:cubicBezTo>
                    <a:pt x="1715" y="2036"/>
                    <a:pt x="1724" y="2040"/>
                    <a:pt x="1726" y="2034"/>
                  </a:cubicBezTo>
                  <a:cubicBezTo>
                    <a:pt x="1738" y="2008"/>
                    <a:pt x="1756" y="1980"/>
                    <a:pt x="1759" y="1951"/>
                  </a:cubicBezTo>
                  <a:cubicBezTo>
                    <a:pt x="1763" y="1910"/>
                    <a:pt x="1768" y="1870"/>
                    <a:pt x="1769" y="1829"/>
                  </a:cubicBezTo>
                  <a:cubicBezTo>
                    <a:pt x="1769" y="1828"/>
                    <a:pt x="1769" y="1826"/>
                    <a:pt x="1769" y="1825"/>
                  </a:cubicBezTo>
                  <a:cubicBezTo>
                    <a:pt x="1777" y="1809"/>
                    <a:pt x="1786" y="1794"/>
                    <a:pt x="1795" y="1781"/>
                  </a:cubicBezTo>
                  <a:cubicBezTo>
                    <a:pt x="1800" y="1777"/>
                    <a:pt x="1805" y="1773"/>
                    <a:pt x="1808" y="1767"/>
                  </a:cubicBezTo>
                  <a:cubicBezTo>
                    <a:pt x="1809" y="1765"/>
                    <a:pt x="1810" y="1764"/>
                    <a:pt x="1810" y="1762"/>
                  </a:cubicBezTo>
                  <a:cubicBezTo>
                    <a:pt x="1818" y="1752"/>
                    <a:pt x="1826" y="1741"/>
                    <a:pt x="1834" y="1730"/>
                  </a:cubicBezTo>
                  <a:cubicBezTo>
                    <a:pt x="1838" y="1753"/>
                    <a:pt x="1841" y="1774"/>
                    <a:pt x="1844" y="1795"/>
                  </a:cubicBezTo>
                  <a:cubicBezTo>
                    <a:pt x="1851" y="1851"/>
                    <a:pt x="1851" y="1911"/>
                    <a:pt x="1849" y="1964"/>
                  </a:cubicBezTo>
                  <a:cubicBezTo>
                    <a:pt x="1846" y="1998"/>
                    <a:pt x="1839" y="2033"/>
                    <a:pt x="1830" y="2068"/>
                  </a:cubicBezTo>
                  <a:cubicBezTo>
                    <a:pt x="1816" y="2119"/>
                    <a:pt x="1807" y="2171"/>
                    <a:pt x="1802" y="2223"/>
                  </a:cubicBezTo>
                  <a:cubicBezTo>
                    <a:pt x="1800" y="2224"/>
                    <a:pt x="1799" y="2225"/>
                    <a:pt x="1798" y="2227"/>
                  </a:cubicBezTo>
                  <a:cubicBezTo>
                    <a:pt x="1783" y="2255"/>
                    <a:pt x="1760" y="2278"/>
                    <a:pt x="1745" y="2305"/>
                  </a:cubicBezTo>
                  <a:cubicBezTo>
                    <a:pt x="1731" y="2331"/>
                    <a:pt x="1723" y="2357"/>
                    <a:pt x="1715" y="2385"/>
                  </a:cubicBezTo>
                  <a:cubicBezTo>
                    <a:pt x="1703" y="2431"/>
                    <a:pt x="1686" y="2513"/>
                    <a:pt x="1634" y="2532"/>
                  </a:cubicBezTo>
                  <a:cubicBezTo>
                    <a:pt x="1634" y="2532"/>
                    <a:pt x="1633" y="2533"/>
                    <a:pt x="1633" y="2533"/>
                  </a:cubicBezTo>
                  <a:cubicBezTo>
                    <a:pt x="1633" y="2534"/>
                    <a:pt x="1633" y="2534"/>
                    <a:pt x="1633" y="2534"/>
                  </a:cubicBezTo>
                  <a:cubicBezTo>
                    <a:pt x="1633" y="2536"/>
                    <a:pt x="1635" y="2538"/>
                    <a:pt x="1636" y="2538"/>
                  </a:cubicBezTo>
                  <a:cubicBezTo>
                    <a:pt x="1650" y="2539"/>
                    <a:pt x="1667" y="2521"/>
                    <a:pt x="1675" y="2511"/>
                  </a:cubicBezTo>
                  <a:cubicBezTo>
                    <a:pt x="1694" y="2486"/>
                    <a:pt x="1707" y="2458"/>
                    <a:pt x="1718" y="2428"/>
                  </a:cubicBezTo>
                  <a:cubicBezTo>
                    <a:pt x="1730" y="2394"/>
                    <a:pt x="1739" y="2356"/>
                    <a:pt x="1757" y="2324"/>
                  </a:cubicBezTo>
                  <a:cubicBezTo>
                    <a:pt x="1768" y="2304"/>
                    <a:pt x="1784" y="2287"/>
                    <a:pt x="1798" y="2269"/>
                  </a:cubicBezTo>
                  <a:cubicBezTo>
                    <a:pt x="1793" y="2332"/>
                    <a:pt x="1789" y="2396"/>
                    <a:pt x="1786" y="2460"/>
                  </a:cubicBezTo>
                  <a:cubicBezTo>
                    <a:pt x="1783" y="2518"/>
                    <a:pt x="1775" y="2574"/>
                    <a:pt x="1750" y="2627"/>
                  </a:cubicBezTo>
                  <a:cubicBezTo>
                    <a:pt x="1749" y="2628"/>
                    <a:pt x="1751" y="2629"/>
                    <a:pt x="1751" y="2628"/>
                  </a:cubicBezTo>
                  <a:cubicBezTo>
                    <a:pt x="1786" y="2590"/>
                    <a:pt x="1794" y="2532"/>
                    <a:pt x="1799" y="2482"/>
                  </a:cubicBezTo>
                  <a:cubicBezTo>
                    <a:pt x="1800" y="2472"/>
                    <a:pt x="1801" y="2461"/>
                    <a:pt x="1803" y="2451"/>
                  </a:cubicBezTo>
                  <a:cubicBezTo>
                    <a:pt x="1808" y="2469"/>
                    <a:pt x="1816" y="2487"/>
                    <a:pt x="1825" y="2503"/>
                  </a:cubicBezTo>
                  <a:cubicBezTo>
                    <a:pt x="1838" y="2527"/>
                    <a:pt x="1855" y="2553"/>
                    <a:pt x="1860" y="2581"/>
                  </a:cubicBezTo>
                  <a:cubicBezTo>
                    <a:pt x="1866" y="2608"/>
                    <a:pt x="1859" y="2632"/>
                    <a:pt x="1861" y="2659"/>
                  </a:cubicBezTo>
                  <a:cubicBezTo>
                    <a:pt x="1862" y="2662"/>
                    <a:pt x="1865" y="2662"/>
                    <a:pt x="1865" y="2660"/>
                  </a:cubicBezTo>
                  <a:cubicBezTo>
                    <a:pt x="1883" y="2616"/>
                    <a:pt x="1879" y="2575"/>
                    <a:pt x="1860" y="2532"/>
                  </a:cubicBezTo>
                  <a:cubicBezTo>
                    <a:pt x="1838" y="2482"/>
                    <a:pt x="1819" y="2436"/>
                    <a:pt x="1814" y="2380"/>
                  </a:cubicBezTo>
                  <a:cubicBezTo>
                    <a:pt x="1814" y="2377"/>
                    <a:pt x="1813" y="2374"/>
                    <a:pt x="1811" y="2373"/>
                  </a:cubicBezTo>
                  <a:cubicBezTo>
                    <a:pt x="1815" y="2337"/>
                    <a:pt x="1818" y="2302"/>
                    <a:pt x="1823" y="2267"/>
                  </a:cubicBezTo>
                  <a:cubicBezTo>
                    <a:pt x="1825" y="2250"/>
                    <a:pt x="1828" y="2233"/>
                    <a:pt x="1830" y="2216"/>
                  </a:cubicBezTo>
                  <a:cubicBezTo>
                    <a:pt x="1833" y="2230"/>
                    <a:pt x="1836" y="2244"/>
                    <a:pt x="1840" y="2257"/>
                  </a:cubicBezTo>
                  <a:cubicBezTo>
                    <a:pt x="1851" y="2293"/>
                    <a:pt x="1870" y="2319"/>
                    <a:pt x="1891" y="2349"/>
                  </a:cubicBezTo>
                  <a:cubicBezTo>
                    <a:pt x="1937" y="2416"/>
                    <a:pt x="1962" y="2488"/>
                    <a:pt x="1954" y="2570"/>
                  </a:cubicBezTo>
                  <a:cubicBezTo>
                    <a:pt x="1954" y="2574"/>
                    <a:pt x="1960" y="2574"/>
                    <a:pt x="1961" y="2570"/>
                  </a:cubicBezTo>
                  <a:cubicBezTo>
                    <a:pt x="1970" y="2500"/>
                    <a:pt x="1956" y="2431"/>
                    <a:pt x="1924" y="2369"/>
                  </a:cubicBezTo>
                  <a:cubicBezTo>
                    <a:pt x="1911" y="2346"/>
                    <a:pt x="1896" y="2323"/>
                    <a:pt x="1883" y="2299"/>
                  </a:cubicBezTo>
                  <a:cubicBezTo>
                    <a:pt x="1900" y="2309"/>
                    <a:pt x="1920" y="2316"/>
                    <a:pt x="1939" y="2327"/>
                  </a:cubicBezTo>
                  <a:cubicBezTo>
                    <a:pt x="1985" y="2355"/>
                    <a:pt x="2000" y="2409"/>
                    <a:pt x="2015" y="2458"/>
                  </a:cubicBezTo>
                  <a:cubicBezTo>
                    <a:pt x="2016" y="2463"/>
                    <a:pt x="2023" y="2460"/>
                    <a:pt x="2022" y="2456"/>
                  </a:cubicBezTo>
                  <a:cubicBezTo>
                    <a:pt x="2015" y="2414"/>
                    <a:pt x="2008" y="2366"/>
                    <a:pt x="1979" y="2332"/>
                  </a:cubicBezTo>
                  <a:cubicBezTo>
                    <a:pt x="1948" y="2298"/>
                    <a:pt x="1900" y="2289"/>
                    <a:pt x="1874" y="2249"/>
                  </a:cubicBezTo>
                  <a:cubicBezTo>
                    <a:pt x="1872" y="2245"/>
                    <a:pt x="1869" y="2243"/>
                    <a:pt x="1865" y="2242"/>
                  </a:cubicBezTo>
                  <a:cubicBezTo>
                    <a:pt x="1859" y="2211"/>
                    <a:pt x="1859" y="2178"/>
                    <a:pt x="1851" y="2147"/>
                  </a:cubicBezTo>
                  <a:cubicBezTo>
                    <a:pt x="1850" y="2143"/>
                    <a:pt x="1848" y="2141"/>
                    <a:pt x="1845" y="2139"/>
                  </a:cubicBezTo>
                  <a:cubicBezTo>
                    <a:pt x="1846" y="2134"/>
                    <a:pt x="1847" y="2129"/>
                    <a:pt x="1849" y="2124"/>
                  </a:cubicBezTo>
                  <a:cubicBezTo>
                    <a:pt x="1866" y="2103"/>
                    <a:pt x="1870" y="2034"/>
                    <a:pt x="1903" y="1967"/>
                  </a:cubicBezTo>
                  <a:cubicBezTo>
                    <a:pt x="1947" y="2000"/>
                    <a:pt x="1951" y="2074"/>
                    <a:pt x="1959" y="2124"/>
                  </a:cubicBezTo>
                  <a:cubicBezTo>
                    <a:pt x="1968" y="2181"/>
                    <a:pt x="1978" y="2239"/>
                    <a:pt x="2005" y="2291"/>
                  </a:cubicBezTo>
                  <a:cubicBezTo>
                    <a:pt x="2032" y="2342"/>
                    <a:pt x="2067" y="2388"/>
                    <a:pt x="2096" y="2437"/>
                  </a:cubicBezTo>
                  <a:cubicBezTo>
                    <a:pt x="2112" y="2463"/>
                    <a:pt x="2124" y="2490"/>
                    <a:pt x="2135" y="2519"/>
                  </a:cubicBezTo>
                  <a:cubicBezTo>
                    <a:pt x="2147" y="2550"/>
                    <a:pt x="2147" y="2579"/>
                    <a:pt x="2152" y="2611"/>
                  </a:cubicBezTo>
                  <a:cubicBezTo>
                    <a:pt x="2152" y="2616"/>
                    <a:pt x="2159" y="2617"/>
                    <a:pt x="2159" y="2611"/>
                  </a:cubicBezTo>
                  <a:cubicBezTo>
                    <a:pt x="2164" y="2550"/>
                    <a:pt x="2148" y="2492"/>
                    <a:pt x="2119" y="2437"/>
                  </a:cubicBezTo>
                  <a:cubicBezTo>
                    <a:pt x="2088" y="2380"/>
                    <a:pt x="2046" y="2329"/>
                    <a:pt x="2020" y="2269"/>
                  </a:cubicBezTo>
                  <a:cubicBezTo>
                    <a:pt x="1994" y="2208"/>
                    <a:pt x="1990" y="2142"/>
                    <a:pt x="1978" y="2077"/>
                  </a:cubicBezTo>
                  <a:cubicBezTo>
                    <a:pt x="1982" y="2086"/>
                    <a:pt x="1985" y="2096"/>
                    <a:pt x="1989" y="2106"/>
                  </a:cubicBezTo>
                  <a:cubicBezTo>
                    <a:pt x="2003" y="2138"/>
                    <a:pt x="2024" y="2169"/>
                    <a:pt x="2053" y="2190"/>
                  </a:cubicBezTo>
                  <a:cubicBezTo>
                    <a:pt x="2051" y="2192"/>
                    <a:pt x="2051" y="2195"/>
                    <a:pt x="2052" y="2197"/>
                  </a:cubicBezTo>
                  <a:cubicBezTo>
                    <a:pt x="2067" y="2239"/>
                    <a:pt x="2088" y="2278"/>
                    <a:pt x="2104" y="2320"/>
                  </a:cubicBezTo>
                  <a:cubicBezTo>
                    <a:pt x="2117" y="2353"/>
                    <a:pt x="2138" y="2376"/>
                    <a:pt x="2161" y="2403"/>
                  </a:cubicBezTo>
                  <a:cubicBezTo>
                    <a:pt x="2185" y="2431"/>
                    <a:pt x="2236" y="2499"/>
                    <a:pt x="2283" y="2476"/>
                  </a:cubicBezTo>
                  <a:cubicBezTo>
                    <a:pt x="2285" y="2475"/>
                    <a:pt x="2284" y="2472"/>
                    <a:pt x="2281" y="2472"/>
                  </a:cubicBezTo>
                  <a:cubicBezTo>
                    <a:pt x="2226" y="2466"/>
                    <a:pt x="2180" y="2402"/>
                    <a:pt x="2151" y="2360"/>
                  </a:cubicBezTo>
                  <a:cubicBezTo>
                    <a:pt x="2131" y="2332"/>
                    <a:pt x="2121" y="2299"/>
                    <a:pt x="2108" y="2267"/>
                  </a:cubicBezTo>
                  <a:cubicBezTo>
                    <a:pt x="2099" y="2245"/>
                    <a:pt x="2086" y="2225"/>
                    <a:pt x="2075" y="2205"/>
                  </a:cubicBezTo>
                  <a:cubicBezTo>
                    <a:pt x="2111" y="2227"/>
                    <a:pt x="2153" y="2243"/>
                    <a:pt x="2195" y="2248"/>
                  </a:cubicBezTo>
                  <a:cubicBezTo>
                    <a:pt x="2200" y="2249"/>
                    <a:pt x="2204" y="2250"/>
                    <a:pt x="2209" y="2250"/>
                  </a:cubicBezTo>
                  <a:cubicBezTo>
                    <a:pt x="2233" y="2292"/>
                    <a:pt x="2266" y="2340"/>
                    <a:pt x="2320" y="2339"/>
                  </a:cubicBezTo>
                  <a:cubicBezTo>
                    <a:pt x="2322" y="2339"/>
                    <a:pt x="2322" y="2337"/>
                    <a:pt x="2320" y="2337"/>
                  </a:cubicBezTo>
                  <a:cubicBezTo>
                    <a:pt x="2292" y="2336"/>
                    <a:pt x="2264" y="2313"/>
                    <a:pt x="2251" y="2289"/>
                  </a:cubicBezTo>
                  <a:cubicBezTo>
                    <a:pt x="2244" y="2277"/>
                    <a:pt x="2240" y="2263"/>
                    <a:pt x="2234" y="2251"/>
                  </a:cubicBezTo>
                  <a:cubicBezTo>
                    <a:pt x="2284" y="2253"/>
                    <a:pt x="2335" y="2245"/>
                    <a:pt x="2385" y="2240"/>
                  </a:cubicBezTo>
                  <a:cubicBezTo>
                    <a:pt x="2387" y="2240"/>
                    <a:pt x="2387" y="2237"/>
                    <a:pt x="2385" y="2237"/>
                  </a:cubicBezTo>
                  <a:cubicBezTo>
                    <a:pt x="2334" y="2238"/>
                    <a:pt x="2279" y="2242"/>
                    <a:pt x="2225" y="2237"/>
                  </a:cubicBezTo>
                  <a:cubicBezTo>
                    <a:pt x="2234" y="2229"/>
                    <a:pt x="2242" y="2221"/>
                    <a:pt x="2252" y="2216"/>
                  </a:cubicBezTo>
                  <a:cubicBezTo>
                    <a:pt x="2263" y="2211"/>
                    <a:pt x="2276" y="2210"/>
                    <a:pt x="2286" y="2204"/>
                  </a:cubicBezTo>
                  <a:cubicBezTo>
                    <a:pt x="2305" y="2192"/>
                    <a:pt x="2313" y="2173"/>
                    <a:pt x="2323" y="2154"/>
                  </a:cubicBezTo>
                  <a:cubicBezTo>
                    <a:pt x="2324" y="2152"/>
                    <a:pt x="2322" y="2151"/>
                    <a:pt x="2321" y="2152"/>
                  </a:cubicBezTo>
                  <a:cubicBezTo>
                    <a:pt x="2314" y="2163"/>
                    <a:pt x="2307" y="2176"/>
                    <a:pt x="2297" y="2184"/>
                  </a:cubicBezTo>
                  <a:cubicBezTo>
                    <a:pt x="2282" y="2196"/>
                    <a:pt x="2269" y="2192"/>
                    <a:pt x="2253" y="2197"/>
                  </a:cubicBezTo>
                  <a:cubicBezTo>
                    <a:pt x="2233" y="2204"/>
                    <a:pt x="2215" y="2216"/>
                    <a:pt x="2200" y="2231"/>
                  </a:cubicBezTo>
                  <a:cubicBezTo>
                    <a:pt x="2199" y="2232"/>
                    <a:pt x="2199" y="2232"/>
                    <a:pt x="2198" y="2233"/>
                  </a:cubicBezTo>
                  <a:cubicBezTo>
                    <a:pt x="2147" y="2225"/>
                    <a:pt x="2098" y="2208"/>
                    <a:pt x="2058" y="2171"/>
                  </a:cubicBezTo>
                  <a:cubicBezTo>
                    <a:pt x="1992" y="2110"/>
                    <a:pt x="2003" y="2002"/>
                    <a:pt x="1931" y="1947"/>
                  </a:cubicBezTo>
                  <a:cubicBezTo>
                    <a:pt x="1928" y="1944"/>
                    <a:pt x="1924" y="1944"/>
                    <a:pt x="1921" y="1946"/>
                  </a:cubicBezTo>
                  <a:cubicBezTo>
                    <a:pt x="1919" y="1945"/>
                    <a:pt x="1918" y="1944"/>
                    <a:pt x="1917" y="1943"/>
                  </a:cubicBezTo>
                  <a:cubicBezTo>
                    <a:pt x="1914" y="1941"/>
                    <a:pt x="1912" y="1941"/>
                    <a:pt x="1910" y="1941"/>
                  </a:cubicBezTo>
                  <a:cubicBezTo>
                    <a:pt x="1914" y="1913"/>
                    <a:pt x="1914" y="1871"/>
                    <a:pt x="1912" y="1823"/>
                  </a:cubicBezTo>
                  <a:cubicBezTo>
                    <a:pt x="1931" y="1839"/>
                    <a:pt x="1952" y="1853"/>
                    <a:pt x="1974" y="1865"/>
                  </a:cubicBezTo>
                  <a:cubicBezTo>
                    <a:pt x="1974" y="1866"/>
                    <a:pt x="1975" y="1866"/>
                    <a:pt x="1976" y="1867"/>
                  </a:cubicBezTo>
                  <a:cubicBezTo>
                    <a:pt x="2006" y="1893"/>
                    <a:pt x="2020" y="1932"/>
                    <a:pt x="2035" y="1967"/>
                  </a:cubicBezTo>
                  <a:cubicBezTo>
                    <a:pt x="2046" y="1991"/>
                    <a:pt x="2060" y="2016"/>
                    <a:pt x="2066" y="2043"/>
                  </a:cubicBezTo>
                  <a:cubicBezTo>
                    <a:pt x="2068" y="2055"/>
                    <a:pt x="2071" y="2066"/>
                    <a:pt x="2076" y="2077"/>
                  </a:cubicBezTo>
                  <a:cubicBezTo>
                    <a:pt x="2077" y="2079"/>
                    <a:pt x="2079" y="2078"/>
                    <a:pt x="2079" y="2076"/>
                  </a:cubicBezTo>
                  <a:cubicBezTo>
                    <a:pt x="2073" y="2053"/>
                    <a:pt x="2072" y="2031"/>
                    <a:pt x="2064" y="2008"/>
                  </a:cubicBezTo>
                  <a:cubicBezTo>
                    <a:pt x="2056" y="1984"/>
                    <a:pt x="2047" y="1959"/>
                    <a:pt x="2038" y="1935"/>
                  </a:cubicBezTo>
                  <a:cubicBezTo>
                    <a:pt x="2033" y="1919"/>
                    <a:pt x="2027" y="1902"/>
                    <a:pt x="2018" y="1886"/>
                  </a:cubicBezTo>
                  <a:cubicBezTo>
                    <a:pt x="2035" y="1893"/>
                    <a:pt x="2052" y="1899"/>
                    <a:pt x="2068" y="1904"/>
                  </a:cubicBezTo>
                  <a:cubicBezTo>
                    <a:pt x="2086" y="1909"/>
                    <a:pt x="2104" y="1914"/>
                    <a:pt x="2122" y="1917"/>
                  </a:cubicBezTo>
                  <a:cubicBezTo>
                    <a:pt x="2121" y="1920"/>
                    <a:pt x="2121" y="1923"/>
                    <a:pt x="2124" y="1926"/>
                  </a:cubicBezTo>
                  <a:cubicBezTo>
                    <a:pt x="2145" y="1956"/>
                    <a:pt x="2165" y="1988"/>
                    <a:pt x="2191" y="2013"/>
                  </a:cubicBezTo>
                  <a:cubicBezTo>
                    <a:pt x="2208" y="2030"/>
                    <a:pt x="2226" y="2051"/>
                    <a:pt x="2249" y="2058"/>
                  </a:cubicBezTo>
                  <a:cubicBezTo>
                    <a:pt x="2251" y="2059"/>
                    <a:pt x="2253" y="2055"/>
                    <a:pt x="2251" y="2054"/>
                  </a:cubicBezTo>
                  <a:cubicBezTo>
                    <a:pt x="2228" y="2044"/>
                    <a:pt x="2209" y="2017"/>
                    <a:pt x="2194" y="1998"/>
                  </a:cubicBezTo>
                  <a:cubicBezTo>
                    <a:pt x="2175" y="1976"/>
                    <a:pt x="2155" y="1949"/>
                    <a:pt x="2146" y="1921"/>
                  </a:cubicBezTo>
                  <a:cubicBezTo>
                    <a:pt x="2203" y="1929"/>
                    <a:pt x="2260" y="1926"/>
                    <a:pt x="2317" y="1911"/>
                  </a:cubicBezTo>
                  <a:cubicBezTo>
                    <a:pt x="2319" y="1910"/>
                    <a:pt x="2318" y="1906"/>
                    <a:pt x="2315" y="1907"/>
                  </a:cubicBezTo>
                  <a:cubicBezTo>
                    <a:pt x="2235" y="1919"/>
                    <a:pt x="2150" y="1911"/>
                    <a:pt x="2073" y="1884"/>
                  </a:cubicBezTo>
                  <a:cubicBezTo>
                    <a:pt x="2036" y="1870"/>
                    <a:pt x="2000" y="1852"/>
                    <a:pt x="1968" y="1829"/>
                  </a:cubicBezTo>
                  <a:cubicBezTo>
                    <a:pt x="1946" y="1813"/>
                    <a:pt x="1929" y="1794"/>
                    <a:pt x="1910" y="1776"/>
                  </a:cubicBezTo>
                  <a:cubicBezTo>
                    <a:pt x="1902" y="1647"/>
                    <a:pt x="1882" y="1492"/>
                    <a:pt x="1871" y="1434"/>
                  </a:cubicBezTo>
                  <a:cubicBezTo>
                    <a:pt x="1885" y="1435"/>
                    <a:pt x="1899" y="1436"/>
                    <a:pt x="1913" y="1437"/>
                  </a:cubicBezTo>
                  <a:cubicBezTo>
                    <a:pt x="1921" y="1466"/>
                    <a:pt x="1924" y="1497"/>
                    <a:pt x="1938" y="1523"/>
                  </a:cubicBezTo>
                  <a:cubicBezTo>
                    <a:pt x="1953" y="1551"/>
                    <a:pt x="1972" y="1575"/>
                    <a:pt x="1993" y="1598"/>
                  </a:cubicBezTo>
                  <a:cubicBezTo>
                    <a:pt x="1999" y="1606"/>
                    <a:pt x="2005" y="1613"/>
                    <a:pt x="2012" y="1621"/>
                  </a:cubicBezTo>
                  <a:cubicBezTo>
                    <a:pt x="2010" y="1623"/>
                    <a:pt x="2008" y="1625"/>
                    <a:pt x="2008" y="1628"/>
                  </a:cubicBezTo>
                  <a:cubicBezTo>
                    <a:pt x="2009" y="1660"/>
                    <a:pt x="1977" y="1704"/>
                    <a:pt x="2001" y="1733"/>
                  </a:cubicBezTo>
                  <a:cubicBezTo>
                    <a:pt x="2002" y="1735"/>
                    <a:pt x="2005" y="1732"/>
                    <a:pt x="2004" y="1730"/>
                  </a:cubicBezTo>
                  <a:cubicBezTo>
                    <a:pt x="1992" y="1701"/>
                    <a:pt x="2022" y="1671"/>
                    <a:pt x="2027" y="1641"/>
                  </a:cubicBezTo>
                  <a:cubicBezTo>
                    <a:pt x="2039" y="1658"/>
                    <a:pt x="2050" y="1676"/>
                    <a:pt x="2056" y="1696"/>
                  </a:cubicBezTo>
                  <a:cubicBezTo>
                    <a:pt x="2064" y="1724"/>
                    <a:pt x="2070" y="1752"/>
                    <a:pt x="2083" y="1778"/>
                  </a:cubicBezTo>
                  <a:cubicBezTo>
                    <a:pt x="2085" y="1782"/>
                    <a:pt x="2092" y="1778"/>
                    <a:pt x="2090" y="1774"/>
                  </a:cubicBezTo>
                  <a:cubicBezTo>
                    <a:pt x="2075" y="1742"/>
                    <a:pt x="2071" y="1706"/>
                    <a:pt x="2060" y="1673"/>
                  </a:cubicBezTo>
                  <a:cubicBezTo>
                    <a:pt x="2051" y="1649"/>
                    <a:pt x="2034" y="1627"/>
                    <a:pt x="2018" y="1607"/>
                  </a:cubicBezTo>
                  <a:cubicBezTo>
                    <a:pt x="2006" y="1590"/>
                    <a:pt x="1991" y="1574"/>
                    <a:pt x="1978" y="1556"/>
                  </a:cubicBezTo>
                  <a:cubicBezTo>
                    <a:pt x="2002" y="1558"/>
                    <a:pt x="2026" y="1565"/>
                    <a:pt x="2043" y="1583"/>
                  </a:cubicBezTo>
                  <a:cubicBezTo>
                    <a:pt x="2055" y="1596"/>
                    <a:pt x="2063" y="1612"/>
                    <a:pt x="2074" y="1626"/>
                  </a:cubicBezTo>
                  <a:cubicBezTo>
                    <a:pt x="2086" y="1643"/>
                    <a:pt x="2103" y="1657"/>
                    <a:pt x="2126" y="1651"/>
                  </a:cubicBezTo>
                  <a:cubicBezTo>
                    <a:pt x="2127" y="1651"/>
                    <a:pt x="2127" y="1648"/>
                    <a:pt x="2125" y="1649"/>
                  </a:cubicBezTo>
                  <a:cubicBezTo>
                    <a:pt x="2084" y="1652"/>
                    <a:pt x="2075" y="1589"/>
                    <a:pt x="2049" y="1567"/>
                  </a:cubicBezTo>
                  <a:cubicBezTo>
                    <a:pt x="2028" y="1549"/>
                    <a:pt x="1993" y="1524"/>
                    <a:pt x="1964" y="1535"/>
                  </a:cubicBezTo>
                  <a:cubicBezTo>
                    <a:pt x="1963" y="1532"/>
                    <a:pt x="1961" y="1529"/>
                    <a:pt x="1959" y="1525"/>
                  </a:cubicBezTo>
                  <a:cubicBezTo>
                    <a:pt x="1948" y="1500"/>
                    <a:pt x="1945" y="1474"/>
                    <a:pt x="1942" y="1447"/>
                  </a:cubicBezTo>
                  <a:cubicBezTo>
                    <a:pt x="1970" y="1470"/>
                    <a:pt x="1998" y="1495"/>
                    <a:pt x="2033" y="1507"/>
                  </a:cubicBezTo>
                  <a:cubicBezTo>
                    <a:pt x="2078" y="1523"/>
                    <a:pt x="2129" y="1533"/>
                    <a:pt x="2177" y="1538"/>
                  </a:cubicBezTo>
                  <a:cubicBezTo>
                    <a:pt x="2186" y="1540"/>
                    <a:pt x="2196" y="1540"/>
                    <a:pt x="2205" y="1541"/>
                  </a:cubicBezTo>
                  <a:cubicBezTo>
                    <a:pt x="2206" y="1543"/>
                    <a:pt x="2207" y="1545"/>
                    <a:pt x="2209" y="1546"/>
                  </a:cubicBezTo>
                  <a:cubicBezTo>
                    <a:pt x="2233" y="1559"/>
                    <a:pt x="2247" y="1583"/>
                    <a:pt x="2273" y="1594"/>
                  </a:cubicBezTo>
                  <a:cubicBezTo>
                    <a:pt x="2296" y="1604"/>
                    <a:pt x="2319" y="1609"/>
                    <a:pt x="2345" y="1609"/>
                  </a:cubicBezTo>
                  <a:cubicBezTo>
                    <a:pt x="2350" y="1609"/>
                    <a:pt x="2350" y="1602"/>
                    <a:pt x="2345" y="1601"/>
                  </a:cubicBezTo>
                  <a:cubicBezTo>
                    <a:pt x="2315" y="1599"/>
                    <a:pt x="2284" y="1589"/>
                    <a:pt x="2261" y="1569"/>
                  </a:cubicBezTo>
                  <a:cubicBezTo>
                    <a:pt x="2251" y="1561"/>
                    <a:pt x="2243" y="1550"/>
                    <a:pt x="2234" y="1541"/>
                  </a:cubicBezTo>
                  <a:cubicBezTo>
                    <a:pt x="2259" y="1540"/>
                    <a:pt x="2283" y="1537"/>
                    <a:pt x="2308" y="1533"/>
                  </a:cubicBezTo>
                  <a:cubicBezTo>
                    <a:pt x="2338" y="1527"/>
                    <a:pt x="2369" y="1521"/>
                    <a:pt x="2393" y="1502"/>
                  </a:cubicBezTo>
                  <a:cubicBezTo>
                    <a:pt x="2396" y="1500"/>
                    <a:pt x="2392" y="1495"/>
                    <a:pt x="2390" y="1497"/>
                  </a:cubicBezTo>
                  <a:cubicBezTo>
                    <a:pt x="2358" y="1520"/>
                    <a:pt x="2318" y="1518"/>
                    <a:pt x="2281" y="1521"/>
                  </a:cubicBezTo>
                  <a:cubicBezTo>
                    <a:pt x="2234" y="1525"/>
                    <a:pt x="2190" y="1520"/>
                    <a:pt x="2144" y="1508"/>
                  </a:cubicBezTo>
                  <a:cubicBezTo>
                    <a:pt x="2102" y="1496"/>
                    <a:pt x="2050" y="1489"/>
                    <a:pt x="2014" y="1464"/>
                  </a:cubicBezTo>
                  <a:cubicBezTo>
                    <a:pt x="2004" y="1456"/>
                    <a:pt x="1995" y="1448"/>
                    <a:pt x="1986" y="1440"/>
                  </a:cubicBezTo>
                  <a:cubicBezTo>
                    <a:pt x="2040" y="1440"/>
                    <a:pt x="2095" y="1436"/>
                    <a:pt x="2146" y="1428"/>
                  </a:cubicBezTo>
                  <a:cubicBezTo>
                    <a:pt x="2171" y="1423"/>
                    <a:pt x="2194" y="1417"/>
                    <a:pt x="2216" y="1408"/>
                  </a:cubicBezTo>
                  <a:cubicBezTo>
                    <a:pt x="2247" y="1411"/>
                    <a:pt x="2276" y="1403"/>
                    <a:pt x="2306" y="1399"/>
                  </a:cubicBezTo>
                  <a:cubicBezTo>
                    <a:pt x="2341" y="1394"/>
                    <a:pt x="2374" y="1405"/>
                    <a:pt x="2409" y="1401"/>
                  </a:cubicBezTo>
                  <a:cubicBezTo>
                    <a:pt x="2412" y="1401"/>
                    <a:pt x="2413" y="1396"/>
                    <a:pt x="2409" y="1395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4CE0D71E-B49F-47C2-A1BF-B0CE8BD63D9E}"/>
              </a:ext>
            </a:extLst>
          </p:cNvPr>
          <p:cNvSpPr txBox="1"/>
          <p:nvPr/>
        </p:nvSpPr>
        <p:spPr>
          <a:xfrm>
            <a:off x="8789040" y="5269128"/>
            <a:ext cx="3003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4"/>
                </a:solidFill>
                <a:latin typeface="+mj-lt"/>
              </a:rPr>
              <a:t>570,294</a:t>
            </a:r>
            <a:r>
              <a:rPr lang="id-ID" sz="1600" b="1" dirty="0">
                <a:solidFill>
                  <a:schemeClr val="accent4"/>
                </a:solidFill>
                <a:latin typeface="+mj-lt"/>
              </a:rPr>
              <a:t>/year</a:t>
            </a:r>
            <a:endParaRPr lang="id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E965BE42-235E-4D56-8401-6093A5C6B5F3}"/>
              </a:ext>
            </a:extLst>
          </p:cNvPr>
          <p:cNvSpPr txBox="1"/>
          <p:nvPr/>
        </p:nvSpPr>
        <p:spPr>
          <a:xfrm>
            <a:off x="8789041" y="1796132"/>
            <a:ext cx="2473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+mj-lt"/>
              </a:rPr>
              <a:t>Passive Smoker</a:t>
            </a:r>
            <a:endParaRPr lang="en-US" b="1" dirty="0">
              <a:latin typeface="+mj-lt"/>
            </a:endParaRPr>
          </a:p>
        </p:txBody>
      </p:sp>
      <p:sp>
        <p:nvSpPr>
          <p:cNvPr id="142" name="Content Placeholder 19">
            <a:extLst>
              <a:ext uri="{FF2B5EF4-FFF2-40B4-BE49-F238E27FC236}">
                <a16:creationId xmlns:a16="http://schemas.microsoft.com/office/drawing/2014/main" id="{4CA41D31-A013-4899-9FB1-4044DAFD96B8}"/>
              </a:ext>
            </a:extLst>
          </p:cNvPr>
          <p:cNvSpPr txBox="1">
            <a:spLocks/>
          </p:cNvSpPr>
          <p:nvPr/>
        </p:nvSpPr>
        <p:spPr>
          <a:xfrm>
            <a:off x="8789042" y="2098215"/>
            <a:ext cx="3003991" cy="1390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id-ID" sz="1200" dirty="0"/>
              <a:t>Suitable for all categories business and personal presentation</a:t>
            </a:r>
            <a:r>
              <a:rPr lang="id-ID" sz="1200" b="1" dirty="0"/>
              <a:t>, </a:t>
            </a:r>
            <a:r>
              <a:rPr lang="en-US" sz="1200" dirty="0"/>
              <a:t>don’t worry it all editable, because this is vector based.</a:t>
            </a:r>
            <a:endParaRPr lang="id-ID" sz="1200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EDAFAD6-E314-4EB2-9D9F-16EE31D83BCF}"/>
              </a:ext>
            </a:extLst>
          </p:cNvPr>
          <p:cNvSpPr txBox="1"/>
          <p:nvPr/>
        </p:nvSpPr>
        <p:spPr>
          <a:xfrm>
            <a:off x="324647" y="5269128"/>
            <a:ext cx="31068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3"/>
                </a:solidFill>
                <a:latin typeface="+mj-lt"/>
              </a:rPr>
              <a:t>237,890</a:t>
            </a:r>
            <a:r>
              <a:rPr lang="id-ID" sz="1600" b="1" dirty="0">
                <a:solidFill>
                  <a:schemeClr val="accent3"/>
                </a:solidFill>
                <a:latin typeface="+mj-lt"/>
              </a:rPr>
              <a:t>/year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D220449-E634-4D05-A9CF-B50F7B1CD477}"/>
              </a:ext>
            </a:extLst>
          </p:cNvPr>
          <p:cNvSpPr txBox="1"/>
          <p:nvPr/>
        </p:nvSpPr>
        <p:spPr>
          <a:xfrm>
            <a:off x="324648" y="1796132"/>
            <a:ext cx="2473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latin typeface="+mj-lt"/>
              </a:rPr>
              <a:t>Active Smoker</a:t>
            </a:r>
            <a:endParaRPr lang="en-US" b="1" dirty="0">
              <a:latin typeface="+mj-lt"/>
            </a:endParaRPr>
          </a:p>
        </p:txBody>
      </p:sp>
      <p:sp>
        <p:nvSpPr>
          <p:cNvPr id="145" name="Content Placeholder 19">
            <a:extLst>
              <a:ext uri="{FF2B5EF4-FFF2-40B4-BE49-F238E27FC236}">
                <a16:creationId xmlns:a16="http://schemas.microsoft.com/office/drawing/2014/main" id="{5B70BF11-7781-4BDA-B498-FCCB45CB437A}"/>
              </a:ext>
            </a:extLst>
          </p:cNvPr>
          <p:cNvSpPr txBox="1">
            <a:spLocks/>
          </p:cNvSpPr>
          <p:nvPr/>
        </p:nvSpPr>
        <p:spPr>
          <a:xfrm>
            <a:off x="324649" y="2148323"/>
            <a:ext cx="3003991" cy="12906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id-ID" sz="1200" dirty="0"/>
              <a:t>Suitable for all categories business and personal presentation</a:t>
            </a:r>
            <a:r>
              <a:rPr lang="id-ID" sz="1200" b="1" dirty="0"/>
              <a:t>, </a:t>
            </a:r>
            <a:r>
              <a:rPr lang="en-US" sz="1200" dirty="0"/>
              <a:t>don’t worry it all editable, because this is vector based.</a:t>
            </a:r>
            <a:endParaRPr lang="id-ID" sz="1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0A2AABB-BAAE-4F0C-8310-94EF129B487C}"/>
              </a:ext>
            </a:extLst>
          </p:cNvPr>
          <p:cNvGrpSpPr/>
          <p:nvPr/>
        </p:nvGrpSpPr>
        <p:grpSpPr>
          <a:xfrm>
            <a:off x="393564" y="3154073"/>
            <a:ext cx="2650817" cy="583145"/>
            <a:chOff x="393564" y="3154073"/>
            <a:chExt cx="2650817" cy="583145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340BBD10-5D54-4DCA-8D16-D321828C7C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564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0D37AD55-8435-467D-9C85-219D04B3FF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3313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BB75C889-E445-4FE3-A2F2-77EA27D54F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6400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18AA1A89-94B4-410D-905C-AC06356F27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6149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920FA9B7-6263-4178-A050-095C2A5E17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5103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D1A4505-D04D-4B24-B8FF-BD8E5F38C0AF}"/>
              </a:ext>
            </a:extLst>
          </p:cNvPr>
          <p:cNvGrpSpPr/>
          <p:nvPr/>
        </p:nvGrpSpPr>
        <p:grpSpPr>
          <a:xfrm>
            <a:off x="393564" y="3838488"/>
            <a:ext cx="2650817" cy="583145"/>
            <a:chOff x="393564" y="3838488"/>
            <a:chExt cx="2650817" cy="583145"/>
          </a:xfrm>
        </p:grpSpPr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95840B24-42D9-4D5F-BFAE-FD58FB866C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564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3">
              <a:extLst>
                <a:ext uri="{FF2B5EF4-FFF2-40B4-BE49-F238E27FC236}">
                  <a16:creationId xmlns:a16="http://schemas.microsoft.com/office/drawing/2014/main" id="{75417ABF-C685-4F90-A7FB-8187E0E5E0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3313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3">
              <a:extLst>
                <a:ext uri="{FF2B5EF4-FFF2-40B4-BE49-F238E27FC236}">
                  <a16:creationId xmlns:a16="http://schemas.microsoft.com/office/drawing/2014/main" id="{E05A7CB0-2F25-4830-B11F-9558AB63D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6400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3">
              <a:extLst>
                <a:ext uri="{FF2B5EF4-FFF2-40B4-BE49-F238E27FC236}">
                  <a16:creationId xmlns:a16="http://schemas.microsoft.com/office/drawing/2014/main" id="{1CCE076C-C7F5-4E90-9E2B-5C31D6D712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6149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3">
              <a:extLst>
                <a:ext uri="{FF2B5EF4-FFF2-40B4-BE49-F238E27FC236}">
                  <a16:creationId xmlns:a16="http://schemas.microsoft.com/office/drawing/2014/main" id="{FBC1B5D7-0580-492C-8E17-559945178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5103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44AFB64-D15C-4C88-98C4-13AC28584559}"/>
              </a:ext>
            </a:extLst>
          </p:cNvPr>
          <p:cNvGrpSpPr/>
          <p:nvPr/>
        </p:nvGrpSpPr>
        <p:grpSpPr>
          <a:xfrm>
            <a:off x="393564" y="4522903"/>
            <a:ext cx="2650817" cy="583145"/>
            <a:chOff x="393564" y="4522903"/>
            <a:chExt cx="2650817" cy="583145"/>
          </a:xfrm>
        </p:grpSpPr>
        <p:sp>
          <p:nvSpPr>
            <p:cNvPr id="185" name="Freeform 13">
              <a:extLst>
                <a:ext uri="{FF2B5EF4-FFF2-40B4-BE49-F238E27FC236}">
                  <a16:creationId xmlns:a16="http://schemas.microsoft.com/office/drawing/2014/main" id="{BF03BBE9-5D95-4C74-B359-5133BCA2DF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564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3">
              <a:extLst>
                <a:ext uri="{FF2B5EF4-FFF2-40B4-BE49-F238E27FC236}">
                  <a16:creationId xmlns:a16="http://schemas.microsoft.com/office/drawing/2014/main" id="{A8B3ECFE-87E6-4CDA-9DD9-7620957504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3313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3">
              <a:extLst>
                <a:ext uri="{FF2B5EF4-FFF2-40B4-BE49-F238E27FC236}">
                  <a16:creationId xmlns:a16="http://schemas.microsoft.com/office/drawing/2014/main" id="{544D5C79-4D01-4726-BB1A-2A0773B2CA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6400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3">
              <a:extLst>
                <a:ext uri="{FF2B5EF4-FFF2-40B4-BE49-F238E27FC236}">
                  <a16:creationId xmlns:a16="http://schemas.microsoft.com/office/drawing/2014/main" id="{20B09C00-DEF4-4204-AFA4-D5F3301141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6149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3">
              <a:extLst>
                <a:ext uri="{FF2B5EF4-FFF2-40B4-BE49-F238E27FC236}">
                  <a16:creationId xmlns:a16="http://schemas.microsoft.com/office/drawing/2014/main" id="{66B89514-52E2-4886-A965-1B05E9711B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5103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4A694EB-1054-4146-B28E-4A60DC1C92FD}"/>
              </a:ext>
            </a:extLst>
          </p:cNvPr>
          <p:cNvGrpSpPr/>
          <p:nvPr/>
        </p:nvGrpSpPr>
        <p:grpSpPr>
          <a:xfrm>
            <a:off x="8857706" y="3154073"/>
            <a:ext cx="2650817" cy="583145"/>
            <a:chOff x="8857706" y="3154073"/>
            <a:chExt cx="2650817" cy="583145"/>
          </a:xfrm>
        </p:grpSpPr>
        <p:sp>
          <p:nvSpPr>
            <p:cNvPr id="191" name="Freeform 13">
              <a:extLst>
                <a:ext uri="{FF2B5EF4-FFF2-40B4-BE49-F238E27FC236}">
                  <a16:creationId xmlns:a16="http://schemas.microsoft.com/office/drawing/2014/main" id="{CA5A7DEA-3A36-4050-A14B-95FBD674A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57706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3">
              <a:extLst>
                <a:ext uri="{FF2B5EF4-FFF2-40B4-BE49-F238E27FC236}">
                  <a16:creationId xmlns:a16="http://schemas.microsoft.com/office/drawing/2014/main" id="{3A5624DE-A525-4ADB-AE90-464305A24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7455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3">
              <a:extLst>
                <a:ext uri="{FF2B5EF4-FFF2-40B4-BE49-F238E27FC236}">
                  <a16:creationId xmlns:a16="http://schemas.microsoft.com/office/drawing/2014/main" id="{BE3CDA9F-4A7E-4FF5-8BC1-255E0AC56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0542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3">
              <a:extLst>
                <a:ext uri="{FF2B5EF4-FFF2-40B4-BE49-F238E27FC236}">
                  <a16:creationId xmlns:a16="http://schemas.microsoft.com/office/drawing/2014/main" id="{C952D421-3F24-4A0A-9597-6FFEE6CE17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10291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3">
              <a:extLst>
                <a:ext uri="{FF2B5EF4-FFF2-40B4-BE49-F238E27FC236}">
                  <a16:creationId xmlns:a16="http://schemas.microsoft.com/office/drawing/2014/main" id="{B0924646-4CEA-47C6-8B62-F27645513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59245" y="315407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0A9081E-8C9B-443C-8347-D3D5C22A5501}"/>
              </a:ext>
            </a:extLst>
          </p:cNvPr>
          <p:cNvGrpSpPr/>
          <p:nvPr/>
        </p:nvGrpSpPr>
        <p:grpSpPr>
          <a:xfrm>
            <a:off x="8857706" y="3838488"/>
            <a:ext cx="2650817" cy="583145"/>
            <a:chOff x="8857706" y="3838488"/>
            <a:chExt cx="2650817" cy="583145"/>
          </a:xfrm>
        </p:grpSpPr>
        <p:sp>
          <p:nvSpPr>
            <p:cNvPr id="197" name="Freeform 13">
              <a:extLst>
                <a:ext uri="{FF2B5EF4-FFF2-40B4-BE49-F238E27FC236}">
                  <a16:creationId xmlns:a16="http://schemas.microsoft.com/office/drawing/2014/main" id="{18A79DE1-6C18-4541-B2EE-9E240F50B8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57706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3">
              <a:extLst>
                <a:ext uri="{FF2B5EF4-FFF2-40B4-BE49-F238E27FC236}">
                  <a16:creationId xmlns:a16="http://schemas.microsoft.com/office/drawing/2014/main" id="{F787779F-7B58-421D-AB3B-30C80CA559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7455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3">
              <a:extLst>
                <a:ext uri="{FF2B5EF4-FFF2-40B4-BE49-F238E27FC236}">
                  <a16:creationId xmlns:a16="http://schemas.microsoft.com/office/drawing/2014/main" id="{CC6E8468-65D0-46E9-93EE-10928B84CD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0542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3">
              <a:extLst>
                <a:ext uri="{FF2B5EF4-FFF2-40B4-BE49-F238E27FC236}">
                  <a16:creationId xmlns:a16="http://schemas.microsoft.com/office/drawing/2014/main" id="{45319134-FA33-411E-8E68-CC7CBAEB6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10291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3">
              <a:extLst>
                <a:ext uri="{FF2B5EF4-FFF2-40B4-BE49-F238E27FC236}">
                  <a16:creationId xmlns:a16="http://schemas.microsoft.com/office/drawing/2014/main" id="{57B59F84-7A7F-4FBE-A663-16607DD7F9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59245" y="3838488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378C8B9-4968-432F-A0B0-67925B5164DB}"/>
              </a:ext>
            </a:extLst>
          </p:cNvPr>
          <p:cNvGrpSpPr/>
          <p:nvPr/>
        </p:nvGrpSpPr>
        <p:grpSpPr>
          <a:xfrm>
            <a:off x="8857706" y="4522903"/>
            <a:ext cx="2650817" cy="583145"/>
            <a:chOff x="8857706" y="4522903"/>
            <a:chExt cx="2650817" cy="583145"/>
          </a:xfrm>
        </p:grpSpPr>
        <p:sp>
          <p:nvSpPr>
            <p:cNvPr id="203" name="Freeform 13">
              <a:extLst>
                <a:ext uri="{FF2B5EF4-FFF2-40B4-BE49-F238E27FC236}">
                  <a16:creationId xmlns:a16="http://schemas.microsoft.com/office/drawing/2014/main" id="{2FC500F3-5C08-474E-9554-FA0442D539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57706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13">
              <a:extLst>
                <a:ext uri="{FF2B5EF4-FFF2-40B4-BE49-F238E27FC236}">
                  <a16:creationId xmlns:a16="http://schemas.microsoft.com/office/drawing/2014/main" id="{E5B83B8B-1CED-4C49-9548-22335F40D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7455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13">
              <a:extLst>
                <a:ext uri="{FF2B5EF4-FFF2-40B4-BE49-F238E27FC236}">
                  <a16:creationId xmlns:a16="http://schemas.microsoft.com/office/drawing/2014/main" id="{EF9F4A44-3954-46B1-BA71-346C21D25B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0542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13">
              <a:extLst>
                <a:ext uri="{FF2B5EF4-FFF2-40B4-BE49-F238E27FC236}">
                  <a16:creationId xmlns:a16="http://schemas.microsoft.com/office/drawing/2014/main" id="{D9474C3B-78BB-41C4-A662-F0C53EF104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10291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301CE958-9CA4-444B-9836-5935FB1333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59245" y="4522903"/>
              <a:ext cx="449278" cy="583145"/>
            </a:xfrm>
            <a:custGeom>
              <a:avLst/>
              <a:gdLst>
                <a:gd name="T0" fmla="*/ 527 w 1094"/>
                <a:gd name="T1" fmla="*/ 0 h 1422"/>
                <a:gd name="T2" fmla="*/ 0 w 1094"/>
                <a:gd name="T3" fmla="*/ 737 h 1422"/>
                <a:gd name="T4" fmla="*/ 141 w 1094"/>
                <a:gd name="T5" fmla="*/ 1112 h 1422"/>
                <a:gd name="T6" fmla="*/ 578 w 1094"/>
                <a:gd name="T7" fmla="*/ 1422 h 1422"/>
                <a:gd name="T8" fmla="*/ 953 w 1094"/>
                <a:gd name="T9" fmla="*/ 933 h 1422"/>
                <a:gd name="T10" fmla="*/ 1094 w 1094"/>
                <a:gd name="T11" fmla="*/ 469 h 1422"/>
                <a:gd name="T12" fmla="*/ 548 w 1094"/>
                <a:gd name="T13" fmla="*/ 745 h 1422"/>
                <a:gd name="T14" fmla="*/ 579 w 1094"/>
                <a:gd name="T15" fmla="*/ 975 h 1422"/>
                <a:gd name="T16" fmla="*/ 531 w 1094"/>
                <a:gd name="T17" fmla="*/ 975 h 1422"/>
                <a:gd name="T18" fmla="*/ 482 w 1094"/>
                <a:gd name="T19" fmla="*/ 965 h 1422"/>
                <a:gd name="T20" fmla="*/ 548 w 1094"/>
                <a:gd name="T21" fmla="*/ 745 h 1422"/>
                <a:gd name="T22" fmla="*/ 316 w 1094"/>
                <a:gd name="T23" fmla="*/ 567 h 1422"/>
                <a:gd name="T24" fmla="*/ 485 w 1094"/>
                <a:gd name="T25" fmla="*/ 642 h 1422"/>
                <a:gd name="T26" fmla="*/ 341 w 1094"/>
                <a:gd name="T27" fmla="*/ 794 h 1422"/>
                <a:gd name="T28" fmla="*/ 213 w 1094"/>
                <a:gd name="T29" fmla="*/ 726 h 1422"/>
                <a:gd name="T30" fmla="*/ 235 w 1094"/>
                <a:gd name="T31" fmla="*/ 608 h 1422"/>
                <a:gd name="T32" fmla="*/ 781 w 1094"/>
                <a:gd name="T33" fmla="*/ 1013 h 1422"/>
                <a:gd name="T34" fmla="*/ 779 w 1094"/>
                <a:gd name="T35" fmla="*/ 1077 h 1422"/>
                <a:gd name="T36" fmla="*/ 453 w 1094"/>
                <a:gd name="T37" fmla="*/ 1172 h 1422"/>
                <a:gd name="T38" fmla="*/ 313 w 1094"/>
                <a:gd name="T39" fmla="*/ 1013 h 1422"/>
                <a:gd name="T40" fmla="*/ 198 w 1094"/>
                <a:gd name="T41" fmla="*/ 941 h 1422"/>
                <a:gd name="T42" fmla="*/ 357 w 1094"/>
                <a:gd name="T43" fmla="*/ 961 h 1422"/>
                <a:gd name="T44" fmla="*/ 375 w 1094"/>
                <a:gd name="T45" fmla="*/ 1067 h 1422"/>
                <a:gd name="T46" fmla="*/ 405 w 1094"/>
                <a:gd name="T47" fmla="*/ 1069 h 1422"/>
                <a:gd name="T48" fmla="*/ 438 w 1094"/>
                <a:gd name="T49" fmla="*/ 1100 h 1422"/>
                <a:gd name="T50" fmla="*/ 469 w 1094"/>
                <a:gd name="T51" fmla="*/ 1109 h 1422"/>
                <a:gd name="T52" fmla="*/ 500 w 1094"/>
                <a:gd name="T53" fmla="*/ 1069 h 1422"/>
                <a:gd name="T54" fmla="*/ 531 w 1094"/>
                <a:gd name="T55" fmla="*/ 1109 h 1422"/>
                <a:gd name="T56" fmla="*/ 563 w 1094"/>
                <a:gd name="T57" fmla="*/ 1100 h 1422"/>
                <a:gd name="T58" fmla="*/ 625 w 1094"/>
                <a:gd name="T59" fmla="*/ 1100 h 1422"/>
                <a:gd name="T60" fmla="*/ 639 w 1094"/>
                <a:gd name="T61" fmla="*/ 1109 h 1422"/>
                <a:gd name="T62" fmla="*/ 656 w 1094"/>
                <a:gd name="T63" fmla="*/ 1100 h 1422"/>
                <a:gd name="T64" fmla="*/ 711 w 1094"/>
                <a:gd name="T65" fmla="*/ 1079 h 1422"/>
                <a:gd name="T66" fmla="*/ 719 w 1094"/>
                <a:gd name="T67" fmla="*/ 1062 h 1422"/>
                <a:gd name="T68" fmla="*/ 738 w 1094"/>
                <a:gd name="T69" fmla="*/ 961 h 1422"/>
                <a:gd name="T70" fmla="*/ 898 w 1094"/>
                <a:gd name="T71" fmla="*/ 941 h 1422"/>
                <a:gd name="T72" fmla="*/ 900 w 1094"/>
                <a:gd name="T73" fmla="*/ 694 h 1422"/>
                <a:gd name="T74" fmla="*/ 815 w 1094"/>
                <a:gd name="T75" fmla="*/ 806 h 1422"/>
                <a:gd name="T76" fmla="*/ 768 w 1094"/>
                <a:gd name="T77" fmla="*/ 794 h 1422"/>
                <a:gd name="T78" fmla="*/ 625 w 1094"/>
                <a:gd name="T79" fmla="*/ 642 h 1422"/>
                <a:gd name="T80" fmla="*/ 794 w 1094"/>
                <a:gd name="T81" fmla="*/ 567 h 1422"/>
                <a:gd name="T82" fmla="*/ 900 w 1094"/>
                <a:gd name="T83" fmla="*/ 69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4" h="1422">
                  <a:moveTo>
                    <a:pt x="569" y="0"/>
                  </a:moveTo>
                  <a:cubicBezTo>
                    <a:pt x="527" y="0"/>
                    <a:pt x="527" y="0"/>
                    <a:pt x="527" y="0"/>
                  </a:cubicBezTo>
                  <a:cubicBezTo>
                    <a:pt x="238" y="0"/>
                    <a:pt x="0" y="207"/>
                    <a:pt x="0" y="46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827"/>
                    <a:pt x="47" y="904"/>
                    <a:pt x="141" y="932"/>
                  </a:cubicBezTo>
                  <a:cubicBezTo>
                    <a:pt x="141" y="1112"/>
                    <a:pt x="141" y="1112"/>
                    <a:pt x="141" y="1112"/>
                  </a:cubicBezTo>
                  <a:cubicBezTo>
                    <a:pt x="141" y="1282"/>
                    <a:pt x="455" y="1422"/>
                    <a:pt x="513" y="1422"/>
                  </a:cubicBezTo>
                  <a:cubicBezTo>
                    <a:pt x="578" y="1422"/>
                    <a:pt x="578" y="1422"/>
                    <a:pt x="578" y="1422"/>
                  </a:cubicBezTo>
                  <a:cubicBezTo>
                    <a:pt x="636" y="1422"/>
                    <a:pt x="953" y="1282"/>
                    <a:pt x="953" y="1112"/>
                  </a:cubicBezTo>
                  <a:cubicBezTo>
                    <a:pt x="953" y="933"/>
                    <a:pt x="953" y="933"/>
                    <a:pt x="953" y="933"/>
                  </a:cubicBezTo>
                  <a:cubicBezTo>
                    <a:pt x="1031" y="905"/>
                    <a:pt x="1094" y="825"/>
                    <a:pt x="1094" y="737"/>
                  </a:cubicBezTo>
                  <a:cubicBezTo>
                    <a:pt x="1094" y="469"/>
                    <a:pt x="1094" y="469"/>
                    <a:pt x="1094" y="469"/>
                  </a:cubicBezTo>
                  <a:cubicBezTo>
                    <a:pt x="1094" y="207"/>
                    <a:pt x="859" y="0"/>
                    <a:pt x="569" y="0"/>
                  </a:cubicBezTo>
                  <a:close/>
                  <a:moveTo>
                    <a:pt x="548" y="745"/>
                  </a:moveTo>
                  <a:cubicBezTo>
                    <a:pt x="606" y="745"/>
                    <a:pt x="628" y="893"/>
                    <a:pt x="628" y="924"/>
                  </a:cubicBezTo>
                  <a:cubicBezTo>
                    <a:pt x="628" y="970"/>
                    <a:pt x="600" y="975"/>
                    <a:pt x="579" y="975"/>
                  </a:cubicBezTo>
                  <a:cubicBezTo>
                    <a:pt x="574" y="975"/>
                    <a:pt x="570" y="975"/>
                    <a:pt x="565" y="975"/>
                  </a:cubicBezTo>
                  <a:cubicBezTo>
                    <a:pt x="554" y="974"/>
                    <a:pt x="542" y="974"/>
                    <a:pt x="531" y="975"/>
                  </a:cubicBezTo>
                  <a:cubicBezTo>
                    <a:pt x="526" y="975"/>
                    <a:pt x="522" y="975"/>
                    <a:pt x="517" y="975"/>
                  </a:cubicBezTo>
                  <a:cubicBezTo>
                    <a:pt x="506" y="975"/>
                    <a:pt x="493" y="974"/>
                    <a:pt x="482" y="965"/>
                  </a:cubicBezTo>
                  <a:cubicBezTo>
                    <a:pt x="469" y="954"/>
                    <a:pt x="468" y="936"/>
                    <a:pt x="468" y="924"/>
                  </a:cubicBezTo>
                  <a:cubicBezTo>
                    <a:pt x="468" y="893"/>
                    <a:pt x="490" y="745"/>
                    <a:pt x="548" y="745"/>
                  </a:cubicBezTo>
                  <a:close/>
                  <a:moveTo>
                    <a:pt x="235" y="608"/>
                  </a:moveTo>
                  <a:cubicBezTo>
                    <a:pt x="255" y="584"/>
                    <a:pt x="283" y="569"/>
                    <a:pt x="316" y="567"/>
                  </a:cubicBezTo>
                  <a:cubicBezTo>
                    <a:pt x="364" y="564"/>
                    <a:pt x="364" y="564"/>
                    <a:pt x="364" y="564"/>
                  </a:cubicBezTo>
                  <a:cubicBezTo>
                    <a:pt x="432" y="559"/>
                    <a:pt x="485" y="595"/>
                    <a:pt x="485" y="642"/>
                  </a:cubicBezTo>
                  <a:cubicBezTo>
                    <a:pt x="485" y="687"/>
                    <a:pt x="440" y="744"/>
                    <a:pt x="383" y="773"/>
                  </a:cubicBezTo>
                  <a:cubicBezTo>
                    <a:pt x="341" y="794"/>
                    <a:pt x="341" y="794"/>
                    <a:pt x="341" y="794"/>
                  </a:cubicBezTo>
                  <a:cubicBezTo>
                    <a:pt x="326" y="802"/>
                    <a:pt x="310" y="806"/>
                    <a:pt x="295" y="806"/>
                  </a:cubicBezTo>
                  <a:cubicBezTo>
                    <a:pt x="252" y="806"/>
                    <a:pt x="219" y="774"/>
                    <a:pt x="213" y="726"/>
                  </a:cubicBezTo>
                  <a:cubicBezTo>
                    <a:pt x="209" y="694"/>
                    <a:pt x="209" y="694"/>
                    <a:pt x="209" y="694"/>
                  </a:cubicBezTo>
                  <a:cubicBezTo>
                    <a:pt x="206" y="663"/>
                    <a:pt x="215" y="632"/>
                    <a:pt x="235" y="608"/>
                  </a:cubicBezTo>
                  <a:close/>
                  <a:moveTo>
                    <a:pt x="879" y="980"/>
                  </a:moveTo>
                  <a:cubicBezTo>
                    <a:pt x="781" y="1013"/>
                    <a:pt x="781" y="1013"/>
                    <a:pt x="781" y="1013"/>
                  </a:cubicBezTo>
                  <a:cubicBezTo>
                    <a:pt x="781" y="1067"/>
                    <a:pt x="781" y="1067"/>
                    <a:pt x="781" y="1067"/>
                  </a:cubicBezTo>
                  <a:cubicBezTo>
                    <a:pt x="781" y="1069"/>
                    <a:pt x="779" y="1075"/>
                    <a:pt x="779" y="1077"/>
                  </a:cubicBezTo>
                  <a:cubicBezTo>
                    <a:pt x="776" y="1134"/>
                    <a:pt x="723" y="1172"/>
                    <a:pt x="639" y="1172"/>
                  </a:cubicBezTo>
                  <a:cubicBezTo>
                    <a:pt x="453" y="1172"/>
                    <a:pt x="453" y="1172"/>
                    <a:pt x="453" y="1172"/>
                  </a:cubicBezTo>
                  <a:cubicBezTo>
                    <a:pt x="387" y="1172"/>
                    <a:pt x="313" y="1131"/>
                    <a:pt x="313" y="1067"/>
                  </a:cubicBezTo>
                  <a:cubicBezTo>
                    <a:pt x="313" y="1013"/>
                    <a:pt x="313" y="1013"/>
                    <a:pt x="313" y="1013"/>
                  </a:cubicBezTo>
                  <a:cubicBezTo>
                    <a:pt x="216" y="980"/>
                    <a:pt x="216" y="980"/>
                    <a:pt x="216" y="980"/>
                  </a:cubicBezTo>
                  <a:cubicBezTo>
                    <a:pt x="200" y="975"/>
                    <a:pt x="193" y="957"/>
                    <a:pt x="198" y="941"/>
                  </a:cubicBezTo>
                  <a:cubicBezTo>
                    <a:pt x="203" y="924"/>
                    <a:pt x="222" y="915"/>
                    <a:pt x="238" y="921"/>
                  </a:cubicBezTo>
                  <a:cubicBezTo>
                    <a:pt x="357" y="961"/>
                    <a:pt x="357" y="961"/>
                    <a:pt x="357" y="961"/>
                  </a:cubicBezTo>
                  <a:cubicBezTo>
                    <a:pt x="369" y="966"/>
                    <a:pt x="375" y="977"/>
                    <a:pt x="375" y="991"/>
                  </a:cubicBezTo>
                  <a:cubicBezTo>
                    <a:pt x="375" y="1067"/>
                    <a:pt x="375" y="1067"/>
                    <a:pt x="375" y="1067"/>
                  </a:cubicBezTo>
                  <a:cubicBezTo>
                    <a:pt x="375" y="1071"/>
                    <a:pt x="380" y="1074"/>
                    <a:pt x="382" y="1078"/>
                  </a:cubicBezTo>
                  <a:cubicBezTo>
                    <a:pt x="387" y="1072"/>
                    <a:pt x="397" y="1069"/>
                    <a:pt x="405" y="1069"/>
                  </a:cubicBezTo>
                  <a:cubicBezTo>
                    <a:pt x="422" y="1069"/>
                    <a:pt x="438" y="1083"/>
                    <a:pt x="438" y="1100"/>
                  </a:cubicBezTo>
                  <a:cubicBezTo>
                    <a:pt x="438" y="1100"/>
                    <a:pt x="438" y="1100"/>
                    <a:pt x="438" y="1100"/>
                  </a:cubicBezTo>
                  <a:cubicBezTo>
                    <a:pt x="438" y="1101"/>
                    <a:pt x="448" y="1109"/>
                    <a:pt x="453" y="1109"/>
                  </a:cubicBezTo>
                  <a:cubicBezTo>
                    <a:pt x="469" y="1109"/>
                    <a:pt x="469" y="1109"/>
                    <a:pt x="469" y="1109"/>
                  </a:cubicBezTo>
                  <a:cubicBezTo>
                    <a:pt x="469" y="1100"/>
                    <a:pt x="469" y="1100"/>
                    <a:pt x="469" y="1100"/>
                  </a:cubicBezTo>
                  <a:cubicBezTo>
                    <a:pt x="469" y="1083"/>
                    <a:pt x="483" y="1069"/>
                    <a:pt x="500" y="1069"/>
                  </a:cubicBezTo>
                  <a:cubicBezTo>
                    <a:pt x="517" y="1069"/>
                    <a:pt x="531" y="1083"/>
                    <a:pt x="531" y="1100"/>
                  </a:cubicBezTo>
                  <a:cubicBezTo>
                    <a:pt x="531" y="1109"/>
                    <a:pt x="531" y="1109"/>
                    <a:pt x="531" y="1109"/>
                  </a:cubicBezTo>
                  <a:cubicBezTo>
                    <a:pt x="563" y="1109"/>
                    <a:pt x="563" y="1109"/>
                    <a:pt x="563" y="1109"/>
                  </a:cubicBezTo>
                  <a:cubicBezTo>
                    <a:pt x="563" y="1100"/>
                    <a:pt x="563" y="1100"/>
                    <a:pt x="563" y="1100"/>
                  </a:cubicBezTo>
                  <a:cubicBezTo>
                    <a:pt x="563" y="1083"/>
                    <a:pt x="577" y="1069"/>
                    <a:pt x="594" y="1069"/>
                  </a:cubicBezTo>
                  <a:cubicBezTo>
                    <a:pt x="611" y="1069"/>
                    <a:pt x="625" y="1083"/>
                    <a:pt x="625" y="1100"/>
                  </a:cubicBezTo>
                  <a:cubicBezTo>
                    <a:pt x="625" y="1109"/>
                    <a:pt x="625" y="1109"/>
                    <a:pt x="625" y="1109"/>
                  </a:cubicBezTo>
                  <a:cubicBezTo>
                    <a:pt x="639" y="1109"/>
                    <a:pt x="639" y="1109"/>
                    <a:pt x="639" y="1109"/>
                  </a:cubicBezTo>
                  <a:cubicBezTo>
                    <a:pt x="645" y="1109"/>
                    <a:pt x="641" y="1101"/>
                    <a:pt x="656" y="1101"/>
                  </a:cubicBezTo>
                  <a:cubicBezTo>
                    <a:pt x="656" y="1100"/>
                    <a:pt x="656" y="1100"/>
                    <a:pt x="656" y="1100"/>
                  </a:cubicBezTo>
                  <a:cubicBezTo>
                    <a:pt x="656" y="1083"/>
                    <a:pt x="671" y="1069"/>
                    <a:pt x="688" y="1069"/>
                  </a:cubicBezTo>
                  <a:cubicBezTo>
                    <a:pt x="697" y="1069"/>
                    <a:pt x="706" y="1073"/>
                    <a:pt x="711" y="1079"/>
                  </a:cubicBezTo>
                  <a:cubicBezTo>
                    <a:pt x="713" y="1076"/>
                    <a:pt x="717" y="1072"/>
                    <a:pt x="717" y="1067"/>
                  </a:cubicBezTo>
                  <a:cubicBezTo>
                    <a:pt x="717" y="1066"/>
                    <a:pt x="719" y="1064"/>
                    <a:pt x="719" y="1062"/>
                  </a:cubicBezTo>
                  <a:cubicBezTo>
                    <a:pt x="719" y="991"/>
                    <a:pt x="719" y="991"/>
                    <a:pt x="719" y="991"/>
                  </a:cubicBezTo>
                  <a:cubicBezTo>
                    <a:pt x="719" y="977"/>
                    <a:pt x="726" y="966"/>
                    <a:pt x="738" y="961"/>
                  </a:cubicBezTo>
                  <a:cubicBezTo>
                    <a:pt x="858" y="921"/>
                    <a:pt x="858" y="921"/>
                    <a:pt x="858" y="921"/>
                  </a:cubicBezTo>
                  <a:cubicBezTo>
                    <a:pt x="875" y="915"/>
                    <a:pt x="893" y="924"/>
                    <a:pt x="898" y="941"/>
                  </a:cubicBezTo>
                  <a:cubicBezTo>
                    <a:pt x="904" y="957"/>
                    <a:pt x="896" y="975"/>
                    <a:pt x="879" y="980"/>
                  </a:cubicBezTo>
                  <a:close/>
                  <a:moveTo>
                    <a:pt x="900" y="694"/>
                  </a:moveTo>
                  <a:cubicBezTo>
                    <a:pt x="896" y="726"/>
                    <a:pt x="896" y="726"/>
                    <a:pt x="896" y="726"/>
                  </a:cubicBezTo>
                  <a:cubicBezTo>
                    <a:pt x="890" y="774"/>
                    <a:pt x="858" y="806"/>
                    <a:pt x="815" y="806"/>
                  </a:cubicBezTo>
                  <a:cubicBezTo>
                    <a:pt x="815" y="806"/>
                    <a:pt x="815" y="806"/>
                    <a:pt x="815" y="806"/>
                  </a:cubicBezTo>
                  <a:cubicBezTo>
                    <a:pt x="799" y="806"/>
                    <a:pt x="784" y="802"/>
                    <a:pt x="768" y="794"/>
                  </a:cubicBezTo>
                  <a:cubicBezTo>
                    <a:pt x="726" y="773"/>
                    <a:pt x="726" y="773"/>
                    <a:pt x="726" y="773"/>
                  </a:cubicBezTo>
                  <a:cubicBezTo>
                    <a:pt x="669" y="744"/>
                    <a:pt x="625" y="687"/>
                    <a:pt x="625" y="642"/>
                  </a:cubicBezTo>
                  <a:cubicBezTo>
                    <a:pt x="625" y="595"/>
                    <a:pt x="677" y="559"/>
                    <a:pt x="745" y="564"/>
                  </a:cubicBezTo>
                  <a:cubicBezTo>
                    <a:pt x="794" y="567"/>
                    <a:pt x="794" y="567"/>
                    <a:pt x="794" y="567"/>
                  </a:cubicBezTo>
                  <a:cubicBezTo>
                    <a:pt x="826" y="569"/>
                    <a:pt x="855" y="584"/>
                    <a:pt x="875" y="608"/>
                  </a:cubicBezTo>
                  <a:cubicBezTo>
                    <a:pt x="895" y="632"/>
                    <a:pt x="904" y="663"/>
                    <a:pt x="900" y="69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26783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4" grpId="0" animBg="1"/>
      <p:bldP spid="76" grpId="0" animBg="1"/>
      <p:bldP spid="140" grpId="0"/>
      <p:bldP spid="141" grpId="0"/>
      <p:bldP spid="142" grpId="0"/>
      <p:bldP spid="143" grpId="0"/>
      <p:bldP spid="144" grpId="0"/>
      <p:bldP spid="14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1EA33-8A02-481C-9629-9F7C14F11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MUSCULAR SYSTEM</a:t>
            </a:r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3110C686-BC05-477B-9E62-FA050749C237}"/>
              </a:ext>
            </a:extLst>
          </p:cNvPr>
          <p:cNvGrpSpPr/>
          <p:nvPr/>
        </p:nvGrpSpPr>
        <p:grpSpPr>
          <a:xfrm>
            <a:off x="5288370" y="1289367"/>
            <a:ext cx="1797391" cy="5184845"/>
            <a:chOff x="681646" y="1289367"/>
            <a:chExt cx="1797391" cy="5184845"/>
          </a:xfrm>
        </p:grpSpPr>
        <p:sp>
          <p:nvSpPr>
            <p:cNvPr id="167" name="Freeform 124">
              <a:extLst>
                <a:ext uri="{FF2B5EF4-FFF2-40B4-BE49-F238E27FC236}">
                  <a16:creationId xmlns:a16="http://schemas.microsoft.com/office/drawing/2014/main" id="{A41A982A-765F-4208-89AC-FE34B27B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646" y="1289367"/>
              <a:ext cx="1797391" cy="5184845"/>
            </a:xfrm>
            <a:custGeom>
              <a:avLst/>
              <a:gdLst>
                <a:gd name="T0" fmla="*/ 3166 w 3284"/>
                <a:gd name="T1" fmla="*/ 4209 h 9484"/>
                <a:gd name="T2" fmla="*/ 2042 w 3284"/>
                <a:gd name="T3" fmla="*/ 2191 h 9484"/>
                <a:gd name="T4" fmla="*/ 2337 w 3284"/>
                <a:gd name="T5" fmla="*/ 1470 h 9484"/>
                <a:gd name="T6" fmla="*/ 2379 w 3284"/>
                <a:gd name="T7" fmla="*/ 1371 h 9484"/>
                <a:gd name="T8" fmla="*/ 2435 w 3284"/>
                <a:gd name="T9" fmla="*/ 987 h 9484"/>
                <a:gd name="T10" fmla="*/ 2421 w 3284"/>
                <a:gd name="T11" fmla="*/ 703 h 9484"/>
                <a:gd name="T12" fmla="*/ 976 w 3284"/>
                <a:gd name="T13" fmla="*/ 388 h 9484"/>
                <a:gd name="T14" fmla="*/ 937 w 3284"/>
                <a:gd name="T15" fmla="*/ 580 h 9484"/>
                <a:gd name="T16" fmla="*/ 910 w 3284"/>
                <a:gd name="T17" fmla="*/ 975 h 9484"/>
                <a:gd name="T18" fmla="*/ 946 w 3284"/>
                <a:gd name="T19" fmla="*/ 1354 h 9484"/>
                <a:gd name="T20" fmla="*/ 1361 w 3284"/>
                <a:gd name="T21" fmla="*/ 1985 h 9484"/>
                <a:gd name="T22" fmla="*/ 334 w 3284"/>
                <a:gd name="T23" fmla="*/ 2949 h 9484"/>
                <a:gd name="T24" fmla="*/ 40 w 3284"/>
                <a:gd name="T25" fmla="*/ 5474 h 9484"/>
                <a:gd name="T26" fmla="*/ 253 w 3284"/>
                <a:gd name="T27" fmla="*/ 6307 h 9484"/>
                <a:gd name="T28" fmla="*/ 267 w 3284"/>
                <a:gd name="T29" fmla="*/ 5901 h 9484"/>
                <a:gd name="T30" fmla="*/ 402 w 3284"/>
                <a:gd name="T31" fmla="*/ 6023 h 9484"/>
                <a:gd name="T32" fmla="*/ 331 w 3284"/>
                <a:gd name="T33" fmla="*/ 5451 h 9484"/>
                <a:gd name="T34" fmla="*/ 828 w 3284"/>
                <a:gd name="T35" fmla="*/ 3142 h 9484"/>
                <a:gd name="T36" fmla="*/ 922 w 3284"/>
                <a:gd name="T37" fmla="*/ 4818 h 9484"/>
                <a:gd name="T38" fmla="*/ 903 w 3284"/>
                <a:gd name="T39" fmla="*/ 5035 h 9484"/>
                <a:gd name="T40" fmla="*/ 1028 w 3284"/>
                <a:gd name="T41" fmla="*/ 9078 h 9484"/>
                <a:gd name="T42" fmla="*/ 890 w 3284"/>
                <a:gd name="T43" fmla="*/ 9409 h 9484"/>
                <a:gd name="T44" fmla="*/ 1440 w 3284"/>
                <a:gd name="T45" fmla="*/ 9030 h 9484"/>
                <a:gd name="T46" fmla="*/ 1641 w 3284"/>
                <a:gd name="T47" fmla="*/ 5532 h 9484"/>
                <a:gd name="T48" fmla="*/ 1644 w 3284"/>
                <a:gd name="T49" fmla="*/ 5532 h 9484"/>
                <a:gd name="T50" fmla="*/ 1834 w 3284"/>
                <a:gd name="T51" fmla="*/ 9028 h 9484"/>
                <a:gd name="T52" fmla="*/ 2394 w 3284"/>
                <a:gd name="T53" fmla="*/ 9409 h 9484"/>
                <a:gd name="T54" fmla="*/ 2255 w 3284"/>
                <a:gd name="T55" fmla="*/ 9078 h 9484"/>
                <a:gd name="T56" fmla="*/ 2380 w 3284"/>
                <a:gd name="T57" fmla="*/ 5051 h 9484"/>
                <a:gd name="T58" fmla="*/ 2369 w 3284"/>
                <a:gd name="T59" fmla="*/ 4817 h 9484"/>
                <a:gd name="T60" fmla="*/ 2353 w 3284"/>
                <a:gd name="T61" fmla="*/ 3897 h 9484"/>
                <a:gd name="T62" fmla="*/ 2773 w 3284"/>
                <a:gd name="T63" fmla="*/ 4195 h 9484"/>
                <a:gd name="T64" fmla="*/ 2808 w 3284"/>
                <a:gd name="T65" fmla="*/ 5801 h 9484"/>
                <a:gd name="T66" fmla="*/ 2935 w 3284"/>
                <a:gd name="T67" fmla="*/ 5820 h 9484"/>
                <a:gd name="T68" fmla="*/ 2949 w 3284"/>
                <a:gd name="T69" fmla="*/ 6213 h 9484"/>
                <a:gd name="T70" fmla="*/ 3179 w 3284"/>
                <a:gd name="T71" fmla="*/ 6091 h 9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84" h="9484">
                  <a:moveTo>
                    <a:pt x="3243" y="5474"/>
                  </a:moveTo>
                  <a:cubicBezTo>
                    <a:pt x="3202" y="5243"/>
                    <a:pt x="3206" y="4371"/>
                    <a:pt x="3166" y="4209"/>
                  </a:cubicBezTo>
                  <a:cubicBezTo>
                    <a:pt x="3125" y="4046"/>
                    <a:pt x="3084" y="3572"/>
                    <a:pt x="2949" y="2949"/>
                  </a:cubicBezTo>
                  <a:cubicBezTo>
                    <a:pt x="2814" y="2326"/>
                    <a:pt x="2218" y="2245"/>
                    <a:pt x="2042" y="2191"/>
                  </a:cubicBezTo>
                  <a:cubicBezTo>
                    <a:pt x="1978" y="2171"/>
                    <a:pt x="1945" y="2100"/>
                    <a:pt x="1928" y="2017"/>
                  </a:cubicBezTo>
                  <a:cubicBezTo>
                    <a:pt x="2160" y="1912"/>
                    <a:pt x="2278" y="1669"/>
                    <a:pt x="2337" y="1470"/>
                  </a:cubicBezTo>
                  <a:cubicBezTo>
                    <a:pt x="2348" y="1436"/>
                    <a:pt x="2358" y="1402"/>
                    <a:pt x="2366" y="1367"/>
                  </a:cubicBezTo>
                  <a:cubicBezTo>
                    <a:pt x="2370" y="1369"/>
                    <a:pt x="2374" y="1370"/>
                    <a:pt x="2379" y="1371"/>
                  </a:cubicBezTo>
                  <a:cubicBezTo>
                    <a:pt x="2431" y="1379"/>
                    <a:pt x="2485" y="1299"/>
                    <a:pt x="2501" y="1193"/>
                  </a:cubicBezTo>
                  <a:cubicBezTo>
                    <a:pt x="2516" y="1087"/>
                    <a:pt x="2487" y="995"/>
                    <a:pt x="2435" y="987"/>
                  </a:cubicBezTo>
                  <a:cubicBezTo>
                    <a:pt x="2426" y="986"/>
                    <a:pt x="2417" y="987"/>
                    <a:pt x="2408" y="990"/>
                  </a:cubicBezTo>
                  <a:cubicBezTo>
                    <a:pt x="2416" y="852"/>
                    <a:pt x="2421" y="703"/>
                    <a:pt x="2421" y="703"/>
                  </a:cubicBezTo>
                  <a:cubicBezTo>
                    <a:pt x="2421" y="703"/>
                    <a:pt x="2390" y="151"/>
                    <a:pt x="1793" y="75"/>
                  </a:cubicBezTo>
                  <a:cubicBezTo>
                    <a:pt x="1197" y="0"/>
                    <a:pt x="998" y="340"/>
                    <a:pt x="976" y="388"/>
                  </a:cubicBezTo>
                  <a:cubicBezTo>
                    <a:pt x="953" y="436"/>
                    <a:pt x="1021" y="541"/>
                    <a:pt x="1021" y="541"/>
                  </a:cubicBezTo>
                  <a:cubicBezTo>
                    <a:pt x="1021" y="541"/>
                    <a:pt x="992" y="523"/>
                    <a:pt x="937" y="580"/>
                  </a:cubicBezTo>
                  <a:cubicBezTo>
                    <a:pt x="904" y="615"/>
                    <a:pt x="917" y="822"/>
                    <a:pt x="933" y="980"/>
                  </a:cubicBezTo>
                  <a:cubicBezTo>
                    <a:pt x="925" y="976"/>
                    <a:pt x="918" y="975"/>
                    <a:pt x="910" y="975"/>
                  </a:cubicBezTo>
                  <a:cubicBezTo>
                    <a:pt x="862" y="980"/>
                    <a:pt x="832" y="1069"/>
                    <a:pt x="842" y="1173"/>
                  </a:cubicBezTo>
                  <a:cubicBezTo>
                    <a:pt x="852" y="1278"/>
                    <a:pt x="899" y="1359"/>
                    <a:pt x="946" y="1354"/>
                  </a:cubicBezTo>
                  <a:cubicBezTo>
                    <a:pt x="959" y="1353"/>
                    <a:pt x="970" y="1346"/>
                    <a:pt x="980" y="1335"/>
                  </a:cubicBezTo>
                  <a:cubicBezTo>
                    <a:pt x="1019" y="1529"/>
                    <a:pt x="1118" y="1837"/>
                    <a:pt x="1361" y="1985"/>
                  </a:cubicBezTo>
                  <a:cubicBezTo>
                    <a:pt x="1347" y="2081"/>
                    <a:pt x="1313" y="2169"/>
                    <a:pt x="1242" y="2191"/>
                  </a:cubicBezTo>
                  <a:cubicBezTo>
                    <a:pt x="1066" y="2245"/>
                    <a:pt x="470" y="2326"/>
                    <a:pt x="334" y="2949"/>
                  </a:cubicBezTo>
                  <a:cubicBezTo>
                    <a:pt x="199" y="3572"/>
                    <a:pt x="158" y="4046"/>
                    <a:pt x="118" y="4209"/>
                  </a:cubicBezTo>
                  <a:cubicBezTo>
                    <a:pt x="77" y="4371"/>
                    <a:pt x="81" y="5243"/>
                    <a:pt x="40" y="5474"/>
                  </a:cubicBezTo>
                  <a:cubicBezTo>
                    <a:pt x="0" y="5704"/>
                    <a:pt x="50" y="5982"/>
                    <a:pt x="104" y="6091"/>
                  </a:cubicBezTo>
                  <a:cubicBezTo>
                    <a:pt x="159" y="6199"/>
                    <a:pt x="217" y="6290"/>
                    <a:pt x="253" y="6307"/>
                  </a:cubicBezTo>
                  <a:cubicBezTo>
                    <a:pt x="328" y="6343"/>
                    <a:pt x="381" y="6286"/>
                    <a:pt x="335" y="6213"/>
                  </a:cubicBezTo>
                  <a:cubicBezTo>
                    <a:pt x="246" y="6075"/>
                    <a:pt x="253" y="5969"/>
                    <a:pt x="267" y="5901"/>
                  </a:cubicBezTo>
                  <a:cubicBezTo>
                    <a:pt x="280" y="5833"/>
                    <a:pt x="348" y="5820"/>
                    <a:pt x="348" y="5820"/>
                  </a:cubicBezTo>
                  <a:cubicBezTo>
                    <a:pt x="348" y="5820"/>
                    <a:pt x="356" y="6009"/>
                    <a:pt x="402" y="6023"/>
                  </a:cubicBezTo>
                  <a:cubicBezTo>
                    <a:pt x="464" y="6042"/>
                    <a:pt x="489" y="5977"/>
                    <a:pt x="475" y="5801"/>
                  </a:cubicBezTo>
                  <a:cubicBezTo>
                    <a:pt x="462" y="5625"/>
                    <a:pt x="331" y="5641"/>
                    <a:pt x="331" y="5451"/>
                  </a:cubicBezTo>
                  <a:cubicBezTo>
                    <a:pt x="331" y="5262"/>
                    <a:pt x="578" y="4425"/>
                    <a:pt x="511" y="4195"/>
                  </a:cubicBezTo>
                  <a:cubicBezTo>
                    <a:pt x="511" y="4195"/>
                    <a:pt x="787" y="3480"/>
                    <a:pt x="828" y="3142"/>
                  </a:cubicBezTo>
                  <a:cubicBezTo>
                    <a:pt x="828" y="3142"/>
                    <a:pt x="863" y="3735"/>
                    <a:pt x="930" y="3897"/>
                  </a:cubicBezTo>
                  <a:cubicBezTo>
                    <a:pt x="978" y="4011"/>
                    <a:pt x="946" y="4521"/>
                    <a:pt x="922" y="4818"/>
                  </a:cubicBezTo>
                  <a:cubicBezTo>
                    <a:pt x="919" y="4817"/>
                    <a:pt x="917" y="4817"/>
                    <a:pt x="917" y="4817"/>
                  </a:cubicBezTo>
                  <a:cubicBezTo>
                    <a:pt x="903" y="5035"/>
                    <a:pt x="903" y="5035"/>
                    <a:pt x="903" y="5035"/>
                  </a:cubicBezTo>
                  <a:cubicBezTo>
                    <a:pt x="903" y="5035"/>
                    <a:pt x="874" y="6851"/>
                    <a:pt x="888" y="7040"/>
                  </a:cubicBezTo>
                  <a:cubicBezTo>
                    <a:pt x="901" y="7230"/>
                    <a:pt x="1055" y="8970"/>
                    <a:pt x="1028" y="9078"/>
                  </a:cubicBezTo>
                  <a:cubicBezTo>
                    <a:pt x="1028" y="9078"/>
                    <a:pt x="479" y="9206"/>
                    <a:pt x="479" y="9339"/>
                  </a:cubicBezTo>
                  <a:cubicBezTo>
                    <a:pt x="479" y="9484"/>
                    <a:pt x="727" y="9396"/>
                    <a:pt x="890" y="9409"/>
                  </a:cubicBezTo>
                  <a:cubicBezTo>
                    <a:pt x="1052" y="9423"/>
                    <a:pt x="1328" y="9453"/>
                    <a:pt x="1450" y="9398"/>
                  </a:cubicBezTo>
                  <a:cubicBezTo>
                    <a:pt x="1572" y="9344"/>
                    <a:pt x="1440" y="9030"/>
                    <a:pt x="1440" y="9030"/>
                  </a:cubicBezTo>
                  <a:cubicBezTo>
                    <a:pt x="1440" y="9030"/>
                    <a:pt x="1472" y="7364"/>
                    <a:pt x="1458" y="7215"/>
                  </a:cubicBezTo>
                  <a:cubicBezTo>
                    <a:pt x="1446" y="7082"/>
                    <a:pt x="1607" y="5832"/>
                    <a:pt x="1641" y="5532"/>
                  </a:cubicBezTo>
                  <a:cubicBezTo>
                    <a:pt x="1641" y="5532"/>
                    <a:pt x="1641" y="5532"/>
                    <a:pt x="1642" y="5532"/>
                  </a:cubicBezTo>
                  <a:cubicBezTo>
                    <a:pt x="1642" y="5532"/>
                    <a:pt x="1643" y="5532"/>
                    <a:pt x="1644" y="5532"/>
                  </a:cubicBezTo>
                  <a:cubicBezTo>
                    <a:pt x="1677" y="5832"/>
                    <a:pt x="1838" y="7082"/>
                    <a:pt x="1826" y="7215"/>
                  </a:cubicBezTo>
                  <a:cubicBezTo>
                    <a:pt x="1812" y="7364"/>
                    <a:pt x="1834" y="9028"/>
                    <a:pt x="1834" y="9028"/>
                  </a:cubicBezTo>
                  <a:cubicBezTo>
                    <a:pt x="1834" y="9028"/>
                    <a:pt x="1712" y="9344"/>
                    <a:pt x="1834" y="9398"/>
                  </a:cubicBezTo>
                  <a:cubicBezTo>
                    <a:pt x="1955" y="9453"/>
                    <a:pt x="2231" y="9423"/>
                    <a:pt x="2394" y="9409"/>
                  </a:cubicBezTo>
                  <a:cubicBezTo>
                    <a:pt x="2556" y="9396"/>
                    <a:pt x="2804" y="9484"/>
                    <a:pt x="2804" y="9339"/>
                  </a:cubicBezTo>
                  <a:cubicBezTo>
                    <a:pt x="2804" y="9206"/>
                    <a:pt x="2255" y="9078"/>
                    <a:pt x="2255" y="9078"/>
                  </a:cubicBezTo>
                  <a:cubicBezTo>
                    <a:pt x="2228" y="8970"/>
                    <a:pt x="2382" y="7230"/>
                    <a:pt x="2396" y="7040"/>
                  </a:cubicBezTo>
                  <a:cubicBezTo>
                    <a:pt x="2408" y="6861"/>
                    <a:pt x="2383" y="5234"/>
                    <a:pt x="2380" y="5051"/>
                  </a:cubicBezTo>
                  <a:cubicBezTo>
                    <a:pt x="2384" y="5049"/>
                    <a:pt x="2385" y="5047"/>
                    <a:pt x="2385" y="5047"/>
                  </a:cubicBezTo>
                  <a:cubicBezTo>
                    <a:pt x="2369" y="4817"/>
                    <a:pt x="2369" y="4817"/>
                    <a:pt x="2369" y="4817"/>
                  </a:cubicBezTo>
                  <a:cubicBezTo>
                    <a:pt x="2366" y="4818"/>
                    <a:pt x="2364" y="4818"/>
                    <a:pt x="2361" y="4818"/>
                  </a:cubicBezTo>
                  <a:cubicBezTo>
                    <a:pt x="2338" y="4521"/>
                    <a:pt x="2306" y="4011"/>
                    <a:pt x="2353" y="3897"/>
                  </a:cubicBezTo>
                  <a:cubicBezTo>
                    <a:pt x="2421" y="3735"/>
                    <a:pt x="2454" y="3131"/>
                    <a:pt x="2454" y="3131"/>
                  </a:cubicBezTo>
                  <a:cubicBezTo>
                    <a:pt x="2495" y="3470"/>
                    <a:pt x="2773" y="4195"/>
                    <a:pt x="2773" y="4195"/>
                  </a:cubicBezTo>
                  <a:cubicBezTo>
                    <a:pt x="2705" y="4425"/>
                    <a:pt x="2952" y="5262"/>
                    <a:pt x="2952" y="5451"/>
                  </a:cubicBezTo>
                  <a:cubicBezTo>
                    <a:pt x="2952" y="5641"/>
                    <a:pt x="2822" y="5625"/>
                    <a:pt x="2808" y="5801"/>
                  </a:cubicBezTo>
                  <a:cubicBezTo>
                    <a:pt x="2794" y="5977"/>
                    <a:pt x="2819" y="6042"/>
                    <a:pt x="2881" y="6023"/>
                  </a:cubicBezTo>
                  <a:cubicBezTo>
                    <a:pt x="2928" y="6009"/>
                    <a:pt x="2935" y="5820"/>
                    <a:pt x="2935" y="5820"/>
                  </a:cubicBezTo>
                  <a:cubicBezTo>
                    <a:pt x="2935" y="5820"/>
                    <a:pt x="3003" y="5833"/>
                    <a:pt x="3016" y="5901"/>
                  </a:cubicBezTo>
                  <a:cubicBezTo>
                    <a:pt x="3030" y="5969"/>
                    <a:pt x="3037" y="6075"/>
                    <a:pt x="2949" y="6213"/>
                  </a:cubicBezTo>
                  <a:cubicBezTo>
                    <a:pt x="2902" y="6286"/>
                    <a:pt x="2955" y="6343"/>
                    <a:pt x="3030" y="6307"/>
                  </a:cubicBezTo>
                  <a:cubicBezTo>
                    <a:pt x="3067" y="6290"/>
                    <a:pt x="3125" y="6199"/>
                    <a:pt x="3179" y="6091"/>
                  </a:cubicBezTo>
                  <a:cubicBezTo>
                    <a:pt x="3233" y="5982"/>
                    <a:pt x="3284" y="5704"/>
                    <a:pt x="3243" y="5474"/>
                  </a:cubicBezTo>
                  <a:close/>
                </a:path>
              </a:pathLst>
            </a:custGeom>
            <a:solidFill>
              <a:srgbClr val="E6CE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25">
              <a:extLst>
                <a:ext uri="{FF2B5EF4-FFF2-40B4-BE49-F238E27FC236}">
                  <a16:creationId xmlns:a16="http://schemas.microsoft.com/office/drawing/2014/main" id="{ED8626BA-5905-4901-B743-A55C77E1A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713" y="2706375"/>
              <a:ext cx="431785" cy="568859"/>
            </a:xfrm>
            <a:custGeom>
              <a:avLst/>
              <a:gdLst>
                <a:gd name="T0" fmla="*/ 143 w 788"/>
                <a:gd name="T1" fmla="*/ 306 h 1040"/>
                <a:gd name="T2" fmla="*/ 112 w 788"/>
                <a:gd name="T3" fmla="*/ 880 h 1040"/>
                <a:gd name="T4" fmla="*/ 711 w 788"/>
                <a:gd name="T5" fmla="*/ 951 h 1040"/>
                <a:gd name="T6" fmla="*/ 771 w 788"/>
                <a:gd name="T7" fmla="*/ 159 h 1040"/>
                <a:gd name="T8" fmla="*/ 143 w 788"/>
                <a:gd name="T9" fmla="*/ 306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1040">
                  <a:moveTo>
                    <a:pt x="143" y="306"/>
                  </a:moveTo>
                  <a:cubicBezTo>
                    <a:pt x="143" y="306"/>
                    <a:pt x="0" y="720"/>
                    <a:pt x="112" y="880"/>
                  </a:cubicBezTo>
                  <a:cubicBezTo>
                    <a:pt x="225" y="1040"/>
                    <a:pt x="633" y="1022"/>
                    <a:pt x="711" y="951"/>
                  </a:cubicBezTo>
                  <a:cubicBezTo>
                    <a:pt x="788" y="880"/>
                    <a:pt x="771" y="159"/>
                    <a:pt x="771" y="159"/>
                  </a:cubicBezTo>
                  <a:cubicBezTo>
                    <a:pt x="771" y="159"/>
                    <a:pt x="339" y="0"/>
                    <a:pt x="143" y="306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26">
              <a:extLst>
                <a:ext uri="{FF2B5EF4-FFF2-40B4-BE49-F238E27FC236}">
                  <a16:creationId xmlns:a16="http://schemas.microsoft.com/office/drawing/2014/main" id="{6C47C722-F9FE-421C-BCCC-14020309D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070" y="2747497"/>
              <a:ext cx="431785" cy="527737"/>
            </a:xfrm>
            <a:custGeom>
              <a:avLst/>
              <a:gdLst>
                <a:gd name="T0" fmla="*/ 669 w 788"/>
                <a:gd name="T1" fmla="*/ 271 h 965"/>
                <a:gd name="T2" fmla="*/ 676 w 788"/>
                <a:gd name="T3" fmla="*/ 805 h 965"/>
                <a:gd name="T4" fmla="*/ 77 w 788"/>
                <a:gd name="T5" fmla="*/ 876 h 965"/>
                <a:gd name="T6" fmla="*/ 42 w 788"/>
                <a:gd name="T7" fmla="*/ 94 h 965"/>
                <a:gd name="T8" fmla="*/ 669 w 788"/>
                <a:gd name="T9" fmla="*/ 271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965">
                  <a:moveTo>
                    <a:pt x="669" y="271"/>
                  </a:moveTo>
                  <a:cubicBezTo>
                    <a:pt x="669" y="271"/>
                    <a:pt x="788" y="645"/>
                    <a:pt x="676" y="805"/>
                  </a:cubicBezTo>
                  <a:cubicBezTo>
                    <a:pt x="563" y="965"/>
                    <a:pt x="154" y="947"/>
                    <a:pt x="77" y="876"/>
                  </a:cubicBezTo>
                  <a:cubicBezTo>
                    <a:pt x="0" y="805"/>
                    <a:pt x="42" y="94"/>
                    <a:pt x="42" y="94"/>
                  </a:cubicBezTo>
                  <a:cubicBezTo>
                    <a:pt x="42" y="94"/>
                    <a:pt x="484" y="0"/>
                    <a:pt x="669" y="271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27">
              <a:extLst>
                <a:ext uri="{FF2B5EF4-FFF2-40B4-BE49-F238E27FC236}">
                  <a16:creationId xmlns:a16="http://schemas.microsoft.com/office/drawing/2014/main" id="{E63A3F1D-0D65-4A9D-82B5-004159354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530" y="3292368"/>
              <a:ext cx="250161" cy="928679"/>
            </a:xfrm>
            <a:custGeom>
              <a:avLst/>
              <a:gdLst>
                <a:gd name="T0" fmla="*/ 0 w 457"/>
                <a:gd name="T1" fmla="*/ 0 h 1698"/>
                <a:gd name="T2" fmla="*/ 311 w 457"/>
                <a:gd name="T3" fmla="*/ 27 h 1698"/>
                <a:gd name="T4" fmla="*/ 294 w 457"/>
                <a:gd name="T5" fmla="*/ 941 h 1698"/>
                <a:gd name="T6" fmla="*/ 457 w 457"/>
                <a:gd name="T7" fmla="*/ 1698 h 1698"/>
                <a:gd name="T8" fmla="*/ 126 w 457"/>
                <a:gd name="T9" fmla="*/ 1219 h 1698"/>
                <a:gd name="T10" fmla="*/ 0 w 457"/>
                <a:gd name="T11" fmla="*/ 0 h 1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7" h="1698">
                  <a:moveTo>
                    <a:pt x="0" y="0"/>
                  </a:moveTo>
                  <a:cubicBezTo>
                    <a:pt x="311" y="27"/>
                    <a:pt x="311" y="27"/>
                    <a:pt x="311" y="27"/>
                  </a:cubicBezTo>
                  <a:cubicBezTo>
                    <a:pt x="311" y="27"/>
                    <a:pt x="251" y="587"/>
                    <a:pt x="294" y="941"/>
                  </a:cubicBezTo>
                  <a:cubicBezTo>
                    <a:pt x="338" y="1295"/>
                    <a:pt x="457" y="1698"/>
                    <a:pt x="457" y="1698"/>
                  </a:cubicBezTo>
                  <a:cubicBezTo>
                    <a:pt x="457" y="1698"/>
                    <a:pt x="175" y="1627"/>
                    <a:pt x="126" y="1219"/>
                  </a:cubicBezTo>
                  <a:cubicBezTo>
                    <a:pt x="77" y="811"/>
                    <a:pt x="49" y="70"/>
                    <a:pt x="0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28">
              <a:extLst>
                <a:ext uri="{FF2B5EF4-FFF2-40B4-BE49-F238E27FC236}">
                  <a16:creationId xmlns:a16="http://schemas.microsoft.com/office/drawing/2014/main" id="{EB7A65C7-D098-4621-BC83-89CEA5132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851" y="3292368"/>
              <a:ext cx="250161" cy="928679"/>
            </a:xfrm>
            <a:custGeom>
              <a:avLst/>
              <a:gdLst>
                <a:gd name="T0" fmla="*/ 457 w 457"/>
                <a:gd name="T1" fmla="*/ 0 h 1698"/>
                <a:gd name="T2" fmla="*/ 147 w 457"/>
                <a:gd name="T3" fmla="*/ 27 h 1698"/>
                <a:gd name="T4" fmla="*/ 164 w 457"/>
                <a:gd name="T5" fmla="*/ 941 h 1698"/>
                <a:gd name="T6" fmla="*/ 0 w 457"/>
                <a:gd name="T7" fmla="*/ 1698 h 1698"/>
                <a:gd name="T8" fmla="*/ 332 w 457"/>
                <a:gd name="T9" fmla="*/ 1219 h 1698"/>
                <a:gd name="T10" fmla="*/ 457 w 457"/>
                <a:gd name="T11" fmla="*/ 0 h 1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7" h="1698">
                  <a:moveTo>
                    <a:pt x="457" y="0"/>
                  </a:moveTo>
                  <a:cubicBezTo>
                    <a:pt x="147" y="27"/>
                    <a:pt x="147" y="27"/>
                    <a:pt x="147" y="27"/>
                  </a:cubicBezTo>
                  <a:cubicBezTo>
                    <a:pt x="147" y="27"/>
                    <a:pt x="207" y="587"/>
                    <a:pt x="164" y="941"/>
                  </a:cubicBezTo>
                  <a:cubicBezTo>
                    <a:pt x="120" y="1295"/>
                    <a:pt x="0" y="1698"/>
                    <a:pt x="0" y="1698"/>
                  </a:cubicBezTo>
                  <a:cubicBezTo>
                    <a:pt x="0" y="1698"/>
                    <a:pt x="283" y="1627"/>
                    <a:pt x="332" y="1219"/>
                  </a:cubicBezTo>
                  <a:cubicBezTo>
                    <a:pt x="381" y="811"/>
                    <a:pt x="409" y="70"/>
                    <a:pt x="457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29">
              <a:extLst>
                <a:ext uri="{FF2B5EF4-FFF2-40B4-BE49-F238E27FC236}">
                  <a16:creationId xmlns:a16="http://schemas.microsoft.com/office/drawing/2014/main" id="{62C35351-FAFE-4B08-8A5B-CD2F0B32A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153" y="3309503"/>
              <a:ext cx="179911" cy="164489"/>
            </a:xfrm>
            <a:custGeom>
              <a:avLst/>
              <a:gdLst>
                <a:gd name="T0" fmla="*/ 201 w 328"/>
                <a:gd name="T1" fmla="*/ 0 h 300"/>
                <a:gd name="T2" fmla="*/ 328 w 328"/>
                <a:gd name="T3" fmla="*/ 123 h 300"/>
                <a:gd name="T4" fmla="*/ 328 w 328"/>
                <a:gd name="T5" fmla="*/ 206 h 300"/>
                <a:gd name="T6" fmla="*/ 201 w 328"/>
                <a:gd name="T7" fmla="*/ 300 h 300"/>
                <a:gd name="T8" fmla="*/ 124 w 328"/>
                <a:gd name="T9" fmla="*/ 300 h 300"/>
                <a:gd name="T10" fmla="*/ 0 w 328"/>
                <a:gd name="T11" fmla="*/ 206 h 300"/>
                <a:gd name="T12" fmla="*/ 0 w 328"/>
                <a:gd name="T13" fmla="*/ 123 h 300"/>
                <a:gd name="T14" fmla="*/ 124 w 328"/>
                <a:gd name="T15" fmla="*/ 0 h 300"/>
                <a:gd name="T16" fmla="*/ 201 w 328"/>
                <a:gd name="T1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300">
                  <a:moveTo>
                    <a:pt x="201" y="0"/>
                  </a:moveTo>
                  <a:cubicBezTo>
                    <a:pt x="270" y="0"/>
                    <a:pt x="328" y="54"/>
                    <a:pt x="328" y="123"/>
                  </a:cubicBezTo>
                  <a:cubicBezTo>
                    <a:pt x="328" y="206"/>
                    <a:pt x="328" y="206"/>
                    <a:pt x="328" y="206"/>
                  </a:cubicBezTo>
                  <a:cubicBezTo>
                    <a:pt x="328" y="275"/>
                    <a:pt x="270" y="300"/>
                    <a:pt x="201" y="300"/>
                  </a:cubicBezTo>
                  <a:cubicBezTo>
                    <a:pt x="124" y="300"/>
                    <a:pt x="124" y="300"/>
                    <a:pt x="124" y="300"/>
                  </a:cubicBezTo>
                  <a:cubicBezTo>
                    <a:pt x="55" y="300"/>
                    <a:pt x="0" y="275"/>
                    <a:pt x="0" y="206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54"/>
                    <a:pt x="55" y="0"/>
                    <a:pt x="12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30">
              <a:extLst>
                <a:ext uri="{FF2B5EF4-FFF2-40B4-BE49-F238E27FC236}">
                  <a16:creationId xmlns:a16="http://schemas.microsoft.com/office/drawing/2014/main" id="{AD668BAB-B5F8-4C30-9620-DBA8072DE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771" y="3309503"/>
              <a:ext cx="179911" cy="164489"/>
            </a:xfrm>
            <a:custGeom>
              <a:avLst/>
              <a:gdLst>
                <a:gd name="T0" fmla="*/ 206 w 328"/>
                <a:gd name="T1" fmla="*/ 0 h 300"/>
                <a:gd name="T2" fmla="*/ 328 w 328"/>
                <a:gd name="T3" fmla="*/ 123 h 300"/>
                <a:gd name="T4" fmla="*/ 328 w 328"/>
                <a:gd name="T5" fmla="*/ 206 h 300"/>
                <a:gd name="T6" fmla="*/ 206 w 328"/>
                <a:gd name="T7" fmla="*/ 300 h 300"/>
                <a:gd name="T8" fmla="*/ 129 w 328"/>
                <a:gd name="T9" fmla="*/ 300 h 300"/>
                <a:gd name="T10" fmla="*/ 0 w 328"/>
                <a:gd name="T11" fmla="*/ 206 h 300"/>
                <a:gd name="T12" fmla="*/ 0 w 328"/>
                <a:gd name="T13" fmla="*/ 123 h 300"/>
                <a:gd name="T14" fmla="*/ 129 w 328"/>
                <a:gd name="T15" fmla="*/ 0 h 300"/>
                <a:gd name="T16" fmla="*/ 206 w 328"/>
                <a:gd name="T1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300">
                  <a:moveTo>
                    <a:pt x="206" y="0"/>
                  </a:moveTo>
                  <a:cubicBezTo>
                    <a:pt x="275" y="0"/>
                    <a:pt x="328" y="54"/>
                    <a:pt x="328" y="123"/>
                  </a:cubicBezTo>
                  <a:cubicBezTo>
                    <a:pt x="328" y="206"/>
                    <a:pt x="328" y="206"/>
                    <a:pt x="328" y="206"/>
                  </a:cubicBezTo>
                  <a:cubicBezTo>
                    <a:pt x="328" y="275"/>
                    <a:pt x="275" y="300"/>
                    <a:pt x="206" y="300"/>
                  </a:cubicBezTo>
                  <a:cubicBezTo>
                    <a:pt x="129" y="300"/>
                    <a:pt x="129" y="300"/>
                    <a:pt x="129" y="300"/>
                  </a:cubicBezTo>
                  <a:cubicBezTo>
                    <a:pt x="60" y="300"/>
                    <a:pt x="0" y="275"/>
                    <a:pt x="0" y="206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54"/>
                    <a:pt x="60" y="0"/>
                    <a:pt x="129" y="0"/>
                  </a:cubicBezTo>
                  <a:lnTo>
                    <a:pt x="206" y="0"/>
                  </a:ln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31">
              <a:extLst>
                <a:ext uri="{FF2B5EF4-FFF2-40B4-BE49-F238E27FC236}">
                  <a16:creationId xmlns:a16="http://schemas.microsoft.com/office/drawing/2014/main" id="{86028D6D-7F52-4FE6-8ACC-9B4BF41F9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153" y="3497981"/>
              <a:ext cx="179911" cy="161063"/>
            </a:xfrm>
            <a:custGeom>
              <a:avLst/>
              <a:gdLst>
                <a:gd name="T0" fmla="*/ 201 w 328"/>
                <a:gd name="T1" fmla="*/ 0 h 296"/>
                <a:gd name="T2" fmla="*/ 328 w 328"/>
                <a:gd name="T3" fmla="*/ 117 h 296"/>
                <a:gd name="T4" fmla="*/ 328 w 328"/>
                <a:gd name="T5" fmla="*/ 200 h 296"/>
                <a:gd name="T6" fmla="*/ 201 w 328"/>
                <a:gd name="T7" fmla="*/ 296 h 296"/>
                <a:gd name="T8" fmla="*/ 124 w 328"/>
                <a:gd name="T9" fmla="*/ 296 h 296"/>
                <a:gd name="T10" fmla="*/ 0 w 328"/>
                <a:gd name="T11" fmla="*/ 200 h 296"/>
                <a:gd name="T12" fmla="*/ 0 w 328"/>
                <a:gd name="T13" fmla="*/ 117 h 296"/>
                <a:gd name="T14" fmla="*/ 124 w 328"/>
                <a:gd name="T15" fmla="*/ 0 h 296"/>
                <a:gd name="T16" fmla="*/ 201 w 328"/>
                <a:gd name="T1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01" y="0"/>
                  </a:moveTo>
                  <a:cubicBezTo>
                    <a:pt x="270" y="0"/>
                    <a:pt x="328" y="47"/>
                    <a:pt x="328" y="117"/>
                  </a:cubicBezTo>
                  <a:cubicBezTo>
                    <a:pt x="328" y="200"/>
                    <a:pt x="328" y="200"/>
                    <a:pt x="328" y="200"/>
                  </a:cubicBezTo>
                  <a:cubicBezTo>
                    <a:pt x="328" y="269"/>
                    <a:pt x="270" y="296"/>
                    <a:pt x="201" y="296"/>
                  </a:cubicBezTo>
                  <a:cubicBezTo>
                    <a:pt x="124" y="296"/>
                    <a:pt x="124" y="296"/>
                    <a:pt x="124" y="296"/>
                  </a:cubicBezTo>
                  <a:cubicBezTo>
                    <a:pt x="55" y="296"/>
                    <a:pt x="0" y="269"/>
                    <a:pt x="0" y="200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47"/>
                    <a:pt x="55" y="0"/>
                    <a:pt x="12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32">
              <a:extLst>
                <a:ext uri="{FF2B5EF4-FFF2-40B4-BE49-F238E27FC236}">
                  <a16:creationId xmlns:a16="http://schemas.microsoft.com/office/drawing/2014/main" id="{6B09CA8D-5DF9-4BC8-9B41-5C0F18BF6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771" y="3497981"/>
              <a:ext cx="179911" cy="161063"/>
            </a:xfrm>
            <a:custGeom>
              <a:avLst/>
              <a:gdLst>
                <a:gd name="T0" fmla="*/ 206 w 328"/>
                <a:gd name="T1" fmla="*/ 0 h 296"/>
                <a:gd name="T2" fmla="*/ 328 w 328"/>
                <a:gd name="T3" fmla="*/ 117 h 296"/>
                <a:gd name="T4" fmla="*/ 328 w 328"/>
                <a:gd name="T5" fmla="*/ 200 h 296"/>
                <a:gd name="T6" fmla="*/ 206 w 328"/>
                <a:gd name="T7" fmla="*/ 296 h 296"/>
                <a:gd name="T8" fmla="*/ 129 w 328"/>
                <a:gd name="T9" fmla="*/ 296 h 296"/>
                <a:gd name="T10" fmla="*/ 0 w 328"/>
                <a:gd name="T11" fmla="*/ 200 h 296"/>
                <a:gd name="T12" fmla="*/ 0 w 328"/>
                <a:gd name="T13" fmla="*/ 117 h 296"/>
                <a:gd name="T14" fmla="*/ 129 w 328"/>
                <a:gd name="T15" fmla="*/ 0 h 296"/>
                <a:gd name="T16" fmla="*/ 206 w 328"/>
                <a:gd name="T1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06" y="0"/>
                  </a:moveTo>
                  <a:cubicBezTo>
                    <a:pt x="275" y="0"/>
                    <a:pt x="328" y="47"/>
                    <a:pt x="328" y="117"/>
                  </a:cubicBezTo>
                  <a:cubicBezTo>
                    <a:pt x="328" y="200"/>
                    <a:pt x="328" y="200"/>
                    <a:pt x="328" y="200"/>
                  </a:cubicBezTo>
                  <a:cubicBezTo>
                    <a:pt x="328" y="269"/>
                    <a:pt x="275" y="296"/>
                    <a:pt x="206" y="296"/>
                  </a:cubicBezTo>
                  <a:cubicBezTo>
                    <a:pt x="129" y="296"/>
                    <a:pt x="129" y="296"/>
                    <a:pt x="129" y="296"/>
                  </a:cubicBezTo>
                  <a:cubicBezTo>
                    <a:pt x="60" y="296"/>
                    <a:pt x="0" y="269"/>
                    <a:pt x="0" y="200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47"/>
                    <a:pt x="60" y="0"/>
                    <a:pt x="129" y="0"/>
                  </a:cubicBezTo>
                  <a:lnTo>
                    <a:pt x="206" y="0"/>
                  </a:ln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33">
              <a:extLst>
                <a:ext uri="{FF2B5EF4-FFF2-40B4-BE49-F238E27FC236}">
                  <a16:creationId xmlns:a16="http://schemas.microsoft.com/office/drawing/2014/main" id="{1234FEEF-786B-46D0-A70D-D3DFE7B53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153" y="3689885"/>
              <a:ext cx="179911" cy="162775"/>
            </a:xfrm>
            <a:custGeom>
              <a:avLst/>
              <a:gdLst>
                <a:gd name="T0" fmla="*/ 201 w 328"/>
                <a:gd name="T1" fmla="*/ 0 h 296"/>
                <a:gd name="T2" fmla="*/ 328 w 328"/>
                <a:gd name="T3" fmla="*/ 118 h 296"/>
                <a:gd name="T4" fmla="*/ 328 w 328"/>
                <a:gd name="T5" fmla="*/ 201 h 296"/>
                <a:gd name="T6" fmla="*/ 201 w 328"/>
                <a:gd name="T7" fmla="*/ 296 h 296"/>
                <a:gd name="T8" fmla="*/ 124 w 328"/>
                <a:gd name="T9" fmla="*/ 296 h 296"/>
                <a:gd name="T10" fmla="*/ 0 w 328"/>
                <a:gd name="T11" fmla="*/ 201 h 296"/>
                <a:gd name="T12" fmla="*/ 0 w 328"/>
                <a:gd name="T13" fmla="*/ 118 h 296"/>
                <a:gd name="T14" fmla="*/ 124 w 328"/>
                <a:gd name="T15" fmla="*/ 0 h 296"/>
                <a:gd name="T16" fmla="*/ 201 w 328"/>
                <a:gd name="T1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01" y="0"/>
                  </a:moveTo>
                  <a:cubicBezTo>
                    <a:pt x="270" y="0"/>
                    <a:pt x="328" y="49"/>
                    <a:pt x="328" y="118"/>
                  </a:cubicBezTo>
                  <a:cubicBezTo>
                    <a:pt x="328" y="201"/>
                    <a:pt x="328" y="201"/>
                    <a:pt x="328" y="201"/>
                  </a:cubicBezTo>
                  <a:cubicBezTo>
                    <a:pt x="328" y="270"/>
                    <a:pt x="270" y="296"/>
                    <a:pt x="201" y="296"/>
                  </a:cubicBezTo>
                  <a:cubicBezTo>
                    <a:pt x="124" y="296"/>
                    <a:pt x="124" y="296"/>
                    <a:pt x="124" y="296"/>
                  </a:cubicBezTo>
                  <a:cubicBezTo>
                    <a:pt x="55" y="296"/>
                    <a:pt x="0" y="270"/>
                    <a:pt x="0" y="2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49"/>
                    <a:pt x="55" y="0"/>
                    <a:pt x="12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34">
              <a:extLst>
                <a:ext uri="{FF2B5EF4-FFF2-40B4-BE49-F238E27FC236}">
                  <a16:creationId xmlns:a16="http://schemas.microsoft.com/office/drawing/2014/main" id="{B00E2BB7-6978-4308-93D7-3095C3CA9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771" y="3689885"/>
              <a:ext cx="179911" cy="162775"/>
            </a:xfrm>
            <a:custGeom>
              <a:avLst/>
              <a:gdLst>
                <a:gd name="T0" fmla="*/ 206 w 328"/>
                <a:gd name="T1" fmla="*/ 0 h 296"/>
                <a:gd name="T2" fmla="*/ 328 w 328"/>
                <a:gd name="T3" fmla="*/ 118 h 296"/>
                <a:gd name="T4" fmla="*/ 328 w 328"/>
                <a:gd name="T5" fmla="*/ 201 h 296"/>
                <a:gd name="T6" fmla="*/ 206 w 328"/>
                <a:gd name="T7" fmla="*/ 296 h 296"/>
                <a:gd name="T8" fmla="*/ 129 w 328"/>
                <a:gd name="T9" fmla="*/ 296 h 296"/>
                <a:gd name="T10" fmla="*/ 0 w 328"/>
                <a:gd name="T11" fmla="*/ 201 h 296"/>
                <a:gd name="T12" fmla="*/ 0 w 328"/>
                <a:gd name="T13" fmla="*/ 118 h 296"/>
                <a:gd name="T14" fmla="*/ 129 w 328"/>
                <a:gd name="T15" fmla="*/ 0 h 296"/>
                <a:gd name="T16" fmla="*/ 206 w 328"/>
                <a:gd name="T1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06" y="0"/>
                  </a:moveTo>
                  <a:cubicBezTo>
                    <a:pt x="275" y="0"/>
                    <a:pt x="328" y="49"/>
                    <a:pt x="328" y="118"/>
                  </a:cubicBezTo>
                  <a:cubicBezTo>
                    <a:pt x="328" y="201"/>
                    <a:pt x="328" y="201"/>
                    <a:pt x="328" y="201"/>
                  </a:cubicBezTo>
                  <a:cubicBezTo>
                    <a:pt x="328" y="270"/>
                    <a:pt x="275" y="296"/>
                    <a:pt x="206" y="296"/>
                  </a:cubicBezTo>
                  <a:cubicBezTo>
                    <a:pt x="129" y="296"/>
                    <a:pt x="129" y="296"/>
                    <a:pt x="129" y="296"/>
                  </a:cubicBezTo>
                  <a:cubicBezTo>
                    <a:pt x="60" y="296"/>
                    <a:pt x="0" y="270"/>
                    <a:pt x="0" y="2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49"/>
                    <a:pt x="60" y="0"/>
                    <a:pt x="129" y="0"/>
                  </a:cubicBezTo>
                  <a:lnTo>
                    <a:pt x="206" y="0"/>
                  </a:ln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35">
              <a:extLst>
                <a:ext uri="{FF2B5EF4-FFF2-40B4-BE49-F238E27FC236}">
                  <a16:creationId xmlns:a16="http://schemas.microsoft.com/office/drawing/2014/main" id="{5342016E-FA0F-4FC4-B844-B44DBEA1D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9855" y="3898924"/>
              <a:ext cx="162776" cy="167916"/>
            </a:xfrm>
            <a:custGeom>
              <a:avLst/>
              <a:gdLst>
                <a:gd name="T0" fmla="*/ 109 w 296"/>
                <a:gd name="T1" fmla="*/ 308 h 308"/>
                <a:gd name="T2" fmla="*/ 0 w 296"/>
                <a:gd name="T3" fmla="*/ 161 h 308"/>
                <a:gd name="T4" fmla="*/ 0 w 296"/>
                <a:gd name="T5" fmla="*/ 86 h 308"/>
                <a:gd name="T6" fmla="*/ 109 w 296"/>
                <a:gd name="T7" fmla="*/ 0 h 308"/>
                <a:gd name="T8" fmla="*/ 178 w 296"/>
                <a:gd name="T9" fmla="*/ 0 h 308"/>
                <a:gd name="T10" fmla="*/ 296 w 296"/>
                <a:gd name="T11" fmla="*/ 86 h 308"/>
                <a:gd name="T12" fmla="*/ 296 w 296"/>
                <a:gd name="T13" fmla="*/ 161 h 308"/>
                <a:gd name="T14" fmla="*/ 178 w 296"/>
                <a:gd name="T15" fmla="*/ 308 h 308"/>
                <a:gd name="T16" fmla="*/ 109 w 296"/>
                <a:gd name="T17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308">
                  <a:moveTo>
                    <a:pt x="109" y="308"/>
                  </a:moveTo>
                  <a:cubicBezTo>
                    <a:pt x="46" y="308"/>
                    <a:pt x="0" y="224"/>
                    <a:pt x="0" y="16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3"/>
                    <a:pt x="46" y="0"/>
                    <a:pt x="109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241" y="0"/>
                    <a:pt x="296" y="23"/>
                    <a:pt x="296" y="86"/>
                  </a:cubicBezTo>
                  <a:cubicBezTo>
                    <a:pt x="296" y="161"/>
                    <a:pt x="296" y="161"/>
                    <a:pt x="296" y="161"/>
                  </a:cubicBezTo>
                  <a:cubicBezTo>
                    <a:pt x="296" y="268"/>
                    <a:pt x="241" y="308"/>
                    <a:pt x="178" y="308"/>
                  </a:cubicBezTo>
                  <a:lnTo>
                    <a:pt x="109" y="308"/>
                  </a:ln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36">
              <a:extLst>
                <a:ext uri="{FF2B5EF4-FFF2-40B4-BE49-F238E27FC236}">
                  <a16:creationId xmlns:a16="http://schemas.microsoft.com/office/drawing/2014/main" id="{EA4918E6-FDB3-4F4A-B4B3-16EAD4639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1199" y="3898924"/>
              <a:ext cx="166203" cy="167916"/>
            </a:xfrm>
            <a:custGeom>
              <a:avLst/>
              <a:gdLst>
                <a:gd name="T0" fmla="*/ 190 w 304"/>
                <a:gd name="T1" fmla="*/ 308 h 308"/>
                <a:gd name="T2" fmla="*/ 304 w 304"/>
                <a:gd name="T3" fmla="*/ 161 h 308"/>
                <a:gd name="T4" fmla="*/ 304 w 304"/>
                <a:gd name="T5" fmla="*/ 86 h 308"/>
                <a:gd name="T6" fmla="*/ 190 w 304"/>
                <a:gd name="T7" fmla="*/ 0 h 308"/>
                <a:gd name="T8" fmla="*/ 120 w 304"/>
                <a:gd name="T9" fmla="*/ 0 h 308"/>
                <a:gd name="T10" fmla="*/ 0 w 304"/>
                <a:gd name="T11" fmla="*/ 86 h 308"/>
                <a:gd name="T12" fmla="*/ 0 w 304"/>
                <a:gd name="T13" fmla="*/ 161 h 308"/>
                <a:gd name="T14" fmla="*/ 120 w 304"/>
                <a:gd name="T15" fmla="*/ 308 h 308"/>
                <a:gd name="T16" fmla="*/ 190 w 304"/>
                <a:gd name="T17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4" h="308">
                  <a:moveTo>
                    <a:pt x="190" y="308"/>
                  </a:moveTo>
                  <a:cubicBezTo>
                    <a:pt x="252" y="308"/>
                    <a:pt x="304" y="224"/>
                    <a:pt x="304" y="161"/>
                  </a:cubicBezTo>
                  <a:cubicBezTo>
                    <a:pt x="304" y="86"/>
                    <a:pt x="304" y="86"/>
                    <a:pt x="304" y="86"/>
                  </a:cubicBezTo>
                  <a:cubicBezTo>
                    <a:pt x="304" y="23"/>
                    <a:pt x="252" y="0"/>
                    <a:pt x="19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7" y="0"/>
                    <a:pt x="0" y="23"/>
                    <a:pt x="0" y="86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268"/>
                    <a:pt x="57" y="308"/>
                    <a:pt x="120" y="308"/>
                  </a:cubicBezTo>
                  <a:lnTo>
                    <a:pt x="190" y="308"/>
                  </a:ln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37">
              <a:extLst>
                <a:ext uri="{FF2B5EF4-FFF2-40B4-BE49-F238E27FC236}">
                  <a16:creationId xmlns:a16="http://schemas.microsoft.com/office/drawing/2014/main" id="{3D9756E9-F3CE-4BD1-BE5C-D08B6B6A3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530" y="4251891"/>
              <a:ext cx="203898" cy="997218"/>
            </a:xfrm>
            <a:custGeom>
              <a:avLst/>
              <a:gdLst>
                <a:gd name="T0" fmla="*/ 65 w 374"/>
                <a:gd name="T1" fmla="*/ 0 h 1825"/>
                <a:gd name="T2" fmla="*/ 374 w 374"/>
                <a:gd name="T3" fmla="*/ 1825 h 1825"/>
                <a:gd name="T4" fmla="*/ 37 w 374"/>
                <a:gd name="T5" fmla="*/ 1787 h 1825"/>
                <a:gd name="T6" fmla="*/ 65 w 374"/>
                <a:gd name="T7" fmla="*/ 0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" h="1825">
                  <a:moveTo>
                    <a:pt x="65" y="0"/>
                  </a:moveTo>
                  <a:cubicBezTo>
                    <a:pt x="374" y="1825"/>
                    <a:pt x="374" y="1825"/>
                    <a:pt x="374" y="1825"/>
                  </a:cubicBezTo>
                  <a:cubicBezTo>
                    <a:pt x="374" y="1825"/>
                    <a:pt x="196" y="1441"/>
                    <a:pt x="37" y="1787"/>
                  </a:cubicBezTo>
                  <a:cubicBezTo>
                    <a:pt x="37" y="1787"/>
                    <a:pt x="0" y="365"/>
                    <a:pt x="65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38">
              <a:extLst>
                <a:ext uri="{FF2B5EF4-FFF2-40B4-BE49-F238E27FC236}">
                  <a16:creationId xmlns:a16="http://schemas.microsoft.com/office/drawing/2014/main" id="{D74B979E-C4DB-4D8D-9C1E-B61D4DF66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341" y="4251891"/>
              <a:ext cx="215893" cy="736776"/>
            </a:xfrm>
            <a:custGeom>
              <a:avLst/>
              <a:gdLst>
                <a:gd name="T0" fmla="*/ 0 w 393"/>
                <a:gd name="T1" fmla="*/ 75 h 1347"/>
                <a:gd name="T2" fmla="*/ 244 w 393"/>
                <a:gd name="T3" fmla="*/ 1347 h 1347"/>
                <a:gd name="T4" fmla="*/ 356 w 393"/>
                <a:gd name="T5" fmla="*/ 131 h 1347"/>
                <a:gd name="T6" fmla="*/ 0 w 393"/>
                <a:gd name="T7" fmla="*/ 75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3" h="1347">
                  <a:moveTo>
                    <a:pt x="0" y="75"/>
                  </a:moveTo>
                  <a:cubicBezTo>
                    <a:pt x="244" y="1347"/>
                    <a:pt x="244" y="1347"/>
                    <a:pt x="244" y="1347"/>
                  </a:cubicBezTo>
                  <a:cubicBezTo>
                    <a:pt x="244" y="1347"/>
                    <a:pt x="393" y="262"/>
                    <a:pt x="356" y="131"/>
                  </a:cubicBezTo>
                  <a:cubicBezTo>
                    <a:pt x="318" y="0"/>
                    <a:pt x="300" y="252"/>
                    <a:pt x="0" y="75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39">
              <a:extLst>
                <a:ext uri="{FF2B5EF4-FFF2-40B4-BE49-F238E27FC236}">
                  <a16:creationId xmlns:a16="http://schemas.microsoft.com/office/drawing/2014/main" id="{C3F5B716-F4EE-4A7C-85F9-976380687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196" y="5326214"/>
              <a:ext cx="183338" cy="868709"/>
            </a:xfrm>
            <a:custGeom>
              <a:avLst/>
              <a:gdLst>
                <a:gd name="T0" fmla="*/ 187 w 337"/>
                <a:gd name="T1" fmla="*/ 0 h 1591"/>
                <a:gd name="T2" fmla="*/ 37 w 337"/>
                <a:gd name="T3" fmla="*/ 552 h 1591"/>
                <a:gd name="T4" fmla="*/ 215 w 337"/>
                <a:gd name="T5" fmla="*/ 1591 h 1591"/>
                <a:gd name="T6" fmla="*/ 187 w 337"/>
                <a:gd name="T7" fmla="*/ 0 h 1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7" h="1591">
                  <a:moveTo>
                    <a:pt x="187" y="0"/>
                  </a:moveTo>
                  <a:cubicBezTo>
                    <a:pt x="187" y="0"/>
                    <a:pt x="0" y="225"/>
                    <a:pt x="37" y="552"/>
                  </a:cubicBezTo>
                  <a:cubicBezTo>
                    <a:pt x="74" y="880"/>
                    <a:pt x="215" y="1591"/>
                    <a:pt x="215" y="1591"/>
                  </a:cubicBezTo>
                  <a:cubicBezTo>
                    <a:pt x="215" y="1591"/>
                    <a:pt x="337" y="459"/>
                    <a:pt x="187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40">
              <a:extLst>
                <a:ext uri="{FF2B5EF4-FFF2-40B4-BE49-F238E27FC236}">
                  <a16:creationId xmlns:a16="http://schemas.microsoft.com/office/drawing/2014/main" id="{F8622456-2C26-4FA7-8F93-2D39C5C07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091" y="5398178"/>
              <a:ext cx="169630" cy="848149"/>
            </a:xfrm>
            <a:custGeom>
              <a:avLst/>
              <a:gdLst>
                <a:gd name="T0" fmla="*/ 93 w 309"/>
                <a:gd name="T1" fmla="*/ 0 h 1554"/>
                <a:gd name="T2" fmla="*/ 309 w 309"/>
                <a:gd name="T3" fmla="*/ 1526 h 1554"/>
                <a:gd name="T4" fmla="*/ 93 w 309"/>
                <a:gd name="T5" fmla="*/ 1554 h 1554"/>
                <a:gd name="T6" fmla="*/ 93 w 309"/>
                <a:gd name="T7" fmla="*/ 0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" h="1554">
                  <a:moveTo>
                    <a:pt x="93" y="0"/>
                  </a:moveTo>
                  <a:cubicBezTo>
                    <a:pt x="93" y="0"/>
                    <a:pt x="178" y="1245"/>
                    <a:pt x="309" y="1526"/>
                  </a:cubicBezTo>
                  <a:cubicBezTo>
                    <a:pt x="309" y="1526"/>
                    <a:pt x="168" y="1535"/>
                    <a:pt x="93" y="1554"/>
                  </a:cubicBezTo>
                  <a:cubicBezTo>
                    <a:pt x="93" y="1554"/>
                    <a:pt x="0" y="216"/>
                    <a:pt x="93" y="0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41">
              <a:extLst>
                <a:ext uri="{FF2B5EF4-FFF2-40B4-BE49-F238E27FC236}">
                  <a16:creationId xmlns:a16="http://schemas.microsoft.com/office/drawing/2014/main" id="{FBCB7D26-FB64-42E2-966F-2EF683A69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3462" y="6272028"/>
              <a:ext cx="383809" cy="159349"/>
            </a:xfrm>
            <a:custGeom>
              <a:avLst/>
              <a:gdLst>
                <a:gd name="T0" fmla="*/ 0 w 702"/>
                <a:gd name="T1" fmla="*/ 234 h 290"/>
                <a:gd name="T2" fmla="*/ 599 w 702"/>
                <a:gd name="T3" fmla="*/ 253 h 290"/>
                <a:gd name="T4" fmla="*/ 702 w 702"/>
                <a:gd name="T5" fmla="*/ 0 h 290"/>
                <a:gd name="T6" fmla="*/ 0 w 702"/>
                <a:gd name="T7" fmla="*/ 23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2" h="290">
                  <a:moveTo>
                    <a:pt x="0" y="234"/>
                  </a:moveTo>
                  <a:cubicBezTo>
                    <a:pt x="0" y="234"/>
                    <a:pt x="524" y="290"/>
                    <a:pt x="599" y="253"/>
                  </a:cubicBezTo>
                  <a:cubicBezTo>
                    <a:pt x="674" y="215"/>
                    <a:pt x="702" y="0"/>
                    <a:pt x="702" y="0"/>
                  </a:cubicBezTo>
                  <a:cubicBezTo>
                    <a:pt x="702" y="0"/>
                    <a:pt x="702" y="168"/>
                    <a:pt x="0" y="234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42">
              <a:extLst>
                <a:ext uri="{FF2B5EF4-FFF2-40B4-BE49-F238E27FC236}">
                  <a16:creationId xmlns:a16="http://schemas.microsoft.com/office/drawing/2014/main" id="{520AC028-5691-43F3-A1CE-4A3521491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040" y="6266887"/>
              <a:ext cx="306705" cy="113086"/>
            </a:xfrm>
            <a:custGeom>
              <a:avLst/>
              <a:gdLst>
                <a:gd name="T0" fmla="*/ 0 w 562"/>
                <a:gd name="T1" fmla="*/ 206 h 206"/>
                <a:gd name="T2" fmla="*/ 384 w 562"/>
                <a:gd name="T3" fmla="*/ 131 h 206"/>
                <a:gd name="T4" fmla="*/ 562 w 562"/>
                <a:gd name="T5" fmla="*/ 0 h 206"/>
                <a:gd name="T6" fmla="*/ 0 w 562"/>
                <a:gd name="T7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2" h="206">
                  <a:moveTo>
                    <a:pt x="0" y="206"/>
                  </a:moveTo>
                  <a:cubicBezTo>
                    <a:pt x="0" y="206"/>
                    <a:pt x="281" y="150"/>
                    <a:pt x="384" y="131"/>
                  </a:cubicBezTo>
                  <a:cubicBezTo>
                    <a:pt x="487" y="113"/>
                    <a:pt x="562" y="0"/>
                    <a:pt x="562" y="0"/>
                  </a:cubicBezTo>
                  <a:cubicBezTo>
                    <a:pt x="562" y="0"/>
                    <a:pt x="113" y="19"/>
                    <a:pt x="0" y="206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43">
              <a:extLst>
                <a:ext uri="{FF2B5EF4-FFF2-40B4-BE49-F238E27FC236}">
                  <a16:creationId xmlns:a16="http://schemas.microsoft.com/office/drawing/2014/main" id="{B6BB2E18-853F-4AF5-A8C7-DD004C7E2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255" y="4251891"/>
              <a:ext cx="203898" cy="997218"/>
            </a:xfrm>
            <a:custGeom>
              <a:avLst/>
              <a:gdLst>
                <a:gd name="T0" fmla="*/ 308 w 374"/>
                <a:gd name="T1" fmla="*/ 0 h 1825"/>
                <a:gd name="T2" fmla="*/ 0 w 374"/>
                <a:gd name="T3" fmla="*/ 1825 h 1825"/>
                <a:gd name="T4" fmla="*/ 337 w 374"/>
                <a:gd name="T5" fmla="*/ 1787 h 1825"/>
                <a:gd name="T6" fmla="*/ 308 w 374"/>
                <a:gd name="T7" fmla="*/ 0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" h="1825">
                  <a:moveTo>
                    <a:pt x="308" y="0"/>
                  </a:moveTo>
                  <a:cubicBezTo>
                    <a:pt x="0" y="1825"/>
                    <a:pt x="0" y="1825"/>
                    <a:pt x="0" y="1825"/>
                  </a:cubicBezTo>
                  <a:cubicBezTo>
                    <a:pt x="0" y="1825"/>
                    <a:pt x="177" y="1441"/>
                    <a:pt x="337" y="1787"/>
                  </a:cubicBezTo>
                  <a:cubicBezTo>
                    <a:pt x="337" y="1787"/>
                    <a:pt x="374" y="365"/>
                    <a:pt x="308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44">
              <a:extLst>
                <a:ext uri="{FF2B5EF4-FFF2-40B4-BE49-F238E27FC236}">
                  <a16:creationId xmlns:a16="http://schemas.microsoft.com/office/drawing/2014/main" id="{218FBCE6-2B87-42CD-9A25-76D77AD0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449" y="4251891"/>
              <a:ext cx="215893" cy="736776"/>
            </a:xfrm>
            <a:custGeom>
              <a:avLst/>
              <a:gdLst>
                <a:gd name="T0" fmla="*/ 394 w 394"/>
                <a:gd name="T1" fmla="*/ 75 h 1347"/>
                <a:gd name="T2" fmla="*/ 150 w 394"/>
                <a:gd name="T3" fmla="*/ 1347 h 1347"/>
                <a:gd name="T4" fmla="*/ 38 w 394"/>
                <a:gd name="T5" fmla="*/ 131 h 1347"/>
                <a:gd name="T6" fmla="*/ 394 w 394"/>
                <a:gd name="T7" fmla="*/ 75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4" h="1347">
                  <a:moveTo>
                    <a:pt x="394" y="75"/>
                  </a:moveTo>
                  <a:cubicBezTo>
                    <a:pt x="150" y="1347"/>
                    <a:pt x="150" y="1347"/>
                    <a:pt x="150" y="1347"/>
                  </a:cubicBezTo>
                  <a:cubicBezTo>
                    <a:pt x="150" y="1347"/>
                    <a:pt x="0" y="262"/>
                    <a:pt x="38" y="131"/>
                  </a:cubicBezTo>
                  <a:cubicBezTo>
                    <a:pt x="75" y="0"/>
                    <a:pt x="94" y="252"/>
                    <a:pt x="394" y="75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45">
              <a:extLst>
                <a:ext uri="{FF2B5EF4-FFF2-40B4-BE49-F238E27FC236}">
                  <a16:creationId xmlns:a16="http://schemas.microsoft.com/office/drawing/2014/main" id="{E66292FF-0CA2-44D8-8062-C35FBAD41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152" y="5326214"/>
              <a:ext cx="185051" cy="868709"/>
            </a:xfrm>
            <a:custGeom>
              <a:avLst/>
              <a:gdLst>
                <a:gd name="T0" fmla="*/ 150 w 337"/>
                <a:gd name="T1" fmla="*/ 0 h 1591"/>
                <a:gd name="T2" fmla="*/ 300 w 337"/>
                <a:gd name="T3" fmla="*/ 552 h 1591"/>
                <a:gd name="T4" fmla="*/ 122 w 337"/>
                <a:gd name="T5" fmla="*/ 1591 h 1591"/>
                <a:gd name="T6" fmla="*/ 150 w 337"/>
                <a:gd name="T7" fmla="*/ 0 h 1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7" h="1591">
                  <a:moveTo>
                    <a:pt x="150" y="0"/>
                  </a:moveTo>
                  <a:cubicBezTo>
                    <a:pt x="150" y="0"/>
                    <a:pt x="337" y="225"/>
                    <a:pt x="300" y="552"/>
                  </a:cubicBezTo>
                  <a:cubicBezTo>
                    <a:pt x="262" y="880"/>
                    <a:pt x="122" y="1591"/>
                    <a:pt x="122" y="1591"/>
                  </a:cubicBezTo>
                  <a:cubicBezTo>
                    <a:pt x="122" y="1591"/>
                    <a:pt x="0" y="459"/>
                    <a:pt x="150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46">
              <a:extLst>
                <a:ext uri="{FF2B5EF4-FFF2-40B4-BE49-F238E27FC236}">
                  <a16:creationId xmlns:a16="http://schemas.microsoft.com/office/drawing/2014/main" id="{312FEA37-8498-4F1C-869B-7742FBDB2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7962" y="5398178"/>
              <a:ext cx="169630" cy="848149"/>
            </a:xfrm>
            <a:custGeom>
              <a:avLst/>
              <a:gdLst>
                <a:gd name="T0" fmla="*/ 215 w 309"/>
                <a:gd name="T1" fmla="*/ 0 h 1554"/>
                <a:gd name="T2" fmla="*/ 0 w 309"/>
                <a:gd name="T3" fmla="*/ 1526 h 1554"/>
                <a:gd name="T4" fmla="*/ 215 w 309"/>
                <a:gd name="T5" fmla="*/ 1554 h 1554"/>
                <a:gd name="T6" fmla="*/ 215 w 309"/>
                <a:gd name="T7" fmla="*/ 0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" h="1554">
                  <a:moveTo>
                    <a:pt x="215" y="0"/>
                  </a:moveTo>
                  <a:cubicBezTo>
                    <a:pt x="215" y="0"/>
                    <a:pt x="131" y="1245"/>
                    <a:pt x="0" y="1526"/>
                  </a:cubicBezTo>
                  <a:cubicBezTo>
                    <a:pt x="0" y="1526"/>
                    <a:pt x="141" y="1535"/>
                    <a:pt x="215" y="1554"/>
                  </a:cubicBezTo>
                  <a:cubicBezTo>
                    <a:pt x="215" y="1554"/>
                    <a:pt x="309" y="216"/>
                    <a:pt x="215" y="0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47">
              <a:extLst>
                <a:ext uri="{FF2B5EF4-FFF2-40B4-BE49-F238E27FC236}">
                  <a16:creationId xmlns:a16="http://schemas.microsoft.com/office/drawing/2014/main" id="{B8CAA9C2-C3A6-4C82-8373-EAB4A0018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3413" y="6272028"/>
              <a:ext cx="383809" cy="159349"/>
            </a:xfrm>
            <a:custGeom>
              <a:avLst/>
              <a:gdLst>
                <a:gd name="T0" fmla="*/ 702 w 702"/>
                <a:gd name="T1" fmla="*/ 234 h 290"/>
                <a:gd name="T2" fmla="*/ 103 w 702"/>
                <a:gd name="T3" fmla="*/ 253 h 290"/>
                <a:gd name="T4" fmla="*/ 0 w 702"/>
                <a:gd name="T5" fmla="*/ 0 h 290"/>
                <a:gd name="T6" fmla="*/ 702 w 702"/>
                <a:gd name="T7" fmla="*/ 23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2" h="290">
                  <a:moveTo>
                    <a:pt x="702" y="234"/>
                  </a:moveTo>
                  <a:cubicBezTo>
                    <a:pt x="702" y="234"/>
                    <a:pt x="178" y="290"/>
                    <a:pt x="103" y="253"/>
                  </a:cubicBezTo>
                  <a:cubicBezTo>
                    <a:pt x="28" y="215"/>
                    <a:pt x="0" y="0"/>
                    <a:pt x="0" y="0"/>
                  </a:cubicBezTo>
                  <a:cubicBezTo>
                    <a:pt x="0" y="0"/>
                    <a:pt x="0" y="168"/>
                    <a:pt x="702" y="234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48">
              <a:extLst>
                <a:ext uri="{FF2B5EF4-FFF2-40B4-BE49-F238E27FC236}">
                  <a16:creationId xmlns:a16="http://schemas.microsoft.com/office/drawing/2014/main" id="{3D242D56-E621-4482-BA2A-BD269DAFD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938" y="6266888"/>
              <a:ext cx="306705" cy="113088"/>
            </a:xfrm>
            <a:custGeom>
              <a:avLst/>
              <a:gdLst>
                <a:gd name="T0" fmla="*/ 561 w 561"/>
                <a:gd name="T1" fmla="*/ 206 h 206"/>
                <a:gd name="T2" fmla="*/ 178 w 561"/>
                <a:gd name="T3" fmla="*/ 131 h 206"/>
                <a:gd name="T4" fmla="*/ 0 w 561"/>
                <a:gd name="T5" fmla="*/ 0 h 206"/>
                <a:gd name="T6" fmla="*/ 561 w 561"/>
                <a:gd name="T7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1" h="206">
                  <a:moveTo>
                    <a:pt x="561" y="206"/>
                  </a:moveTo>
                  <a:cubicBezTo>
                    <a:pt x="561" y="206"/>
                    <a:pt x="281" y="150"/>
                    <a:pt x="178" y="131"/>
                  </a:cubicBezTo>
                  <a:cubicBezTo>
                    <a:pt x="75" y="113"/>
                    <a:pt x="0" y="0"/>
                    <a:pt x="0" y="0"/>
                  </a:cubicBezTo>
                  <a:cubicBezTo>
                    <a:pt x="0" y="0"/>
                    <a:pt x="449" y="19"/>
                    <a:pt x="561" y="206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49">
              <a:extLst>
                <a:ext uri="{FF2B5EF4-FFF2-40B4-BE49-F238E27FC236}">
                  <a16:creationId xmlns:a16="http://schemas.microsoft.com/office/drawing/2014/main" id="{CC906F2D-533B-4ABA-8CB6-31906121E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9855" y="2406524"/>
              <a:ext cx="137074" cy="334119"/>
            </a:xfrm>
            <a:custGeom>
              <a:avLst/>
              <a:gdLst>
                <a:gd name="T0" fmla="*/ 91 w 250"/>
                <a:gd name="T1" fmla="*/ 0 h 611"/>
                <a:gd name="T2" fmla="*/ 250 w 250"/>
                <a:gd name="T3" fmla="*/ 611 h 611"/>
                <a:gd name="T4" fmla="*/ 109 w 250"/>
                <a:gd name="T5" fmla="*/ 536 h 611"/>
                <a:gd name="T6" fmla="*/ 91 w 250"/>
                <a:gd name="T7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611">
                  <a:moveTo>
                    <a:pt x="91" y="0"/>
                  </a:moveTo>
                  <a:cubicBezTo>
                    <a:pt x="91" y="0"/>
                    <a:pt x="119" y="354"/>
                    <a:pt x="250" y="611"/>
                  </a:cubicBezTo>
                  <a:cubicBezTo>
                    <a:pt x="250" y="611"/>
                    <a:pt x="136" y="599"/>
                    <a:pt x="109" y="536"/>
                  </a:cubicBezTo>
                  <a:cubicBezTo>
                    <a:pt x="81" y="472"/>
                    <a:pt x="0" y="175"/>
                    <a:pt x="91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50">
              <a:extLst>
                <a:ext uri="{FF2B5EF4-FFF2-40B4-BE49-F238E27FC236}">
                  <a16:creationId xmlns:a16="http://schemas.microsoft.com/office/drawing/2014/main" id="{267C8620-F5C8-4678-8FDB-70ADC1F0F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754" y="2406524"/>
              <a:ext cx="135361" cy="334119"/>
            </a:xfrm>
            <a:custGeom>
              <a:avLst/>
              <a:gdLst>
                <a:gd name="T0" fmla="*/ 159 w 250"/>
                <a:gd name="T1" fmla="*/ 0 h 611"/>
                <a:gd name="T2" fmla="*/ 0 w 250"/>
                <a:gd name="T3" fmla="*/ 611 h 611"/>
                <a:gd name="T4" fmla="*/ 142 w 250"/>
                <a:gd name="T5" fmla="*/ 536 h 611"/>
                <a:gd name="T6" fmla="*/ 159 w 250"/>
                <a:gd name="T7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611">
                  <a:moveTo>
                    <a:pt x="159" y="0"/>
                  </a:moveTo>
                  <a:cubicBezTo>
                    <a:pt x="159" y="0"/>
                    <a:pt x="132" y="354"/>
                    <a:pt x="0" y="611"/>
                  </a:cubicBezTo>
                  <a:cubicBezTo>
                    <a:pt x="0" y="611"/>
                    <a:pt x="114" y="599"/>
                    <a:pt x="142" y="536"/>
                  </a:cubicBezTo>
                  <a:cubicBezTo>
                    <a:pt x="170" y="472"/>
                    <a:pt x="250" y="175"/>
                    <a:pt x="159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51">
              <a:extLst>
                <a:ext uri="{FF2B5EF4-FFF2-40B4-BE49-F238E27FC236}">
                  <a16:creationId xmlns:a16="http://schemas.microsoft.com/office/drawing/2014/main" id="{549CCD42-293A-42EA-8D3C-8576B1D31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105" y="2406524"/>
              <a:ext cx="198758" cy="330691"/>
            </a:xfrm>
            <a:custGeom>
              <a:avLst/>
              <a:gdLst>
                <a:gd name="T0" fmla="*/ 168 w 365"/>
                <a:gd name="T1" fmla="*/ 607 h 607"/>
                <a:gd name="T2" fmla="*/ 0 w 365"/>
                <a:gd name="T3" fmla="*/ 0 h 607"/>
                <a:gd name="T4" fmla="*/ 166 w 365"/>
                <a:gd name="T5" fmla="*/ 87 h 607"/>
                <a:gd name="T6" fmla="*/ 365 w 365"/>
                <a:gd name="T7" fmla="*/ 14 h 607"/>
                <a:gd name="T8" fmla="*/ 168 w 365"/>
                <a:gd name="T9" fmla="*/ 60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607">
                  <a:moveTo>
                    <a:pt x="168" y="607"/>
                  </a:moveTo>
                  <a:cubicBezTo>
                    <a:pt x="168" y="607"/>
                    <a:pt x="12" y="255"/>
                    <a:pt x="0" y="0"/>
                  </a:cubicBezTo>
                  <a:cubicBezTo>
                    <a:pt x="0" y="0"/>
                    <a:pt x="99" y="87"/>
                    <a:pt x="166" y="87"/>
                  </a:cubicBezTo>
                  <a:cubicBezTo>
                    <a:pt x="233" y="87"/>
                    <a:pt x="365" y="14"/>
                    <a:pt x="365" y="14"/>
                  </a:cubicBezTo>
                  <a:cubicBezTo>
                    <a:pt x="365" y="14"/>
                    <a:pt x="294" y="425"/>
                    <a:pt x="168" y="607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52">
              <a:extLst>
                <a:ext uri="{FF2B5EF4-FFF2-40B4-BE49-F238E27FC236}">
                  <a16:creationId xmlns:a16="http://schemas.microsoft.com/office/drawing/2014/main" id="{4A4EF1A7-534E-40D0-80D9-B2EEA6A75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587" y="2927408"/>
              <a:ext cx="371815" cy="635684"/>
            </a:xfrm>
            <a:custGeom>
              <a:avLst/>
              <a:gdLst>
                <a:gd name="T0" fmla="*/ 462 w 680"/>
                <a:gd name="T1" fmla="*/ 0 h 1161"/>
                <a:gd name="T2" fmla="*/ 49 w 680"/>
                <a:gd name="T3" fmla="*/ 948 h 1161"/>
                <a:gd name="T4" fmla="*/ 271 w 680"/>
                <a:gd name="T5" fmla="*/ 1040 h 1161"/>
                <a:gd name="T6" fmla="*/ 462 w 680"/>
                <a:gd name="T7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0" h="1161">
                  <a:moveTo>
                    <a:pt x="462" y="0"/>
                  </a:moveTo>
                  <a:cubicBezTo>
                    <a:pt x="462" y="0"/>
                    <a:pt x="0" y="453"/>
                    <a:pt x="49" y="948"/>
                  </a:cubicBezTo>
                  <a:cubicBezTo>
                    <a:pt x="49" y="948"/>
                    <a:pt x="115" y="1161"/>
                    <a:pt x="271" y="1040"/>
                  </a:cubicBezTo>
                  <a:cubicBezTo>
                    <a:pt x="383" y="952"/>
                    <a:pt x="680" y="125"/>
                    <a:pt x="462" y="0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53">
              <a:extLst>
                <a:ext uri="{FF2B5EF4-FFF2-40B4-BE49-F238E27FC236}">
                  <a16:creationId xmlns:a16="http://schemas.microsoft.com/office/drawing/2014/main" id="{BDD46705-BEB8-4746-A9E3-09AD2CCBC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90" y="2569300"/>
              <a:ext cx="371815" cy="580853"/>
            </a:xfrm>
            <a:custGeom>
              <a:avLst/>
              <a:gdLst>
                <a:gd name="T0" fmla="*/ 98 w 678"/>
                <a:gd name="T1" fmla="*/ 1064 h 1064"/>
                <a:gd name="T2" fmla="*/ 515 w 678"/>
                <a:gd name="T3" fmla="*/ 484 h 1064"/>
                <a:gd name="T4" fmla="*/ 678 w 678"/>
                <a:gd name="T5" fmla="*/ 0 h 1064"/>
                <a:gd name="T6" fmla="*/ 98 w 678"/>
                <a:gd name="T7" fmla="*/ 1064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8" h="1064">
                  <a:moveTo>
                    <a:pt x="98" y="1064"/>
                  </a:moveTo>
                  <a:cubicBezTo>
                    <a:pt x="98" y="1064"/>
                    <a:pt x="377" y="538"/>
                    <a:pt x="515" y="484"/>
                  </a:cubicBezTo>
                  <a:cubicBezTo>
                    <a:pt x="653" y="431"/>
                    <a:pt x="678" y="0"/>
                    <a:pt x="678" y="0"/>
                  </a:cubicBezTo>
                  <a:cubicBezTo>
                    <a:pt x="678" y="0"/>
                    <a:pt x="0" y="200"/>
                    <a:pt x="98" y="1064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54">
              <a:extLst>
                <a:ext uri="{FF2B5EF4-FFF2-40B4-BE49-F238E27FC236}">
                  <a16:creationId xmlns:a16="http://schemas.microsoft.com/office/drawing/2014/main" id="{EDAB8E75-5D50-42F4-B749-537E0934A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816" y="2490483"/>
              <a:ext cx="226173" cy="227886"/>
            </a:xfrm>
            <a:custGeom>
              <a:avLst/>
              <a:gdLst>
                <a:gd name="T0" fmla="*/ 412 w 412"/>
                <a:gd name="T1" fmla="*/ 417 h 417"/>
                <a:gd name="T2" fmla="*/ 224 w 412"/>
                <a:gd name="T3" fmla="*/ 97 h 417"/>
                <a:gd name="T4" fmla="*/ 81 w 412"/>
                <a:gd name="T5" fmla="*/ 219 h 417"/>
                <a:gd name="T6" fmla="*/ 412 w 412"/>
                <a:gd name="T7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2" h="417">
                  <a:moveTo>
                    <a:pt x="412" y="417"/>
                  </a:moveTo>
                  <a:cubicBezTo>
                    <a:pt x="412" y="417"/>
                    <a:pt x="239" y="193"/>
                    <a:pt x="224" y="97"/>
                  </a:cubicBezTo>
                  <a:cubicBezTo>
                    <a:pt x="208" y="0"/>
                    <a:pt x="0" y="102"/>
                    <a:pt x="81" y="219"/>
                  </a:cubicBezTo>
                  <a:cubicBezTo>
                    <a:pt x="163" y="336"/>
                    <a:pt x="193" y="402"/>
                    <a:pt x="412" y="417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55">
              <a:extLst>
                <a:ext uri="{FF2B5EF4-FFF2-40B4-BE49-F238E27FC236}">
                  <a16:creationId xmlns:a16="http://schemas.microsoft.com/office/drawing/2014/main" id="{86B2B055-1098-4BDF-8F7E-8A390AF7D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598" y="3580225"/>
              <a:ext cx="154209" cy="723069"/>
            </a:xfrm>
            <a:custGeom>
              <a:avLst/>
              <a:gdLst>
                <a:gd name="T0" fmla="*/ 260 w 282"/>
                <a:gd name="T1" fmla="*/ 29 h 1322"/>
                <a:gd name="T2" fmla="*/ 243 w 282"/>
                <a:gd name="T3" fmla="*/ 497 h 1322"/>
                <a:gd name="T4" fmla="*/ 102 w 282"/>
                <a:gd name="T5" fmla="*/ 1299 h 1322"/>
                <a:gd name="T6" fmla="*/ 34 w 282"/>
                <a:gd name="T7" fmla="*/ 825 h 1322"/>
                <a:gd name="T8" fmla="*/ 141 w 282"/>
                <a:gd name="T9" fmla="*/ 6 h 1322"/>
                <a:gd name="T10" fmla="*/ 260 w 282"/>
                <a:gd name="T11" fmla="*/ 29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" h="1322">
                  <a:moveTo>
                    <a:pt x="260" y="29"/>
                  </a:moveTo>
                  <a:cubicBezTo>
                    <a:pt x="260" y="29"/>
                    <a:pt x="282" y="356"/>
                    <a:pt x="243" y="497"/>
                  </a:cubicBezTo>
                  <a:cubicBezTo>
                    <a:pt x="203" y="639"/>
                    <a:pt x="102" y="1277"/>
                    <a:pt x="102" y="1299"/>
                  </a:cubicBezTo>
                  <a:cubicBezTo>
                    <a:pt x="102" y="1322"/>
                    <a:pt x="0" y="994"/>
                    <a:pt x="34" y="825"/>
                  </a:cubicBezTo>
                  <a:cubicBezTo>
                    <a:pt x="68" y="655"/>
                    <a:pt x="34" y="0"/>
                    <a:pt x="141" y="6"/>
                  </a:cubicBezTo>
                  <a:cubicBezTo>
                    <a:pt x="248" y="12"/>
                    <a:pt x="260" y="29"/>
                    <a:pt x="260" y="29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56">
              <a:extLst>
                <a:ext uri="{FF2B5EF4-FFF2-40B4-BE49-F238E27FC236}">
                  <a16:creationId xmlns:a16="http://schemas.microsoft.com/office/drawing/2014/main" id="{268B536A-ADB6-4AB0-B29E-E477642A2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330" y="3527111"/>
              <a:ext cx="66824" cy="741915"/>
            </a:xfrm>
            <a:custGeom>
              <a:avLst/>
              <a:gdLst>
                <a:gd name="T0" fmla="*/ 124 w 124"/>
                <a:gd name="T1" fmla="*/ 125 h 1356"/>
                <a:gd name="T2" fmla="*/ 85 w 124"/>
                <a:gd name="T3" fmla="*/ 1356 h 1356"/>
                <a:gd name="T4" fmla="*/ 6 w 124"/>
                <a:gd name="T5" fmla="*/ 1107 h 1356"/>
                <a:gd name="T6" fmla="*/ 124 w 124"/>
                <a:gd name="T7" fmla="*/ 125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356">
                  <a:moveTo>
                    <a:pt x="124" y="125"/>
                  </a:moveTo>
                  <a:cubicBezTo>
                    <a:pt x="124" y="125"/>
                    <a:pt x="6" y="1107"/>
                    <a:pt x="85" y="1356"/>
                  </a:cubicBezTo>
                  <a:cubicBezTo>
                    <a:pt x="85" y="1356"/>
                    <a:pt x="11" y="1299"/>
                    <a:pt x="6" y="1107"/>
                  </a:cubicBezTo>
                  <a:cubicBezTo>
                    <a:pt x="0" y="915"/>
                    <a:pt x="11" y="0"/>
                    <a:pt x="124" y="125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57">
              <a:extLst>
                <a:ext uri="{FF2B5EF4-FFF2-40B4-BE49-F238E27FC236}">
                  <a16:creationId xmlns:a16="http://schemas.microsoft.com/office/drawing/2014/main" id="{A28FACF3-4D9D-45AC-BEFE-A74BF6FF4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13" y="4327282"/>
              <a:ext cx="217607" cy="397517"/>
            </a:xfrm>
            <a:custGeom>
              <a:avLst/>
              <a:gdLst>
                <a:gd name="T0" fmla="*/ 276 w 395"/>
                <a:gd name="T1" fmla="*/ 655 h 728"/>
                <a:gd name="T2" fmla="*/ 186 w 395"/>
                <a:gd name="T3" fmla="*/ 311 h 728"/>
                <a:gd name="T4" fmla="*/ 395 w 395"/>
                <a:gd name="T5" fmla="*/ 237 h 728"/>
                <a:gd name="T6" fmla="*/ 271 w 395"/>
                <a:gd name="T7" fmla="*/ 40 h 728"/>
                <a:gd name="T8" fmla="*/ 124 w 395"/>
                <a:gd name="T9" fmla="*/ 480 h 728"/>
                <a:gd name="T10" fmla="*/ 276 w 395"/>
                <a:gd name="T11" fmla="*/ 655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5" h="728">
                  <a:moveTo>
                    <a:pt x="276" y="655"/>
                  </a:moveTo>
                  <a:cubicBezTo>
                    <a:pt x="276" y="655"/>
                    <a:pt x="113" y="440"/>
                    <a:pt x="186" y="311"/>
                  </a:cubicBezTo>
                  <a:cubicBezTo>
                    <a:pt x="259" y="181"/>
                    <a:pt x="355" y="158"/>
                    <a:pt x="395" y="237"/>
                  </a:cubicBezTo>
                  <a:cubicBezTo>
                    <a:pt x="395" y="237"/>
                    <a:pt x="372" y="0"/>
                    <a:pt x="271" y="40"/>
                  </a:cubicBezTo>
                  <a:cubicBezTo>
                    <a:pt x="169" y="79"/>
                    <a:pt x="0" y="232"/>
                    <a:pt x="124" y="480"/>
                  </a:cubicBezTo>
                  <a:cubicBezTo>
                    <a:pt x="248" y="728"/>
                    <a:pt x="209" y="666"/>
                    <a:pt x="276" y="655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58">
              <a:extLst>
                <a:ext uri="{FF2B5EF4-FFF2-40B4-BE49-F238E27FC236}">
                  <a16:creationId xmlns:a16="http://schemas.microsoft.com/office/drawing/2014/main" id="{D27772C1-715B-45C8-85BD-B6E2BD8E0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2423" y="2927408"/>
              <a:ext cx="371815" cy="635684"/>
            </a:xfrm>
            <a:custGeom>
              <a:avLst/>
              <a:gdLst>
                <a:gd name="T0" fmla="*/ 218 w 680"/>
                <a:gd name="T1" fmla="*/ 0 h 1161"/>
                <a:gd name="T2" fmla="*/ 631 w 680"/>
                <a:gd name="T3" fmla="*/ 948 h 1161"/>
                <a:gd name="T4" fmla="*/ 409 w 680"/>
                <a:gd name="T5" fmla="*/ 1040 h 1161"/>
                <a:gd name="T6" fmla="*/ 218 w 680"/>
                <a:gd name="T7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0" h="1161">
                  <a:moveTo>
                    <a:pt x="218" y="0"/>
                  </a:moveTo>
                  <a:cubicBezTo>
                    <a:pt x="218" y="0"/>
                    <a:pt x="680" y="453"/>
                    <a:pt x="631" y="948"/>
                  </a:cubicBezTo>
                  <a:cubicBezTo>
                    <a:pt x="631" y="948"/>
                    <a:pt x="565" y="1161"/>
                    <a:pt x="409" y="1040"/>
                  </a:cubicBezTo>
                  <a:cubicBezTo>
                    <a:pt x="297" y="952"/>
                    <a:pt x="0" y="125"/>
                    <a:pt x="218" y="0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59">
              <a:extLst>
                <a:ext uri="{FF2B5EF4-FFF2-40B4-BE49-F238E27FC236}">
                  <a16:creationId xmlns:a16="http://schemas.microsoft.com/office/drawing/2014/main" id="{8710DCEB-9412-45D8-82DD-F4F7E8033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34" y="2569300"/>
              <a:ext cx="370102" cy="580853"/>
            </a:xfrm>
            <a:custGeom>
              <a:avLst/>
              <a:gdLst>
                <a:gd name="T0" fmla="*/ 579 w 677"/>
                <a:gd name="T1" fmla="*/ 1064 h 1064"/>
                <a:gd name="T2" fmla="*/ 163 w 677"/>
                <a:gd name="T3" fmla="*/ 484 h 1064"/>
                <a:gd name="T4" fmla="*/ 0 w 677"/>
                <a:gd name="T5" fmla="*/ 0 h 1064"/>
                <a:gd name="T6" fmla="*/ 579 w 677"/>
                <a:gd name="T7" fmla="*/ 1064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7" h="1064">
                  <a:moveTo>
                    <a:pt x="579" y="1064"/>
                  </a:moveTo>
                  <a:cubicBezTo>
                    <a:pt x="579" y="1064"/>
                    <a:pt x="301" y="538"/>
                    <a:pt x="163" y="484"/>
                  </a:cubicBezTo>
                  <a:cubicBezTo>
                    <a:pt x="25" y="431"/>
                    <a:pt x="0" y="0"/>
                    <a:pt x="0" y="0"/>
                  </a:cubicBezTo>
                  <a:cubicBezTo>
                    <a:pt x="0" y="0"/>
                    <a:pt x="677" y="200"/>
                    <a:pt x="579" y="1064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60">
              <a:extLst>
                <a:ext uri="{FF2B5EF4-FFF2-40B4-BE49-F238E27FC236}">
                  <a16:creationId xmlns:a16="http://schemas.microsoft.com/office/drawing/2014/main" id="{0764999D-3870-4BD5-99F3-FD0C4882B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835" y="2490483"/>
              <a:ext cx="226173" cy="227886"/>
            </a:xfrm>
            <a:custGeom>
              <a:avLst/>
              <a:gdLst>
                <a:gd name="T0" fmla="*/ 0 w 413"/>
                <a:gd name="T1" fmla="*/ 417 h 417"/>
                <a:gd name="T2" fmla="*/ 189 w 413"/>
                <a:gd name="T3" fmla="*/ 97 h 417"/>
                <a:gd name="T4" fmla="*/ 331 w 413"/>
                <a:gd name="T5" fmla="*/ 219 h 417"/>
                <a:gd name="T6" fmla="*/ 0 w 413"/>
                <a:gd name="T7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7">
                  <a:moveTo>
                    <a:pt x="0" y="417"/>
                  </a:moveTo>
                  <a:cubicBezTo>
                    <a:pt x="0" y="417"/>
                    <a:pt x="173" y="193"/>
                    <a:pt x="189" y="97"/>
                  </a:cubicBezTo>
                  <a:cubicBezTo>
                    <a:pt x="204" y="0"/>
                    <a:pt x="413" y="102"/>
                    <a:pt x="331" y="219"/>
                  </a:cubicBezTo>
                  <a:cubicBezTo>
                    <a:pt x="250" y="336"/>
                    <a:pt x="219" y="402"/>
                    <a:pt x="0" y="417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161">
              <a:extLst>
                <a:ext uri="{FF2B5EF4-FFF2-40B4-BE49-F238E27FC236}">
                  <a16:creationId xmlns:a16="http://schemas.microsoft.com/office/drawing/2014/main" id="{09DAEA17-64E7-491F-B642-E9DFDC200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014" y="3580225"/>
              <a:ext cx="154209" cy="723069"/>
            </a:xfrm>
            <a:custGeom>
              <a:avLst/>
              <a:gdLst>
                <a:gd name="T0" fmla="*/ 23 w 282"/>
                <a:gd name="T1" fmla="*/ 29 h 1322"/>
                <a:gd name="T2" fmla="*/ 40 w 282"/>
                <a:gd name="T3" fmla="*/ 497 h 1322"/>
                <a:gd name="T4" fmla="*/ 181 w 282"/>
                <a:gd name="T5" fmla="*/ 1299 h 1322"/>
                <a:gd name="T6" fmla="*/ 248 w 282"/>
                <a:gd name="T7" fmla="*/ 825 h 1322"/>
                <a:gd name="T8" fmla="*/ 141 w 282"/>
                <a:gd name="T9" fmla="*/ 6 h 1322"/>
                <a:gd name="T10" fmla="*/ 23 w 282"/>
                <a:gd name="T11" fmla="*/ 29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" h="1322">
                  <a:moveTo>
                    <a:pt x="23" y="29"/>
                  </a:moveTo>
                  <a:cubicBezTo>
                    <a:pt x="23" y="29"/>
                    <a:pt x="0" y="356"/>
                    <a:pt x="40" y="497"/>
                  </a:cubicBezTo>
                  <a:cubicBezTo>
                    <a:pt x="79" y="639"/>
                    <a:pt x="181" y="1277"/>
                    <a:pt x="181" y="1299"/>
                  </a:cubicBezTo>
                  <a:cubicBezTo>
                    <a:pt x="181" y="1322"/>
                    <a:pt x="282" y="994"/>
                    <a:pt x="248" y="825"/>
                  </a:cubicBezTo>
                  <a:cubicBezTo>
                    <a:pt x="215" y="655"/>
                    <a:pt x="248" y="0"/>
                    <a:pt x="141" y="6"/>
                  </a:cubicBezTo>
                  <a:cubicBezTo>
                    <a:pt x="34" y="12"/>
                    <a:pt x="23" y="29"/>
                    <a:pt x="23" y="29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162">
              <a:extLst>
                <a:ext uri="{FF2B5EF4-FFF2-40B4-BE49-F238E27FC236}">
                  <a16:creationId xmlns:a16="http://schemas.microsoft.com/office/drawing/2014/main" id="{5F40E62C-644E-4812-9085-BA8EA630C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670" y="3527111"/>
              <a:ext cx="66824" cy="741915"/>
            </a:xfrm>
            <a:custGeom>
              <a:avLst/>
              <a:gdLst>
                <a:gd name="T0" fmla="*/ 0 w 124"/>
                <a:gd name="T1" fmla="*/ 125 h 1356"/>
                <a:gd name="T2" fmla="*/ 40 w 124"/>
                <a:gd name="T3" fmla="*/ 1356 h 1356"/>
                <a:gd name="T4" fmla="*/ 119 w 124"/>
                <a:gd name="T5" fmla="*/ 1107 h 1356"/>
                <a:gd name="T6" fmla="*/ 0 w 124"/>
                <a:gd name="T7" fmla="*/ 125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356">
                  <a:moveTo>
                    <a:pt x="0" y="125"/>
                  </a:moveTo>
                  <a:cubicBezTo>
                    <a:pt x="0" y="125"/>
                    <a:pt x="119" y="1107"/>
                    <a:pt x="40" y="1356"/>
                  </a:cubicBezTo>
                  <a:cubicBezTo>
                    <a:pt x="40" y="1356"/>
                    <a:pt x="113" y="1299"/>
                    <a:pt x="119" y="1107"/>
                  </a:cubicBezTo>
                  <a:cubicBezTo>
                    <a:pt x="124" y="915"/>
                    <a:pt x="113" y="0"/>
                    <a:pt x="0" y="125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163">
              <a:extLst>
                <a:ext uri="{FF2B5EF4-FFF2-40B4-BE49-F238E27FC236}">
                  <a16:creationId xmlns:a16="http://schemas.microsoft.com/office/drawing/2014/main" id="{87AA7163-4EDD-468E-B9E5-C993F1C21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715" y="4327282"/>
              <a:ext cx="215893" cy="397517"/>
            </a:xfrm>
            <a:custGeom>
              <a:avLst/>
              <a:gdLst>
                <a:gd name="T0" fmla="*/ 119 w 396"/>
                <a:gd name="T1" fmla="*/ 655 h 728"/>
                <a:gd name="T2" fmla="*/ 209 w 396"/>
                <a:gd name="T3" fmla="*/ 311 h 728"/>
                <a:gd name="T4" fmla="*/ 0 w 396"/>
                <a:gd name="T5" fmla="*/ 237 h 728"/>
                <a:gd name="T6" fmla="*/ 125 w 396"/>
                <a:gd name="T7" fmla="*/ 40 h 728"/>
                <a:gd name="T8" fmla="*/ 271 w 396"/>
                <a:gd name="T9" fmla="*/ 480 h 728"/>
                <a:gd name="T10" fmla="*/ 119 w 396"/>
                <a:gd name="T11" fmla="*/ 655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6" h="728">
                  <a:moveTo>
                    <a:pt x="119" y="655"/>
                  </a:moveTo>
                  <a:cubicBezTo>
                    <a:pt x="119" y="655"/>
                    <a:pt x="283" y="440"/>
                    <a:pt x="209" y="311"/>
                  </a:cubicBezTo>
                  <a:cubicBezTo>
                    <a:pt x="136" y="181"/>
                    <a:pt x="40" y="158"/>
                    <a:pt x="0" y="237"/>
                  </a:cubicBezTo>
                  <a:cubicBezTo>
                    <a:pt x="0" y="237"/>
                    <a:pt x="23" y="0"/>
                    <a:pt x="125" y="40"/>
                  </a:cubicBezTo>
                  <a:cubicBezTo>
                    <a:pt x="226" y="79"/>
                    <a:pt x="396" y="232"/>
                    <a:pt x="271" y="480"/>
                  </a:cubicBezTo>
                  <a:cubicBezTo>
                    <a:pt x="147" y="728"/>
                    <a:pt x="187" y="666"/>
                    <a:pt x="119" y="655"/>
                  </a:cubicBezTo>
                  <a:close/>
                </a:path>
              </a:pathLst>
            </a:cu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Oval 164">
              <a:extLst>
                <a:ext uri="{FF2B5EF4-FFF2-40B4-BE49-F238E27FC236}">
                  <a16:creationId xmlns:a16="http://schemas.microsoft.com/office/drawing/2014/main" id="{7C74A721-787F-478A-ACE5-81E1DA618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2217" y="1741713"/>
              <a:ext cx="340973" cy="257015"/>
            </a:xfrm>
            <a:prstGeom prst="ellipse">
              <a:avLst/>
            </a:pr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Oval 165">
              <a:extLst>
                <a:ext uri="{FF2B5EF4-FFF2-40B4-BE49-F238E27FC236}">
                  <a16:creationId xmlns:a16="http://schemas.microsoft.com/office/drawing/2014/main" id="{89178ED1-5AA3-4714-B666-EEE502C82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2039" y="1741713"/>
              <a:ext cx="340973" cy="257015"/>
            </a:xfrm>
            <a:prstGeom prst="ellipse">
              <a:avLst/>
            </a:pr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Oval 166">
              <a:extLst>
                <a:ext uri="{FF2B5EF4-FFF2-40B4-BE49-F238E27FC236}">
                  <a16:creationId xmlns:a16="http://schemas.microsoft.com/office/drawing/2014/main" id="{D1EEF0AF-F177-4E72-AB56-2E5EA0C95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467" y="1793116"/>
              <a:ext cx="198758" cy="149068"/>
            </a:xfrm>
            <a:prstGeom prst="ellipse">
              <a:avLst/>
            </a:prstGeom>
            <a:solidFill>
              <a:srgbClr val="FFD0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Oval 167">
              <a:extLst>
                <a:ext uri="{FF2B5EF4-FFF2-40B4-BE49-F238E27FC236}">
                  <a16:creationId xmlns:a16="http://schemas.microsoft.com/office/drawing/2014/main" id="{CB07AC9A-9BA0-44CF-991C-D4F15F8A4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4003" y="1793116"/>
              <a:ext cx="198758" cy="149068"/>
            </a:xfrm>
            <a:prstGeom prst="ellipse">
              <a:avLst/>
            </a:prstGeom>
            <a:solidFill>
              <a:srgbClr val="FFD0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Oval 168">
              <a:extLst>
                <a:ext uri="{FF2B5EF4-FFF2-40B4-BE49-F238E27FC236}">
                  <a16:creationId xmlns:a16="http://schemas.microsoft.com/office/drawing/2014/main" id="{2E96E02E-D183-4F4A-B0D7-2E13DAF4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420" y="2087824"/>
              <a:ext cx="340973" cy="255301"/>
            </a:xfrm>
            <a:prstGeom prst="ellipse">
              <a:avLst/>
            </a:prstGeom>
            <a:solidFill>
              <a:srgbClr val="B55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Oval 169">
              <a:extLst>
                <a:ext uri="{FF2B5EF4-FFF2-40B4-BE49-F238E27FC236}">
                  <a16:creationId xmlns:a16="http://schemas.microsoft.com/office/drawing/2014/main" id="{7496230B-82CF-49F9-8770-B0A251EF6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8952" y="2152935"/>
              <a:ext cx="179911" cy="133647"/>
            </a:xfrm>
            <a:prstGeom prst="ellipse">
              <a:avLst/>
            </a:prstGeom>
            <a:solidFill>
              <a:srgbClr val="FFD0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170">
              <a:extLst>
                <a:ext uri="{FF2B5EF4-FFF2-40B4-BE49-F238E27FC236}">
                  <a16:creationId xmlns:a16="http://schemas.microsoft.com/office/drawing/2014/main" id="{CA8E0B6C-9468-4CDF-8F28-176167466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937" y="1995300"/>
              <a:ext cx="303278" cy="298137"/>
            </a:xfrm>
            <a:custGeom>
              <a:avLst/>
              <a:gdLst>
                <a:gd name="T0" fmla="*/ 70 w 553"/>
                <a:gd name="T1" fmla="*/ 0 h 545"/>
                <a:gd name="T2" fmla="*/ 553 w 553"/>
                <a:gd name="T3" fmla="*/ 14 h 545"/>
                <a:gd name="T4" fmla="*/ 312 w 553"/>
                <a:gd name="T5" fmla="*/ 545 h 545"/>
                <a:gd name="T6" fmla="*/ 70 w 553"/>
                <a:gd name="T7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545">
                  <a:moveTo>
                    <a:pt x="70" y="0"/>
                  </a:moveTo>
                  <a:cubicBezTo>
                    <a:pt x="70" y="0"/>
                    <a:pt x="352" y="119"/>
                    <a:pt x="553" y="14"/>
                  </a:cubicBezTo>
                  <a:cubicBezTo>
                    <a:pt x="553" y="14"/>
                    <a:pt x="165" y="277"/>
                    <a:pt x="312" y="545"/>
                  </a:cubicBezTo>
                  <a:cubicBezTo>
                    <a:pt x="312" y="545"/>
                    <a:pt x="0" y="366"/>
                    <a:pt x="70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171">
              <a:extLst>
                <a:ext uri="{FF2B5EF4-FFF2-40B4-BE49-F238E27FC236}">
                  <a16:creationId xmlns:a16="http://schemas.microsoft.com/office/drawing/2014/main" id="{1E821884-005B-4211-B33F-497ADCC4E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7739" y="1995301"/>
              <a:ext cx="303278" cy="298137"/>
            </a:xfrm>
            <a:custGeom>
              <a:avLst/>
              <a:gdLst>
                <a:gd name="T0" fmla="*/ 483 w 553"/>
                <a:gd name="T1" fmla="*/ 0 h 545"/>
                <a:gd name="T2" fmla="*/ 0 w 553"/>
                <a:gd name="T3" fmla="*/ 14 h 545"/>
                <a:gd name="T4" fmla="*/ 242 w 553"/>
                <a:gd name="T5" fmla="*/ 545 h 545"/>
                <a:gd name="T6" fmla="*/ 483 w 553"/>
                <a:gd name="T7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545">
                  <a:moveTo>
                    <a:pt x="483" y="0"/>
                  </a:moveTo>
                  <a:cubicBezTo>
                    <a:pt x="483" y="0"/>
                    <a:pt x="201" y="119"/>
                    <a:pt x="0" y="14"/>
                  </a:cubicBezTo>
                  <a:cubicBezTo>
                    <a:pt x="0" y="14"/>
                    <a:pt x="388" y="277"/>
                    <a:pt x="242" y="545"/>
                  </a:cubicBezTo>
                  <a:cubicBezTo>
                    <a:pt x="242" y="545"/>
                    <a:pt x="553" y="366"/>
                    <a:pt x="483" y="0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172">
              <a:extLst>
                <a:ext uri="{FF2B5EF4-FFF2-40B4-BE49-F238E27FC236}">
                  <a16:creationId xmlns:a16="http://schemas.microsoft.com/office/drawing/2014/main" id="{7EC3497B-882F-4CB7-8BF6-76B5ADE35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096" y="1491552"/>
              <a:ext cx="387235" cy="323838"/>
            </a:xfrm>
            <a:custGeom>
              <a:avLst/>
              <a:gdLst>
                <a:gd name="T0" fmla="*/ 159 w 709"/>
                <a:gd name="T1" fmla="*/ 453 h 592"/>
                <a:gd name="T2" fmla="*/ 709 w 709"/>
                <a:gd name="T3" fmla="*/ 592 h 592"/>
                <a:gd name="T4" fmla="*/ 709 w 709"/>
                <a:gd name="T5" fmla="*/ 173 h 592"/>
                <a:gd name="T6" fmla="*/ 159 w 709"/>
                <a:gd name="T7" fmla="*/ 453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9" h="592">
                  <a:moveTo>
                    <a:pt x="159" y="453"/>
                  </a:moveTo>
                  <a:cubicBezTo>
                    <a:pt x="159" y="453"/>
                    <a:pt x="509" y="281"/>
                    <a:pt x="709" y="592"/>
                  </a:cubicBezTo>
                  <a:cubicBezTo>
                    <a:pt x="709" y="173"/>
                    <a:pt x="709" y="173"/>
                    <a:pt x="709" y="173"/>
                  </a:cubicBezTo>
                  <a:cubicBezTo>
                    <a:pt x="709" y="173"/>
                    <a:pt x="0" y="0"/>
                    <a:pt x="159" y="453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173">
              <a:extLst>
                <a:ext uri="{FF2B5EF4-FFF2-40B4-BE49-F238E27FC236}">
                  <a16:creationId xmlns:a16="http://schemas.microsoft.com/office/drawing/2014/main" id="{D66264DB-9CFB-4F2B-BFBA-A7CBE66B5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467" y="1491551"/>
              <a:ext cx="387235" cy="323838"/>
            </a:xfrm>
            <a:custGeom>
              <a:avLst/>
              <a:gdLst>
                <a:gd name="T0" fmla="*/ 550 w 709"/>
                <a:gd name="T1" fmla="*/ 453 h 592"/>
                <a:gd name="T2" fmla="*/ 0 w 709"/>
                <a:gd name="T3" fmla="*/ 592 h 592"/>
                <a:gd name="T4" fmla="*/ 0 w 709"/>
                <a:gd name="T5" fmla="*/ 173 h 592"/>
                <a:gd name="T6" fmla="*/ 550 w 709"/>
                <a:gd name="T7" fmla="*/ 453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9" h="592">
                  <a:moveTo>
                    <a:pt x="550" y="453"/>
                  </a:moveTo>
                  <a:cubicBezTo>
                    <a:pt x="550" y="453"/>
                    <a:pt x="200" y="281"/>
                    <a:pt x="0" y="592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709" y="0"/>
                    <a:pt x="550" y="453"/>
                  </a:cubicBezTo>
                  <a:close/>
                </a:path>
              </a:pathLst>
            </a:custGeom>
            <a:solidFill>
              <a:srgbClr val="C882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3" name="Oval 222">
            <a:extLst>
              <a:ext uri="{FF2B5EF4-FFF2-40B4-BE49-F238E27FC236}">
                <a16:creationId xmlns:a16="http://schemas.microsoft.com/office/drawing/2014/main" id="{94737D60-C30B-40B8-8481-CCD0ABEE0327}"/>
              </a:ext>
            </a:extLst>
          </p:cNvPr>
          <p:cNvSpPr/>
          <p:nvPr/>
        </p:nvSpPr>
        <p:spPr>
          <a:xfrm>
            <a:off x="6147758" y="2252324"/>
            <a:ext cx="1219311" cy="1219311"/>
          </a:xfrm>
          <a:prstGeom prst="ellipse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5C2899CB-90E3-47EA-B3E0-D4CF6C1E5E78}"/>
              </a:ext>
            </a:extLst>
          </p:cNvPr>
          <p:cNvSpPr/>
          <p:nvPr/>
        </p:nvSpPr>
        <p:spPr>
          <a:xfrm>
            <a:off x="6307413" y="2411979"/>
            <a:ext cx="900000" cy="900000"/>
          </a:xfrm>
          <a:prstGeom prst="ellipse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32C5849F-3E1C-40F6-B3D0-8CFB08A4F422}"/>
              </a:ext>
            </a:extLst>
          </p:cNvPr>
          <p:cNvSpPr/>
          <p:nvPr/>
        </p:nvSpPr>
        <p:spPr>
          <a:xfrm>
            <a:off x="4875331" y="2984280"/>
            <a:ext cx="1219311" cy="1219311"/>
          </a:xfrm>
          <a:prstGeom prst="ellipse">
            <a:avLst/>
          </a:prstGeom>
          <a:solidFill>
            <a:schemeClr val="accent3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7B1097B3-55CE-49C7-9525-E203375E9758}"/>
              </a:ext>
            </a:extLst>
          </p:cNvPr>
          <p:cNvSpPr/>
          <p:nvPr/>
        </p:nvSpPr>
        <p:spPr>
          <a:xfrm>
            <a:off x="5034986" y="3143935"/>
            <a:ext cx="900000" cy="900000"/>
          </a:xfrm>
          <a:prstGeom prst="ellipse">
            <a:avLst/>
          </a:prstGeom>
          <a:solidFill>
            <a:schemeClr val="accent3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465ED4AF-1A8E-4542-97AC-4E8C244ADA6F}"/>
              </a:ext>
            </a:extLst>
          </p:cNvPr>
          <p:cNvSpPr/>
          <p:nvPr/>
        </p:nvSpPr>
        <p:spPr>
          <a:xfrm>
            <a:off x="5831222" y="3611831"/>
            <a:ext cx="1219311" cy="1219311"/>
          </a:xfrm>
          <a:prstGeom prst="ellipse">
            <a:avLst/>
          </a:prstGeom>
          <a:solidFill>
            <a:schemeClr val="accent6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B2CF67D4-725F-45F3-BEAE-021944BCA843}"/>
              </a:ext>
            </a:extLst>
          </p:cNvPr>
          <p:cNvSpPr/>
          <p:nvPr/>
        </p:nvSpPr>
        <p:spPr>
          <a:xfrm>
            <a:off x="5990877" y="3771486"/>
            <a:ext cx="900000" cy="900000"/>
          </a:xfrm>
          <a:prstGeom prst="ellipse">
            <a:avLst/>
          </a:prstGeom>
          <a:solidFill>
            <a:schemeClr val="accent6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082C66A6-DA0A-4FDD-ABAC-D8AC0AF3988A}"/>
              </a:ext>
            </a:extLst>
          </p:cNvPr>
          <p:cNvSpPr/>
          <p:nvPr/>
        </p:nvSpPr>
        <p:spPr>
          <a:xfrm>
            <a:off x="5288370" y="4889286"/>
            <a:ext cx="1219311" cy="1219311"/>
          </a:xfrm>
          <a:prstGeom prst="ellipse">
            <a:avLst/>
          </a:prstGeom>
          <a:solidFill>
            <a:schemeClr val="accent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DE92F885-9A08-4FFC-B4EC-6DBCC81F07A7}"/>
              </a:ext>
            </a:extLst>
          </p:cNvPr>
          <p:cNvSpPr/>
          <p:nvPr/>
        </p:nvSpPr>
        <p:spPr>
          <a:xfrm>
            <a:off x="5448025" y="5048941"/>
            <a:ext cx="900000" cy="900000"/>
          </a:xfrm>
          <a:prstGeom prst="ellipse">
            <a:avLst/>
          </a:prstGeom>
          <a:solidFill>
            <a:schemeClr val="accent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F819470A-9C2C-4DCC-9666-082316B47F72}"/>
              </a:ext>
            </a:extLst>
          </p:cNvPr>
          <p:cNvCxnSpPr>
            <a:cxnSpLocks/>
          </p:cNvCxnSpPr>
          <p:nvPr/>
        </p:nvCxnSpPr>
        <p:spPr>
          <a:xfrm flipH="1">
            <a:off x="4145411" y="3593935"/>
            <a:ext cx="889575" cy="0"/>
          </a:xfrm>
          <a:prstGeom prst="straightConnector1">
            <a:avLst/>
          </a:prstGeom>
          <a:ln w="15875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FC8F64C1-55EF-4D96-A992-1C991CCF0BF6}"/>
              </a:ext>
            </a:extLst>
          </p:cNvPr>
          <p:cNvCxnSpPr>
            <a:cxnSpLocks/>
          </p:cNvCxnSpPr>
          <p:nvPr/>
        </p:nvCxnSpPr>
        <p:spPr>
          <a:xfrm>
            <a:off x="7127991" y="2854724"/>
            <a:ext cx="1147319" cy="0"/>
          </a:xfrm>
          <a:prstGeom prst="straightConnector1">
            <a:avLst/>
          </a:prstGeom>
          <a:ln w="15875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14E1BBED-2F3E-418E-AE6E-6F2F8C1FD760}"/>
              </a:ext>
            </a:extLst>
          </p:cNvPr>
          <p:cNvCxnSpPr>
            <a:cxnSpLocks/>
          </p:cNvCxnSpPr>
          <p:nvPr/>
        </p:nvCxnSpPr>
        <p:spPr>
          <a:xfrm>
            <a:off x="6890878" y="4221486"/>
            <a:ext cx="993307" cy="0"/>
          </a:xfrm>
          <a:prstGeom prst="straightConnector1">
            <a:avLst/>
          </a:prstGeom>
          <a:ln w="15875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42BB09AB-2115-4780-B739-CF14A59C91AB}"/>
              </a:ext>
            </a:extLst>
          </p:cNvPr>
          <p:cNvCxnSpPr>
            <a:cxnSpLocks/>
          </p:cNvCxnSpPr>
          <p:nvPr/>
        </p:nvCxnSpPr>
        <p:spPr>
          <a:xfrm flipH="1">
            <a:off x="4228063" y="5498941"/>
            <a:ext cx="1218651" cy="0"/>
          </a:xfrm>
          <a:prstGeom prst="straightConnector1">
            <a:avLst/>
          </a:prstGeom>
          <a:ln w="15875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>
            <a:extLst>
              <a:ext uri="{FF2B5EF4-FFF2-40B4-BE49-F238E27FC236}">
                <a16:creationId xmlns:a16="http://schemas.microsoft.com/office/drawing/2014/main" id="{E2C12F7F-3324-4CB6-9B81-1478E3B84E0C}"/>
              </a:ext>
            </a:extLst>
          </p:cNvPr>
          <p:cNvSpPr txBox="1"/>
          <p:nvPr/>
        </p:nvSpPr>
        <p:spPr>
          <a:xfrm>
            <a:off x="6350090" y="2636301"/>
            <a:ext cx="814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bg2"/>
                </a:solidFill>
              </a:rPr>
              <a:t>25%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29E5E0AF-952A-48AE-8857-853F11204BE7}"/>
              </a:ext>
            </a:extLst>
          </p:cNvPr>
          <p:cNvSpPr txBox="1"/>
          <p:nvPr/>
        </p:nvSpPr>
        <p:spPr>
          <a:xfrm>
            <a:off x="5077663" y="3363103"/>
            <a:ext cx="814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bg2"/>
                </a:solidFill>
              </a:rPr>
              <a:t>25%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AA62F980-5235-41A7-80AB-ECAA1C473EA9}"/>
              </a:ext>
            </a:extLst>
          </p:cNvPr>
          <p:cNvSpPr txBox="1"/>
          <p:nvPr/>
        </p:nvSpPr>
        <p:spPr>
          <a:xfrm>
            <a:off x="6033554" y="3990654"/>
            <a:ext cx="814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bg2"/>
                </a:solidFill>
              </a:rPr>
              <a:t>25%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C70EFE1-2F96-460B-A20E-557F30AE0455}"/>
              </a:ext>
            </a:extLst>
          </p:cNvPr>
          <p:cNvSpPr txBox="1"/>
          <p:nvPr/>
        </p:nvSpPr>
        <p:spPr>
          <a:xfrm>
            <a:off x="5490702" y="5268109"/>
            <a:ext cx="814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bg2"/>
                </a:solidFill>
              </a:rPr>
              <a:t>25%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90C2E79-F8B2-425B-811F-ED9E1CB62F1B}"/>
              </a:ext>
            </a:extLst>
          </p:cNvPr>
          <p:cNvSpPr txBox="1"/>
          <p:nvPr/>
        </p:nvSpPr>
        <p:spPr>
          <a:xfrm>
            <a:off x="8967415" y="2514687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AC7D1F4-4D84-4960-8E08-0010A156C7B1}"/>
              </a:ext>
            </a:extLst>
          </p:cNvPr>
          <p:cNvSpPr/>
          <p:nvPr/>
        </p:nvSpPr>
        <p:spPr>
          <a:xfrm>
            <a:off x="8967415" y="2747497"/>
            <a:ext cx="2401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6BDD6BA-EEAC-45D7-AD56-A40B373BB581}"/>
              </a:ext>
            </a:extLst>
          </p:cNvPr>
          <p:cNvSpPr txBox="1"/>
          <p:nvPr/>
        </p:nvSpPr>
        <p:spPr>
          <a:xfrm>
            <a:off x="2146978" y="3142588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B73F843-056F-415B-A925-9B27D5AD26B1}"/>
              </a:ext>
            </a:extLst>
          </p:cNvPr>
          <p:cNvSpPr/>
          <p:nvPr/>
        </p:nvSpPr>
        <p:spPr>
          <a:xfrm>
            <a:off x="1198880" y="3375398"/>
            <a:ext cx="2217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C104E9F-CD77-453E-9433-C90B32BDE7CA}"/>
              </a:ext>
            </a:extLst>
          </p:cNvPr>
          <p:cNvSpPr txBox="1"/>
          <p:nvPr/>
        </p:nvSpPr>
        <p:spPr>
          <a:xfrm>
            <a:off x="8653660" y="3858752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10633E6-198D-410E-8751-31FEA48E4F07}"/>
              </a:ext>
            </a:extLst>
          </p:cNvPr>
          <p:cNvSpPr/>
          <p:nvPr/>
        </p:nvSpPr>
        <p:spPr>
          <a:xfrm>
            <a:off x="8653661" y="4129153"/>
            <a:ext cx="2401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ED1B07-3AA4-4B17-AC35-5946D21BB45A}"/>
              </a:ext>
            </a:extLst>
          </p:cNvPr>
          <p:cNvSpPr txBox="1"/>
          <p:nvPr/>
        </p:nvSpPr>
        <p:spPr>
          <a:xfrm>
            <a:off x="2136818" y="5119732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C35C6C3-26BF-46F1-881C-B072370635F2}"/>
              </a:ext>
            </a:extLst>
          </p:cNvPr>
          <p:cNvSpPr/>
          <p:nvPr/>
        </p:nvSpPr>
        <p:spPr>
          <a:xfrm>
            <a:off x="1188720" y="5352542"/>
            <a:ext cx="2217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FEA3F-C3EA-47B6-95D4-378DFFBEB997}"/>
              </a:ext>
            </a:extLst>
          </p:cNvPr>
          <p:cNvGrpSpPr/>
          <p:nvPr/>
        </p:nvGrpSpPr>
        <p:grpSpPr>
          <a:xfrm>
            <a:off x="3473330" y="5205802"/>
            <a:ext cx="607378" cy="586278"/>
            <a:chOff x="-1588" y="3898900"/>
            <a:chExt cx="1279526" cy="1235076"/>
          </a:xfrm>
          <a:solidFill>
            <a:schemeClr val="accent2"/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4FBB563-E6F7-440E-B325-BFF3F76A5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097338"/>
              <a:ext cx="1279526" cy="1036638"/>
            </a:xfrm>
            <a:custGeom>
              <a:avLst/>
              <a:gdLst>
                <a:gd name="T0" fmla="*/ 2015 w 2050"/>
                <a:gd name="T1" fmla="*/ 93 h 1660"/>
                <a:gd name="T2" fmla="*/ 2010 w 2050"/>
                <a:gd name="T3" fmla="*/ 88 h 1660"/>
                <a:gd name="T4" fmla="*/ 1839 w 2050"/>
                <a:gd name="T5" fmla="*/ 88 h 1660"/>
                <a:gd name="T6" fmla="*/ 1655 w 2050"/>
                <a:gd name="T7" fmla="*/ 274 h 1660"/>
                <a:gd name="T8" fmla="*/ 1619 w 2050"/>
                <a:gd name="T9" fmla="*/ 275 h 1660"/>
                <a:gd name="T10" fmla="*/ 1361 w 2050"/>
                <a:gd name="T11" fmla="*/ 36 h 1660"/>
                <a:gd name="T12" fmla="*/ 1269 w 2050"/>
                <a:gd name="T13" fmla="*/ 0 h 1660"/>
                <a:gd name="T14" fmla="*/ 884 w 2050"/>
                <a:gd name="T15" fmla="*/ 0 h 1660"/>
                <a:gd name="T16" fmla="*/ 860 w 2050"/>
                <a:gd name="T17" fmla="*/ 10 h 1660"/>
                <a:gd name="T18" fmla="*/ 534 w 2050"/>
                <a:gd name="T19" fmla="*/ 319 h 1660"/>
                <a:gd name="T20" fmla="*/ 527 w 2050"/>
                <a:gd name="T21" fmla="*/ 491 h 1660"/>
                <a:gd name="T22" fmla="*/ 616 w 2050"/>
                <a:gd name="T23" fmla="*/ 530 h 1660"/>
                <a:gd name="T24" fmla="*/ 616 w 2050"/>
                <a:gd name="T25" fmla="*/ 530 h 1660"/>
                <a:gd name="T26" fmla="*/ 705 w 2050"/>
                <a:gd name="T27" fmla="*/ 491 h 1660"/>
                <a:gd name="T28" fmla="*/ 935 w 2050"/>
                <a:gd name="T29" fmla="*/ 248 h 1660"/>
                <a:gd name="T30" fmla="*/ 1017 w 2050"/>
                <a:gd name="T31" fmla="*/ 248 h 1660"/>
                <a:gd name="T32" fmla="*/ 480 w 2050"/>
                <a:gd name="T33" fmla="*/ 848 h 1660"/>
                <a:gd name="T34" fmla="*/ 149 w 2050"/>
                <a:gd name="T35" fmla="*/ 848 h 1660"/>
                <a:gd name="T36" fmla="*/ 2 w 2050"/>
                <a:gd name="T37" fmla="*/ 981 h 1660"/>
                <a:gd name="T38" fmla="*/ 40 w 2050"/>
                <a:gd name="T39" fmla="*/ 1086 h 1660"/>
                <a:gd name="T40" fmla="*/ 143 w 2050"/>
                <a:gd name="T41" fmla="*/ 1130 h 1660"/>
                <a:gd name="T42" fmla="*/ 637 w 2050"/>
                <a:gd name="T43" fmla="*/ 1130 h 1660"/>
                <a:gd name="T44" fmla="*/ 663 w 2050"/>
                <a:gd name="T45" fmla="*/ 1119 h 1660"/>
                <a:gd name="T46" fmla="*/ 916 w 2050"/>
                <a:gd name="T47" fmla="*/ 849 h 1660"/>
                <a:gd name="T48" fmla="*/ 1129 w 2050"/>
                <a:gd name="T49" fmla="*/ 1071 h 1660"/>
                <a:gd name="T50" fmla="*/ 1065 w 2050"/>
                <a:gd name="T51" fmla="*/ 1482 h 1660"/>
                <a:gd name="T52" fmla="*/ 1143 w 2050"/>
                <a:gd name="T53" fmla="*/ 1647 h 1660"/>
                <a:gd name="T54" fmla="*/ 1201 w 2050"/>
                <a:gd name="T55" fmla="*/ 1660 h 1660"/>
                <a:gd name="T56" fmla="*/ 1264 w 2050"/>
                <a:gd name="T57" fmla="*/ 1645 h 1660"/>
                <a:gd name="T58" fmla="*/ 1339 w 2050"/>
                <a:gd name="T59" fmla="*/ 1549 h 1660"/>
                <a:gd name="T60" fmla="*/ 1449 w 2050"/>
                <a:gd name="T61" fmla="*/ 960 h 1660"/>
                <a:gd name="T62" fmla="*/ 1439 w 2050"/>
                <a:gd name="T63" fmla="*/ 929 h 1660"/>
                <a:gd name="T64" fmla="*/ 1146 w 2050"/>
                <a:gd name="T65" fmla="*/ 636 h 1660"/>
                <a:gd name="T66" fmla="*/ 1379 w 2050"/>
                <a:gd name="T67" fmla="*/ 403 h 1660"/>
                <a:gd name="T68" fmla="*/ 1541 w 2050"/>
                <a:gd name="T69" fmla="*/ 566 h 1660"/>
                <a:gd name="T70" fmla="*/ 1711 w 2050"/>
                <a:gd name="T71" fmla="*/ 566 h 1660"/>
                <a:gd name="T72" fmla="*/ 2015 w 2050"/>
                <a:gd name="T73" fmla="*/ 261 h 1660"/>
                <a:gd name="T74" fmla="*/ 2050 w 2050"/>
                <a:gd name="T75" fmla="*/ 177 h 1660"/>
                <a:gd name="T76" fmla="*/ 2015 w 2050"/>
                <a:gd name="T77" fmla="*/ 93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50" h="1660">
                  <a:moveTo>
                    <a:pt x="2015" y="93"/>
                  </a:moveTo>
                  <a:cubicBezTo>
                    <a:pt x="2010" y="88"/>
                    <a:pt x="2010" y="88"/>
                    <a:pt x="2010" y="88"/>
                  </a:cubicBezTo>
                  <a:cubicBezTo>
                    <a:pt x="1963" y="41"/>
                    <a:pt x="1887" y="40"/>
                    <a:pt x="1839" y="88"/>
                  </a:cubicBezTo>
                  <a:cubicBezTo>
                    <a:pt x="1655" y="274"/>
                    <a:pt x="1655" y="274"/>
                    <a:pt x="1655" y="274"/>
                  </a:cubicBezTo>
                  <a:cubicBezTo>
                    <a:pt x="1645" y="284"/>
                    <a:pt x="1630" y="284"/>
                    <a:pt x="1619" y="275"/>
                  </a:cubicBezTo>
                  <a:cubicBezTo>
                    <a:pt x="1361" y="36"/>
                    <a:pt x="1361" y="36"/>
                    <a:pt x="1361" y="36"/>
                  </a:cubicBezTo>
                  <a:cubicBezTo>
                    <a:pt x="1336" y="13"/>
                    <a:pt x="1303" y="0"/>
                    <a:pt x="1269" y="0"/>
                  </a:cubicBezTo>
                  <a:cubicBezTo>
                    <a:pt x="884" y="0"/>
                    <a:pt x="884" y="0"/>
                    <a:pt x="884" y="0"/>
                  </a:cubicBezTo>
                  <a:cubicBezTo>
                    <a:pt x="875" y="0"/>
                    <a:pt x="867" y="4"/>
                    <a:pt x="860" y="10"/>
                  </a:cubicBezTo>
                  <a:cubicBezTo>
                    <a:pt x="534" y="319"/>
                    <a:pt x="534" y="319"/>
                    <a:pt x="534" y="319"/>
                  </a:cubicBezTo>
                  <a:cubicBezTo>
                    <a:pt x="486" y="367"/>
                    <a:pt x="483" y="444"/>
                    <a:pt x="527" y="491"/>
                  </a:cubicBezTo>
                  <a:cubicBezTo>
                    <a:pt x="550" y="516"/>
                    <a:pt x="582" y="530"/>
                    <a:pt x="616" y="530"/>
                  </a:cubicBezTo>
                  <a:cubicBezTo>
                    <a:pt x="616" y="530"/>
                    <a:pt x="616" y="530"/>
                    <a:pt x="616" y="530"/>
                  </a:cubicBezTo>
                  <a:cubicBezTo>
                    <a:pt x="650" y="530"/>
                    <a:pt x="682" y="516"/>
                    <a:pt x="705" y="491"/>
                  </a:cubicBezTo>
                  <a:cubicBezTo>
                    <a:pt x="935" y="248"/>
                    <a:pt x="935" y="248"/>
                    <a:pt x="935" y="248"/>
                  </a:cubicBezTo>
                  <a:cubicBezTo>
                    <a:pt x="1017" y="248"/>
                    <a:pt x="1017" y="248"/>
                    <a:pt x="1017" y="248"/>
                  </a:cubicBezTo>
                  <a:cubicBezTo>
                    <a:pt x="480" y="848"/>
                    <a:pt x="480" y="848"/>
                    <a:pt x="480" y="848"/>
                  </a:cubicBezTo>
                  <a:cubicBezTo>
                    <a:pt x="149" y="848"/>
                    <a:pt x="149" y="848"/>
                    <a:pt x="149" y="848"/>
                  </a:cubicBezTo>
                  <a:cubicBezTo>
                    <a:pt x="70" y="848"/>
                    <a:pt x="6" y="907"/>
                    <a:pt x="2" y="981"/>
                  </a:cubicBezTo>
                  <a:cubicBezTo>
                    <a:pt x="0" y="1021"/>
                    <a:pt x="14" y="1058"/>
                    <a:pt x="40" y="1086"/>
                  </a:cubicBezTo>
                  <a:cubicBezTo>
                    <a:pt x="67" y="1114"/>
                    <a:pt x="104" y="1130"/>
                    <a:pt x="143" y="1130"/>
                  </a:cubicBezTo>
                  <a:cubicBezTo>
                    <a:pt x="637" y="1130"/>
                    <a:pt x="637" y="1130"/>
                    <a:pt x="637" y="1130"/>
                  </a:cubicBezTo>
                  <a:cubicBezTo>
                    <a:pt x="647" y="1130"/>
                    <a:pt x="656" y="1126"/>
                    <a:pt x="663" y="1119"/>
                  </a:cubicBezTo>
                  <a:cubicBezTo>
                    <a:pt x="916" y="849"/>
                    <a:pt x="916" y="849"/>
                    <a:pt x="916" y="849"/>
                  </a:cubicBezTo>
                  <a:cubicBezTo>
                    <a:pt x="1129" y="1071"/>
                    <a:pt x="1129" y="1071"/>
                    <a:pt x="1129" y="1071"/>
                  </a:cubicBezTo>
                  <a:cubicBezTo>
                    <a:pt x="1065" y="1482"/>
                    <a:pt x="1065" y="1482"/>
                    <a:pt x="1065" y="1482"/>
                  </a:cubicBezTo>
                  <a:cubicBezTo>
                    <a:pt x="1049" y="1550"/>
                    <a:pt x="1081" y="1620"/>
                    <a:pt x="1143" y="1647"/>
                  </a:cubicBezTo>
                  <a:cubicBezTo>
                    <a:pt x="1162" y="1656"/>
                    <a:pt x="1182" y="1660"/>
                    <a:pt x="1201" y="1660"/>
                  </a:cubicBezTo>
                  <a:cubicBezTo>
                    <a:pt x="1223" y="1660"/>
                    <a:pt x="1244" y="1655"/>
                    <a:pt x="1264" y="1645"/>
                  </a:cubicBezTo>
                  <a:cubicBezTo>
                    <a:pt x="1302" y="1626"/>
                    <a:pt x="1329" y="1592"/>
                    <a:pt x="1339" y="1549"/>
                  </a:cubicBezTo>
                  <a:cubicBezTo>
                    <a:pt x="1449" y="960"/>
                    <a:pt x="1449" y="960"/>
                    <a:pt x="1449" y="960"/>
                  </a:cubicBezTo>
                  <a:cubicBezTo>
                    <a:pt x="1451" y="949"/>
                    <a:pt x="1447" y="937"/>
                    <a:pt x="1439" y="929"/>
                  </a:cubicBezTo>
                  <a:cubicBezTo>
                    <a:pt x="1146" y="636"/>
                    <a:pt x="1146" y="636"/>
                    <a:pt x="1146" y="636"/>
                  </a:cubicBezTo>
                  <a:cubicBezTo>
                    <a:pt x="1379" y="403"/>
                    <a:pt x="1379" y="403"/>
                    <a:pt x="1379" y="403"/>
                  </a:cubicBezTo>
                  <a:cubicBezTo>
                    <a:pt x="1541" y="566"/>
                    <a:pt x="1541" y="566"/>
                    <a:pt x="1541" y="566"/>
                  </a:cubicBezTo>
                  <a:cubicBezTo>
                    <a:pt x="1586" y="611"/>
                    <a:pt x="1665" y="611"/>
                    <a:pt x="1711" y="566"/>
                  </a:cubicBezTo>
                  <a:cubicBezTo>
                    <a:pt x="2015" y="261"/>
                    <a:pt x="2015" y="261"/>
                    <a:pt x="2015" y="261"/>
                  </a:cubicBezTo>
                  <a:cubicBezTo>
                    <a:pt x="2038" y="239"/>
                    <a:pt x="2050" y="209"/>
                    <a:pt x="2050" y="177"/>
                  </a:cubicBezTo>
                  <a:cubicBezTo>
                    <a:pt x="2050" y="145"/>
                    <a:pt x="2038" y="115"/>
                    <a:pt x="2015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Oval 6">
              <a:extLst>
                <a:ext uri="{FF2B5EF4-FFF2-40B4-BE49-F238E27FC236}">
                  <a16:creationId xmlns:a16="http://schemas.microsoft.com/office/drawing/2014/main" id="{6D41EFBB-1CBB-4003-9F8C-8773FABB6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063" y="3898900"/>
              <a:ext cx="265113" cy="265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E406FF0-3515-4733-A0FC-CE8DEB103F29}"/>
              </a:ext>
            </a:extLst>
          </p:cNvPr>
          <p:cNvGrpSpPr/>
          <p:nvPr/>
        </p:nvGrpSpPr>
        <p:grpSpPr>
          <a:xfrm>
            <a:off x="8349900" y="2619193"/>
            <a:ext cx="502285" cy="471061"/>
            <a:chOff x="-1588" y="4763"/>
            <a:chExt cx="2068513" cy="1939925"/>
          </a:xfrm>
          <a:solidFill>
            <a:schemeClr val="accent1"/>
          </a:solidFill>
        </p:grpSpPr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790FFD9-9857-4EBE-A0F7-398EB7C92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8" y="128588"/>
              <a:ext cx="2068513" cy="1816100"/>
            </a:xfrm>
            <a:custGeom>
              <a:avLst/>
              <a:gdLst>
                <a:gd name="T0" fmla="*/ 1543 w 1638"/>
                <a:gd name="T1" fmla="*/ 173 h 1439"/>
                <a:gd name="T2" fmla="*/ 1516 w 1638"/>
                <a:gd name="T3" fmla="*/ 0 h 1439"/>
                <a:gd name="T4" fmla="*/ 1414 w 1638"/>
                <a:gd name="T5" fmla="*/ 27 h 1439"/>
                <a:gd name="T6" fmla="*/ 1318 w 1638"/>
                <a:gd name="T7" fmla="*/ 173 h 1439"/>
                <a:gd name="T8" fmla="*/ 1167 w 1638"/>
                <a:gd name="T9" fmla="*/ 158 h 1439"/>
                <a:gd name="T10" fmla="*/ 1034 w 1638"/>
                <a:gd name="T11" fmla="*/ 173 h 1439"/>
                <a:gd name="T12" fmla="*/ 604 w 1638"/>
                <a:gd name="T13" fmla="*/ 173 h 1439"/>
                <a:gd name="T14" fmla="*/ 471 w 1638"/>
                <a:gd name="T15" fmla="*/ 158 h 1439"/>
                <a:gd name="T16" fmla="*/ 320 w 1638"/>
                <a:gd name="T17" fmla="*/ 173 h 1439"/>
                <a:gd name="T18" fmla="*/ 225 w 1638"/>
                <a:gd name="T19" fmla="*/ 27 h 1439"/>
                <a:gd name="T20" fmla="*/ 123 w 1638"/>
                <a:gd name="T21" fmla="*/ 0 h 1439"/>
                <a:gd name="T22" fmla="*/ 95 w 1638"/>
                <a:gd name="T23" fmla="*/ 173 h 1439"/>
                <a:gd name="T24" fmla="*/ 0 w 1638"/>
                <a:gd name="T25" fmla="*/ 225 h 1439"/>
                <a:gd name="T26" fmla="*/ 95 w 1638"/>
                <a:gd name="T27" fmla="*/ 276 h 1439"/>
                <a:gd name="T28" fmla="*/ 123 w 1638"/>
                <a:gd name="T29" fmla="*/ 449 h 1439"/>
                <a:gd name="T30" fmla="*/ 225 w 1638"/>
                <a:gd name="T31" fmla="*/ 422 h 1439"/>
                <a:gd name="T32" fmla="*/ 331 w 1638"/>
                <a:gd name="T33" fmla="*/ 276 h 1439"/>
                <a:gd name="T34" fmla="*/ 494 w 1638"/>
                <a:gd name="T35" fmla="*/ 600 h 1439"/>
                <a:gd name="T36" fmla="*/ 600 w 1638"/>
                <a:gd name="T37" fmla="*/ 769 h 1439"/>
                <a:gd name="T38" fmla="*/ 264 w 1638"/>
                <a:gd name="T39" fmla="*/ 957 h 1439"/>
                <a:gd name="T40" fmla="*/ 291 w 1638"/>
                <a:gd name="T41" fmla="*/ 1431 h 1439"/>
                <a:gd name="T42" fmla="*/ 450 w 1638"/>
                <a:gd name="T43" fmla="*/ 1043 h 1439"/>
                <a:gd name="T44" fmla="*/ 933 w 1638"/>
                <a:gd name="T45" fmla="*/ 939 h 1439"/>
                <a:gd name="T46" fmla="*/ 1235 w 1638"/>
                <a:gd name="T47" fmla="*/ 1348 h 1439"/>
                <a:gd name="T48" fmla="*/ 1430 w 1638"/>
                <a:gd name="T49" fmla="*/ 1319 h 1439"/>
                <a:gd name="T50" fmla="*/ 1314 w 1638"/>
                <a:gd name="T51" fmla="*/ 881 h 1439"/>
                <a:gd name="T52" fmla="*/ 1036 w 1638"/>
                <a:gd name="T53" fmla="*/ 476 h 1439"/>
                <a:gd name="T54" fmla="*/ 1278 w 1638"/>
                <a:gd name="T55" fmla="*/ 558 h 1439"/>
                <a:gd name="T56" fmla="*/ 1414 w 1638"/>
                <a:gd name="T57" fmla="*/ 276 h 1439"/>
                <a:gd name="T58" fmla="*/ 1441 w 1638"/>
                <a:gd name="T59" fmla="*/ 449 h 1439"/>
                <a:gd name="T60" fmla="*/ 1543 w 1638"/>
                <a:gd name="T61" fmla="*/ 422 h 1439"/>
                <a:gd name="T62" fmla="*/ 1587 w 1638"/>
                <a:gd name="T63" fmla="*/ 276 h 1439"/>
                <a:gd name="T64" fmla="*/ 1587 w 1638"/>
                <a:gd name="T65" fmla="*/ 173 h 1439"/>
                <a:gd name="T66" fmla="*/ 484 w 1638"/>
                <a:gd name="T67" fmla="*/ 276 h 1439"/>
                <a:gd name="T68" fmla="*/ 494 w 1638"/>
                <a:gd name="T69" fmla="*/ 369 h 1439"/>
                <a:gd name="T70" fmla="*/ 1064 w 1638"/>
                <a:gd name="T71" fmla="*/ 276 h 1439"/>
                <a:gd name="T72" fmla="*/ 1145 w 1638"/>
                <a:gd name="T73" fmla="*/ 369 h 1439"/>
                <a:gd name="T74" fmla="*/ 1145 w 1638"/>
                <a:gd name="T75" fmla="*/ 369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8" h="1439">
                  <a:moveTo>
                    <a:pt x="1587" y="173"/>
                  </a:moveTo>
                  <a:cubicBezTo>
                    <a:pt x="1543" y="173"/>
                    <a:pt x="1543" y="173"/>
                    <a:pt x="1543" y="173"/>
                  </a:cubicBezTo>
                  <a:cubicBezTo>
                    <a:pt x="1543" y="27"/>
                    <a:pt x="1543" y="27"/>
                    <a:pt x="1543" y="27"/>
                  </a:cubicBezTo>
                  <a:cubicBezTo>
                    <a:pt x="1543" y="12"/>
                    <a:pt x="1531" y="0"/>
                    <a:pt x="1516" y="0"/>
                  </a:cubicBezTo>
                  <a:cubicBezTo>
                    <a:pt x="1441" y="0"/>
                    <a:pt x="1441" y="0"/>
                    <a:pt x="1441" y="0"/>
                  </a:cubicBezTo>
                  <a:cubicBezTo>
                    <a:pt x="1426" y="0"/>
                    <a:pt x="1414" y="12"/>
                    <a:pt x="1414" y="27"/>
                  </a:cubicBezTo>
                  <a:cubicBezTo>
                    <a:pt x="1414" y="173"/>
                    <a:pt x="1414" y="173"/>
                    <a:pt x="1414" y="173"/>
                  </a:cubicBezTo>
                  <a:cubicBezTo>
                    <a:pt x="1318" y="173"/>
                    <a:pt x="1318" y="173"/>
                    <a:pt x="1318" y="173"/>
                  </a:cubicBezTo>
                  <a:cubicBezTo>
                    <a:pt x="1322" y="131"/>
                    <a:pt x="1292" y="94"/>
                    <a:pt x="1251" y="90"/>
                  </a:cubicBezTo>
                  <a:cubicBezTo>
                    <a:pt x="1209" y="86"/>
                    <a:pt x="1172" y="116"/>
                    <a:pt x="1167" y="158"/>
                  </a:cubicBezTo>
                  <a:cubicBezTo>
                    <a:pt x="1166" y="173"/>
                    <a:pt x="1166" y="173"/>
                    <a:pt x="1166" y="173"/>
                  </a:cubicBezTo>
                  <a:cubicBezTo>
                    <a:pt x="1034" y="173"/>
                    <a:pt x="1034" y="173"/>
                    <a:pt x="1034" y="173"/>
                  </a:cubicBezTo>
                  <a:cubicBezTo>
                    <a:pt x="996" y="257"/>
                    <a:pt x="912" y="311"/>
                    <a:pt x="819" y="311"/>
                  </a:cubicBezTo>
                  <a:cubicBezTo>
                    <a:pt x="725" y="311"/>
                    <a:pt x="642" y="255"/>
                    <a:pt x="604" y="173"/>
                  </a:cubicBezTo>
                  <a:cubicBezTo>
                    <a:pt x="473" y="173"/>
                    <a:pt x="473" y="173"/>
                    <a:pt x="473" y="173"/>
                  </a:cubicBezTo>
                  <a:cubicBezTo>
                    <a:pt x="471" y="158"/>
                    <a:pt x="471" y="158"/>
                    <a:pt x="471" y="158"/>
                  </a:cubicBezTo>
                  <a:cubicBezTo>
                    <a:pt x="467" y="116"/>
                    <a:pt x="429" y="86"/>
                    <a:pt x="388" y="90"/>
                  </a:cubicBezTo>
                  <a:cubicBezTo>
                    <a:pt x="347" y="94"/>
                    <a:pt x="316" y="131"/>
                    <a:pt x="320" y="173"/>
                  </a:cubicBezTo>
                  <a:cubicBezTo>
                    <a:pt x="225" y="173"/>
                    <a:pt x="225" y="173"/>
                    <a:pt x="225" y="173"/>
                  </a:cubicBezTo>
                  <a:cubicBezTo>
                    <a:pt x="225" y="27"/>
                    <a:pt x="225" y="27"/>
                    <a:pt x="225" y="27"/>
                  </a:cubicBezTo>
                  <a:cubicBezTo>
                    <a:pt x="225" y="12"/>
                    <a:pt x="212" y="0"/>
                    <a:pt x="19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07" y="0"/>
                    <a:pt x="95" y="12"/>
                    <a:pt x="95" y="27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52" y="173"/>
                    <a:pt x="52" y="173"/>
                    <a:pt x="52" y="173"/>
                  </a:cubicBezTo>
                  <a:cubicBezTo>
                    <a:pt x="23" y="173"/>
                    <a:pt x="0" y="196"/>
                    <a:pt x="0" y="225"/>
                  </a:cubicBezTo>
                  <a:cubicBezTo>
                    <a:pt x="0" y="253"/>
                    <a:pt x="23" y="276"/>
                    <a:pt x="52" y="276"/>
                  </a:cubicBezTo>
                  <a:cubicBezTo>
                    <a:pt x="95" y="276"/>
                    <a:pt x="95" y="276"/>
                    <a:pt x="95" y="276"/>
                  </a:cubicBezTo>
                  <a:cubicBezTo>
                    <a:pt x="95" y="422"/>
                    <a:pt x="95" y="422"/>
                    <a:pt x="95" y="422"/>
                  </a:cubicBezTo>
                  <a:cubicBezTo>
                    <a:pt x="95" y="437"/>
                    <a:pt x="108" y="449"/>
                    <a:pt x="123" y="449"/>
                  </a:cubicBezTo>
                  <a:cubicBezTo>
                    <a:pt x="197" y="449"/>
                    <a:pt x="197" y="449"/>
                    <a:pt x="197" y="449"/>
                  </a:cubicBezTo>
                  <a:cubicBezTo>
                    <a:pt x="212" y="449"/>
                    <a:pt x="225" y="437"/>
                    <a:pt x="225" y="422"/>
                  </a:cubicBezTo>
                  <a:cubicBezTo>
                    <a:pt x="225" y="276"/>
                    <a:pt x="225" y="276"/>
                    <a:pt x="225" y="276"/>
                  </a:cubicBezTo>
                  <a:cubicBezTo>
                    <a:pt x="331" y="276"/>
                    <a:pt x="331" y="276"/>
                    <a:pt x="331" y="276"/>
                  </a:cubicBezTo>
                  <a:cubicBezTo>
                    <a:pt x="334" y="307"/>
                    <a:pt x="357" y="526"/>
                    <a:pt x="361" y="558"/>
                  </a:cubicBezTo>
                  <a:cubicBezTo>
                    <a:pt x="368" y="623"/>
                    <a:pt x="450" y="651"/>
                    <a:pt x="494" y="600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00" y="769"/>
                    <a:pt x="600" y="769"/>
                    <a:pt x="600" y="769"/>
                  </a:cubicBezTo>
                  <a:cubicBezTo>
                    <a:pt x="324" y="881"/>
                    <a:pt x="324" y="881"/>
                    <a:pt x="324" y="881"/>
                  </a:cubicBezTo>
                  <a:cubicBezTo>
                    <a:pt x="292" y="894"/>
                    <a:pt x="269" y="923"/>
                    <a:pt x="264" y="957"/>
                  </a:cubicBezTo>
                  <a:cubicBezTo>
                    <a:pt x="209" y="1319"/>
                    <a:pt x="209" y="1319"/>
                    <a:pt x="209" y="1319"/>
                  </a:cubicBezTo>
                  <a:cubicBezTo>
                    <a:pt x="200" y="1372"/>
                    <a:pt x="237" y="1423"/>
                    <a:pt x="291" y="1431"/>
                  </a:cubicBezTo>
                  <a:cubicBezTo>
                    <a:pt x="345" y="1439"/>
                    <a:pt x="396" y="1402"/>
                    <a:pt x="404" y="1348"/>
                  </a:cubicBezTo>
                  <a:cubicBezTo>
                    <a:pt x="450" y="1043"/>
                    <a:pt x="450" y="1043"/>
                    <a:pt x="450" y="1043"/>
                  </a:cubicBezTo>
                  <a:cubicBezTo>
                    <a:pt x="706" y="939"/>
                    <a:pt x="706" y="939"/>
                    <a:pt x="706" y="939"/>
                  </a:cubicBezTo>
                  <a:cubicBezTo>
                    <a:pt x="933" y="939"/>
                    <a:pt x="933" y="939"/>
                    <a:pt x="933" y="939"/>
                  </a:cubicBezTo>
                  <a:cubicBezTo>
                    <a:pt x="1188" y="1043"/>
                    <a:pt x="1188" y="1043"/>
                    <a:pt x="1188" y="1043"/>
                  </a:cubicBezTo>
                  <a:cubicBezTo>
                    <a:pt x="1235" y="1348"/>
                    <a:pt x="1235" y="1348"/>
                    <a:pt x="1235" y="1348"/>
                  </a:cubicBezTo>
                  <a:cubicBezTo>
                    <a:pt x="1243" y="1402"/>
                    <a:pt x="1293" y="1439"/>
                    <a:pt x="1347" y="1431"/>
                  </a:cubicBezTo>
                  <a:cubicBezTo>
                    <a:pt x="1401" y="1423"/>
                    <a:pt x="1438" y="1372"/>
                    <a:pt x="1430" y="1319"/>
                  </a:cubicBezTo>
                  <a:cubicBezTo>
                    <a:pt x="1375" y="957"/>
                    <a:pt x="1375" y="957"/>
                    <a:pt x="1375" y="957"/>
                  </a:cubicBezTo>
                  <a:cubicBezTo>
                    <a:pt x="1370" y="923"/>
                    <a:pt x="1347" y="894"/>
                    <a:pt x="1314" y="881"/>
                  </a:cubicBezTo>
                  <a:cubicBezTo>
                    <a:pt x="1036" y="768"/>
                    <a:pt x="1036" y="768"/>
                    <a:pt x="1036" y="768"/>
                  </a:cubicBezTo>
                  <a:cubicBezTo>
                    <a:pt x="1036" y="476"/>
                    <a:pt x="1036" y="476"/>
                    <a:pt x="1036" y="476"/>
                  </a:cubicBezTo>
                  <a:cubicBezTo>
                    <a:pt x="1145" y="600"/>
                    <a:pt x="1145" y="600"/>
                    <a:pt x="1145" y="600"/>
                  </a:cubicBezTo>
                  <a:cubicBezTo>
                    <a:pt x="1188" y="649"/>
                    <a:pt x="1271" y="625"/>
                    <a:pt x="1278" y="558"/>
                  </a:cubicBezTo>
                  <a:cubicBezTo>
                    <a:pt x="1281" y="526"/>
                    <a:pt x="1304" y="307"/>
                    <a:pt x="1308" y="276"/>
                  </a:cubicBezTo>
                  <a:cubicBezTo>
                    <a:pt x="1414" y="276"/>
                    <a:pt x="1414" y="276"/>
                    <a:pt x="1414" y="276"/>
                  </a:cubicBezTo>
                  <a:cubicBezTo>
                    <a:pt x="1414" y="422"/>
                    <a:pt x="1414" y="422"/>
                    <a:pt x="1414" y="422"/>
                  </a:cubicBezTo>
                  <a:cubicBezTo>
                    <a:pt x="1414" y="437"/>
                    <a:pt x="1426" y="449"/>
                    <a:pt x="1441" y="449"/>
                  </a:cubicBezTo>
                  <a:cubicBezTo>
                    <a:pt x="1516" y="449"/>
                    <a:pt x="1516" y="449"/>
                    <a:pt x="1516" y="449"/>
                  </a:cubicBezTo>
                  <a:cubicBezTo>
                    <a:pt x="1531" y="449"/>
                    <a:pt x="1543" y="437"/>
                    <a:pt x="1543" y="422"/>
                  </a:cubicBezTo>
                  <a:cubicBezTo>
                    <a:pt x="1543" y="276"/>
                    <a:pt x="1543" y="276"/>
                    <a:pt x="1543" y="276"/>
                  </a:cubicBezTo>
                  <a:cubicBezTo>
                    <a:pt x="1587" y="276"/>
                    <a:pt x="1587" y="276"/>
                    <a:pt x="1587" y="276"/>
                  </a:cubicBezTo>
                  <a:cubicBezTo>
                    <a:pt x="1615" y="276"/>
                    <a:pt x="1638" y="253"/>
                    <a:pt x="1638" y="225"/>
                  </a:cubicBezTo>
                  <a:cubicBezTo>
                    <a:pt x="1638" y="196"/>
                    <a:pt x="1615" y="173"/>
                    <a:pt x="1587" y="173"/>
                  </a:cubicBezTo>
                  <a:close/>
                  <a:moveTo>
                    <a:pt x="494" y="369"/>
                  </a:moveTo>
                  <a:cubicBezTo>
                    <a:pt x="490" y="331"/>
                    <a:pt x="488" y="315"/>
                    <a:pt x="484" y="276"/>
                  </a:cubicBezTo>
                  <a:cubicBezTo>
                    <a:pt x="575" y="276"/>
                    <a:pt x="575" y="276"/>
                    <a:pt x="575" y="276"/>
                  </a:cubicBezTo>
                  <a:cubicBezTo>
                    <a:pt x="542" y="314"/>
                    <a:pt x="527" y="331"/>
                    <a:pt x="494" y="369"/>
                  </a:cubicBezTo>
                  <a:close/>
                  <a:moveTo>
                    <a:pt x="1145" y="369"/>
                  </a:moveTo>
                  <a:cubicBezTo>
                    <a:pt x="1107" y="326"/>
                    <a:pt x="1156" y="382"/>
                    <a:pt x="1064" y="276"/>
                  </a:cubicBezTo>
                  <a:cubicBezTo>
                    <a:pt x="1155" y="276"/>
                    <a:pt x="1155" y="276"/>
                    <a:pt x="1155" y="276"/>
                  </a:cubicBezTo>
                  <a:cubicBezTo>
                    <a:pt x="1147" y="349"/>
                    <a:pt x="1149" y="331"/>
                    <a:pt x="1145" y="369"/>
                  </a:cubicBezTo>
                  <a:close/>
                  <a:moveTo>
                    <a:pt x="1145" y="369"/>
                  </a:moveTo>
                  <a:cubicBezTo>
                    <a:pt x="1145" y="369"/>
                    <a:pt x="1145" y="369"/>
                    <a:pt x="1145" y="3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D1D49721-E741-4656-A2D2-8EC81598BE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7563" y="4763"/>
              <a:ext cx="431800" cy="431800"/>
            </a:xfrm>
            <a:custGeom>
              <a:avLst/>
              <a:gdLst>
                <a:gd name="T0" fmla="*/ 341 w 341"/>
                <a:gd name="T1" fmla="*/ 171 h 341"/>
                <a:gd name="T2" fmla="*/ 170 w 341"/>
                <a:gd name="T3" fmla="*/ 341 h 341"/>
                <a:gd name="T4" fmla="*/ 0 w 341"/>
                <a:gd name="T5" fmla="*/ 171 h 341"/>
                <a:gd name="T6" fmla="*/ 170 w 341"/>
                <a:gd name="T7" fmla="*/ 0 h 341"/>
                <a:gd name="T8" fmla="*/ 341 w 341"/>
                <a:gd name="T9" fmla="*/ 171 h 341"/>
                <a:gd name="T10" fmla="*/ 341 w 341"/>
                <a:gd name="T11" fmla="*/ 171 h 341"/>
                <a:gd name="T12" fmla="*/ 341 w 341"/>
                <a:gd name="T13" fmla="*/ 17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1">
                  <a:moveTo>
                    <a:pt x="341" y="171"/>
                  </a:moveTo>
                  <a:cubicBezTo>
                    <a:pt x="341" y="265"/>
                    <a:pt x="264" y="341"/>
                    <a:pt x="170" y="341"/>
                  </a:cubicBezTo>
                  <a:cubicBezTo>
                    <a:pt x="76" y="341"/>
                    <a:pt x="0" y="265"/>
                    <a:pt x="0" y="171"/>
                  </a:cubicBezTo>
                  <a:cubicBezTo>
                    <a:pt x="0" y="76"/>
                    <a:pt x="76" y="0"/>
                    <a:pt x="170" y="0"/>
                  </a:cubicBezTo>
                  <a:cubicBezTo>
                    <a:pt x="264" y="0"/>
                    <a:pt x="341" y="76"/>
                    <a:pt x="341" y="171"/>
                  </a:cubicBezTo>
                  <a:close/>
                  <a:moveTo>
                    <a:pt x="341" y="171"/>
                  </a:moveTo>
                  <a:cubicBezTo>
                    <a:pt x="341" y="171"/>
                    <a:pt x="341" y="171"/>
                    <a:pt x="341" y="1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4985E0-1407-4A44-9558-B84E0EFC0304}"/>
              </a:ext>
            </a:extLst>
          </p:cNvPr>
          <p:cNvGrpSpPr/>
          <p:nvPr/>
        </p:nvGrpSpPr>
        <p:grpSpPr>
          <a:xfrm>
            <a:off x="8050508" y="3942115"/>
            <a:ext cx="530214" cy="496252"/>
            <a:chOff x="-1588" y="1588"/>
            <a:chExt cx="1214439" cy="1136650"/>
          </a:xfrm>
          <a:solidFill>
            <a:schemeClr val="accent6"/>
          </a:solidFill>
        </p:grpSpPr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7FC337EC-98A3-4C79-93DD-331FB854F7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63" y="309563"/>
              <a:ext cx="1195388" cy="828675"/>
            </a:xfrm>
            <a:custGeom>
              <a:avLst/>
              <a:gdLst>
                <a:gd name="T0" fmla="*/ 1269 w 1458"/>
                <a:gd name="T1" fmla="*/ 970 h 1010"/>
                <a:gd name="T2" fmla="*/ 1418 w 1458"/>
                <a:gd name="T3" fmla="*/ 966 h 1010"/>
                <a:gd name="T4" fmla="*/ 1415 w 1458"/>
                <a:gd name="T5" fmla="*/ 818 h 1010"/>
                <a:gd name="T6" fmla="*/ 967 w 1458"/>
                <a:gd name="T7" fmla="*/ 390 h 1010"/>
                <a:gd name="T8" fmla="*/ 1034 w 1458"/>
                <a:gd name="T9" fmla="*/ 394 h 1010"/>
                <a:gd name="T10" fmla="*/ 1039 w 1458"/>
                <a:gd name="T11" fmla="*/ 394 h 1010"/>
                <a:gd name="T12" fmla="*/ 1118 w 1458"/>
                <a:gd name="T13" fmla="*/ 320 h 1010"/>
                <a:gd name="T14" fmla="*/ 1044 w 1458"/>
                <a:gd name="T15" fmla="*/ 237 h 1010"/>
                <a:gd name="T16" fmla="*/ 714 w 1458"/>
                <a:gd name="T17" fmla="*/ 217 h 1010"/>
                <a:gd name="T18" fmla="*/ 513 w 1458"/>
                <a:gd name="T19" fmla="*/ 33 h 1010"/>
                <a:gd name="T20" fmla="*/ 401 w 1458"/>
                <a:gd name="T21" fmla="*/ 9 h 1010"/>
                <a:gd name="T22" fmla="*/ 100 w 1458"/>
                <a:gd name="T23" fmla="*/ 79 h 1010"/>
                <a:gd name="T24" fmla="*/ 14 w 1458"/>
                <a:gd name="T25" fmla="*/ 215 h 1010"/>
                <a:gd name="T26" fmla="*/ 172 w 1458"/>
                <a:gd name="T27" fmla="*/ 903 h 1010"/>
                <a:gd name="T28" fmla="*/ 250 w 1458"/>
                <a:gd name="T29" fmla="*/ 992 h 1010"/>
                <a:gd name="T30" fmla="*/ 368 w 1458"/>
                <a:gd name="T31" fmla="*/ 975 h 1010"/>
                <a:gd name="T32" fmla="*/ 878 w 1458"/>
                <a:gd name="T33" fmla="*/ 596 h 1010"/>
                <a:gd name="T34" fmla="*/ 1269 w 1458"/>
                <a:gd name="T35" fmla="*/ 970 h 1010"/>
                <a:gd name="T36" fmla="*/ 796 w 1458"/>
                <a:gd name="T37" fmla="*/ 456 h 1010"/>
                <a:gd name="T38" fmla="*/ 662 w 1458"/>
                <a:gd name="T39" fmla="*/ 614 h 1010"/>
                <a:gd name="T40" fmla="*/ 303 w 1458"/>
                <a:gd name="T41" fmla="*/ 643 h 1010"/>
                <a:gd name="T42" fmla="*/ 190 w 1458"/>
                <a:gd name="T43" fmla="*/ 570 h 1010"/>
                <a:gd name="T44" fmla="*/ 78 w 1458"/>
                <a:gd name="T45" fmla="*/ 255 h 1010"/>
                <a:gd name="T46" fmla="*/ 248 w 1458"/>
                <a:gd name="T47" fmla="*/ 537 h 1010"/>
                <a:gd name="T48" fmla="*/ 322 w 1458"/>
                <a:gd name="T49" fmla="*/ 574 h 1010"/>
                <a:gd name="T50" fmla="*/ 656 w 1458"/>
                <a:gd name="T51" fmla="*/ 547 h 1010"/>
                <a:gd name="T52" fmla="*/ 729 w 1458"/>
                <a:gd name="T53" fmla="*/ 462 h 1010"/>
                <a:gd name="T54" fmla="*/ 644 w 1458"/>
                <a:gd name="T55" fmla="*/ 390 h 1010"/>
                <a:gd name="T56" fmla="*/ 358 w 1458"/>
                <a:gd name="T57" fmla="*/ 413 h 1010"/>
                <a:gd name="T58" fmla="*/ 196 w 1458"/>
                <a:gd name="T59" fmla="*/ 143 h 1010"/>
                <a:gd name="T60" fmla="*/ 373 w 1458"/>
                <a:gd name="T61" fmla="*/ 345 h 1010"/>
                <a:gd name="T62" fmla="*/ 530 w 1458"/>
                <a:gd name="T63" fmla="*/ 332 h 1010"/>
                <a:gd name="T64" fmla="*/ 506 w 1458"/>
                <a:gd name="T65" fmla="*/ 241 h 1010"/>
                <a:gd name="T66" fmla="*/ 600 w 1458"/>
                <a:gd name="T67" fmla="*/ 326 h 1010"/>
                <a:gd name="T68" fmla="*/ 638 w 1458"/>
                <a:gd name="T69" fmla="*/ 323 h 1010"/>
                <a:gd name="T70" fmla="*/ 765 w 1458"/>
                <a:gd name="T71" fmla="*/ 378 h 1010"/>
                <a:gd name="T72" fmla="*/ 814 w 1458"/>
                <a:gd name="T73" fmla="*/ 381 h 1010"/>
                <a:gd name="T74" fmla="*/ 782 w 1458"/>
                <a:gd name="T75" fmla="*/ 405 h 1010"/>
                <a:gd name="T76" fmla="*/ 796 w 1458"/>
                <a:gd name="T77" fmla="*/ 456 h 1010"/>
                <a:gd name="T78" fmla="*/ 796 w 1458"/>
                <a:gd name="T79" fmla="*/ 456 h 1010"/>
                <a:gd name="T80" fmla="*/ 796 w 1458"/>
                <a:gd name="T81" fmla="*/ 456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8" h="1010">
                  <a:moveTo>
                    <a:pt x="1269" y="970"/>
                  </a:moveTo>
                  <a:cubicBezTo>
                    <a:pt x="1311" y="1010"/>
                    <a:pt x="1378" y="1008"/>
                    <a:pt x="1418" y="966"/>
                  </a:cubicBezTo>
                  <a:cubicBezTo>
                    <a:pt x="1458" y="924"/>
                    <a:pt x="1457" y="858"/>
                    <a:pt x="1415" y="818"/>
                  </a:cubicBezTo>
                  <a:cubicBezTo>
                    <a:pt x="967" y="390"/>
                    <a:pt x="967" y="390"/>
                    <a:pt x="967" y="390"/>
                  </a:cubicBezTo>
                  <a:cubicBezTo>
                    <a:pt x="1034" y="394"/>
                    <a:pt x="1034" y="394"/>
                    <a:pt x="1034" y="394"/>
                  </a:cubicBezTo>
                  <a:cubicBezTo>
                    <a:pt x="1036" y="394"/>
                    <a:pt x="1038" y="394"/>
                    <a:pt x="1039" y="394"/>
                  </a:cubicBezTo>
                  <a:cubicBezTo>
                    <a:pt x="1081" y="394"/>
                    <a:pt x="1115" y="362"/>
                    <a:pt x="1118" y="320"/>
                  </a:cubicBezTo>
                  <a:cubicBezTo>
                    <a:pt x="1120" y="277"/>
                    <a:pt x="1087" y="239"/>
                    <a:pt x="1044" y="237"/>
                  </a:cubicBezTo>
                  <a:cubicBezTo>
                    <a:pt x="714" y="217"/>
                    <a:pt x="714" y="217"/>
                    <a:pt x="714" y="217"/>
                  </a:cubicBezTo>
                  <a:cubicBezTo>
                    <a:pt x="513" y="33"/>
                    <a:pt x="513" y="33"/>
                    <a:pt x="513" y="33"/>
                  </a:cubicBezTo>
                  <a:cubicBezTo>
                    <a:pt x="476" y="6"/>
                    <a:pt x="453" y="0"/>
                    <a:pt x="401" y="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38" y="93"/>
                    <a:pt x="0" y="154"/>
                    <a:pt x="14" y="215"/>
                  </a:cubicBezTo>
                  <a:cubicBezTo>
                    <a:pt x="172" y="903"/>
                    <a:pt x="172" y="903"/>
                    <a:pt x="172" y="903"/>
                  </a:cubicBezTo>
                  <a:cubicBezTo>
                    <a:pt x="181" y="944"/>
                    <a:pt x="211" y="977"/>
                    <a:pt x="250" y="992"/>
                  </a:cubicBezTo>
                  <a:cubicBezTo>
                    <a:pt x="290" y="1007"/>
                    <a:pt x="334" y="1000"/>
                    <a:pt x="368" y="975"/>
                  </a:cubicBezTo>
                  <a:cubicBezTo>
                    <a:pt x="878" y="596"/>
                    <a:pt x="878" y="596"/>
                    <a:pt x="878" y="596"/>
                  </a:cubicBezTo>
                  <a:lnTo>
                    <a:pt x="1269" y="970"/>
                  </a:lnTo>
                  <a:close/>
                  <a:moveTo>
                    <a:pt x="796" y="456"/>
                  </a:moveTo>
                  <a:cubicBezTo>
                    <a:pt x="802" y="537"/>
                    <a:pt x="742" y="607"/>
                    <a:pt x="662" y="614"/>
                  </a:cubicBezTo>
                  <a:cubicBezTo>
                    <a:pt x="623" y="617"/>
                    <a:pt x="344" y="640"/>
                    <a:pt x="303" y="643"/>
                  </a:cubicBezTo>
                  <a:cubicBezTo>
                    <a:pt x="252" y="648"/>
                    <a:pt x="206" y="616"/>
                    <a:pt x="190" y="570"/>
                  </a:cubicBezTo>
                  <a:cubicBezTo>
                    <a:pt x="78" y="255"/>
                    <a:pt x="78" y="255"/>
                    <a:pt x="78" y="255"/>
                  </a:cubicBezTo>
                  <a:cubicBezTo>
                    <a:pt x="248" y="537"/>
                    <a:pt x="248" y="537"/>
                    <a:pt x="248" y="537"/>
                  </a:cubicBezTo>
                  <a:cubicBezTo>
                    <a:pt x="264" y="562"/>
                    <a:pt x="293" y="577"/>
                    <a:pt x="322" y="574"/>
                  </a:cubicBezTo>
                  <a:cubicBezTo>
                    <a:pt x="656" y="547"/>
                    <a:pt x="656" y="547"/>
                    <a:pt x="656" y="547"/>
                  </a:cubicBezTo>
                  <a:cubicBezTo>
                    <a:pt x="700" y="544"/>
                    <a:pt x="732" y="505"/>
                    <a:pt x="729" y="462"/>
                  </a:cubicBezTo>
                  <a:cubicBezTo>
                    <a:pt x="725" y="419"/>
                    <a:pt x="687" y="386"/>
                    <a:pt x="644" y="390"/>
                  </a:cubicBezTo>
                  <a:cubicBezTo>
                    <a:pt x="358" y="413"/>
                    <a:pt x="358" y="413"/>
                    <a:pt x="358" y="413"/>
                  </a:cubicBezTo>
                  <a:cubicBezTo>
                    <a:pt x="196" y="143"/>
                    <a:pt x="196" y="143"/>
                    <a:pt x="196" y="143"/>
                  </a:cubicBezTo>
                  <a:cubicBezTo>
                    <a:pt x="373" y="345"/>
                    <a:pt x="373" y="345"/>
                    <a:pt x="373" y="345"/>
                  </a:cubicBezTo>
                  <a:cubicBezTo>
                    <a:pt x="530" y="332"/>
                    <a:pt x="530" y="332"/>
                    <a:pt x="530" y="332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600" y="326"/>
                    <a:pt x="600" y="326"/>
                    <a:pt x="600" y="326"/>
                  </a:cubicBezTo>
                  <a:cubicBezTo>
                    <a:pt x="638" y="323"/>
                    <a:pt x="638" y="323"/>
                    <a:pt x="638" y="323"/>
                  </a:cubicBezTo>
                  <a:cubicBezTo>
                    <a:pt x="689" y="319"/>
                    <a:pt x="736" y="341"/>
                    <a:pt x="765" y="378"/>
                  </a:cubicBezTo>
                  <a:cubicBezTo>
                    <a:pt x="814" y="381"/>
                    <a:pt x="814" y="381"/>
                    <a:pt x="814" y="381"/>
                  </a:cubicBezTo>
                  <a:cubicBezTo>
                    <a:pt x="782" y="405"/>
                    <a:pt x="782" y="405"/>
                    <a:pt x="782" y="405"/>
                  </a:cubicBezTo>
                  <a:cubicBezTo>
                    <a:pt x="789" y="421"/>
                    <a:pt x="794" y="438"/>
                    <a:pt x="796" y="456"/>
                  </a:cubicBezTo>
                  <a:close/>
                  <a:moveTo>
                    <a:pt x="796" y="456"/>
                  </a:moveTo>
                  <a:cubicBezTo>
                    <a:pt x="796" y="456"/>
                    <a:pt x="796" y="456"/>
                    <a:pt x="796" y="4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FF8B6D1B-0D9E-4650-9079-1CFB8B0F53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8" y="1588"/>
              <a:ext cx="300038" cy="298450"/>
            </a:xfrm>
            <a:custGeom>
              <a:avLst/>
              <a:gdLst>
                <a:gd name="T0" fmla="*/ 365 w 365"/>
                <a:gd name="T1" fmla="*/ 183 h 365"/>
                <a:gd name="T2" fmla="*/ 183 w 365"/>
                <a:gd name="T3" fmla="*/ 365 h 365"/>
                <a:gd name="T4" fmla="*/ 0 w 365"/>
                <a:gd name="T5" fmla="*/ 183 h 365"/>
                <a:gd name="T6" fmla="*/ 183 w 365"/>
                <a:gd name="T7" fmla="*/ 0 h 365"/>
                <a:gd name="T8" fmla="*/ 365 w 365"/>
                <a:gd name="T9" fmla="*/ 183 h 365"/>
                <a:gd name="T10" fmla="*/ 365 w 365"/>
                <a:gd name="T11" fmla="*/ 183 h 365"/>
                <a:gd name="T12" fmla="*/ 365 w 365"/>
                <a:gd name="T13" fmla="*/ 183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365">
                  <a:moveTo>
                    <a:pt x="365" y="183"/>
                  </a:moveTo>
                  <a:cubicBezTo>
                    <a:pt x="365" y="283"/>
                    <a:pt x="284" y="365"/>
                    <a:pt x="183" y="365"/>
                  </a:cubicBezTo>
                  <a:cubicBezTo>
                    <a:pt x="82" y="365"/>
                    <a:pt x="0" y="283"/>
                    <a:pt x="0" y="183"/>
                  </a:cubicBezTo>
                  <a:cubicBezTo>
                    <a:pt x="0" y="82"/>
                    <a:pt x="82" y="0"/>
                    <a:pt x="183" y="0"/>
                  </a:cubicBezTo>
                  <a:cubicBezTo>
                    <a:pt x="284" y="0"/>
                    <a:pt x="365" y="82"/>
                    <a:pt x="365" y="183"/>
                  </a:cubicBezTo>
                  <a:close/>
                  <a:moveTo>
                    <a:pt x="365" y="183"/>
                  </a:moveTo>
                  <a:cubicBezTo>
                    <a:pt x="365" y="183"/>
                    <a:pt x="365" y="183"/>
                    <a:pt x="365" y="1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23631D-49C1-4039-9F1A-BD8C98AA6AD1}"/>
              </a:ext>
            </a:extLst>
          </p:cNvPr>
          <p:cNvGrpSpPr/>
          <p:nvPr/>
        </p:nvGrpSpPr>
        <p:grpSpPr>
          <a:xfrm>
            <a:off x="3536633" y="3221038"/>
            <a:ext cx="398462" cy="668337"/>
            <a:chOff x="3567113" y="3221038"/>
            <a:chExt cx="398462" cy="668337"/>
          </a:xfrm>
          <a:solidFill>
            <a:schemeClr val="accent3"/>
          </a:solidFill>
        </p:grpSpPr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AAD990DB-D59D-4979-A88C-8EF142968F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7113" y="3221038"/>
              <a:ext cx="398462" cy="668337"/>
            </a:xfrm>
            <a:custGeom>
              <a:avLst/>
              <a:gdLst>
                <a:gd name="T0" fmla="*/ 1176 w 1214"/>
                <a:gd name="T1" fmla="*/ 1063 h 2048"/>
                <a:gd name="T2" fmla="*/ 1176 w 1214"/>
                <a:gd name="T3" fmla="*/ 569 h 2048"/>
                <a:gd name="T4" fmla="*/ 607 w 1214"/>
                <a:gd name="T5" fmla="*/ 0 h 2048"/>
                <a:gd name="T6" fmla="*/ 38 w 1214"/>
                <a:gd name="T7" fmla="*/ 569 h 2048"/>
                <a:gd name="T8" fmla="*/ 38 w 1214"/>
                <a:gd name="T9" fmla="*/ 1063 h 2048"/>
                <a:gd name="T10" fmla="*/ 24 w 1214"/>
                <a:gd name="T11" fmla="*/ 1166 h 2048"/>
                <a:gd name="T12" fmla="*/ 128 w 1214"/>
                <a:gd name="T13" fmla="*/ 1182 h 2048"/>
                <a:gd name="T14" fmla="*/ 347 w 1214"/>
                <a:gd name="T15" fmla="*/ 1021 h 2048"/>
                <a:gd name="T16" fmla="*/ 378 w 1214"/>
                <a:gd name="T17" fmla="*/ 961 h 2048"/>
                <a:gd name="T18" fmla="*/ 378 w 1214"/>
                <a:gd name="T19" fmla="*/ 700 h 2048"/>
                <a:gd name="T20" fmla="*/ 393 w 1214"/>
                <a:gd name="T21" fmla="*/ 685 h 2048"/>
                <a:gd name="T22" fmla="*/ 408 w 1214"/>
                <a:gd name="T23" fmla="*/ 700 h 2048"/>
                <a:gd name="T24" fmla="*/ 408 w 1214"/>
                <a:gd name="T25" fmla="*/ 1958 h 2048"/>
                <a:gd name="T26" fmla="*/ 498 w 1214"/>
                <a:gd name="T27" fmla="*/ 2048 h 2048"/>
                <a:gd name="T28" fmla="*/ 588 w 1214"/>
                <a:gd name="T29" fmla="*/ 1958 h 2048"/>
                <a:gd name="T30" fmla="*/ 588 w 1214"/>
                <a:gd name="T31" fmla="*/ 1240 h 2048"/>
                <a:gd name="T32" fmla="*/ 588 w 1214"/>
                <a:gd name="T33" fmla="*/ 1240 h 2048"/>
                <a:gd name="T34" fmla="*/ 626 w 1214"/>
                <a:gd name="T35" fmla="*/ 1240 h 2048"/>
                <a:gd name="T36" fmla="*/ 626 w 1214"/>
                <a:gd name="T37" fmla="*/ 1240 h 2048"/>
                <a:gd name="T38" fmla="*/ 626 w 1214"/>
                <a:gd name="T39" fmla="*/ 1958 h 2048"/>
                <a:gd name="T40" fmla="*/ 716 w 1214"/>
                <a:gd name="T41" fmla="*/ 2048 h 2048"/>
                <a:gd name="T42" fmla="*/ 806 w 1214"/>
                <a:gd name="T43" fmla="*/ 1958 h 2048"/>
                <a:gd name="T44" fmla="*/ 806 w 1214"/>
                <a:gd name="T45" fmla="*/ 699 h 2048"/>
                <a:gd name="T46" fmla="*/ 821 w 1214"/>
                <a:gd name="T47" fmla="*/ 684 h 2048"/>
                <a:gd name="T48" fmla="*/ 836 w 1214"/>
                <a:gd name="T49" fmla="*/ 699 h 2048"/>
                <a:gd name="T50" fmla="*/ 836 w 1214"/>
                <a:gd name="T51" fmla="*/ 700 h 2048"/>
                <a:gd name="T52" fmla="*/ 836 w 1214"/>
                <a:gd name="T53" fmla="*/ 961 h 2048"/>
                <a:gd name="T54" fmla="*/ 867 w 1214"/>
                <a:gd name="T55" fmla="*/ 1021 h 2048"/>
                <a:gd name="T56" fmla="*/ 1086 w 1214"/>
                <a:gd name="T57" fmla="*/ 1182 h 2048"/>
                <a:gd name="T58" fmla="*/ 1190 w 1214"/>
                <a:gd name="T59" fmla="*/ 1166 h 2048"/>
                <a:gd name="T60" fmla="*/ 1176 w 1214"/>
                <a:gd name="T61" fmla="*/ 1063 h 2048"/>
                <a:gd name="T62" fmla="*/ 985 w 1214"/>
                <a:gd name="T63" fmla="*/ 699 h 2048"/>
                <a:gd name="T64" fmla="*/ 807 w 1214"/>
                <a:gd name="T65" fmla="*/ 523 h 2048"/>
                <a:gd name="T66" fmla="*/ 407 w 1214"/>
                <a:gd name="T67" fmla="*/ 523 h 2048"/>
                <a:gd name="T68" fmla="*/ 229 w 1214"/>
                <a:gd name="T69" fmla="*/ 699 h 2048"/>
                <a:gd name="T70" fmla="*/ 229 w 1214"/>
                <a:gd name="T71" fmla="*/ 923 h 2048"/>
                <a:gd name="T72" fmla="*/ 130 w 1214"/>
                <a:gd name="T73" fmla="*/ 995 h 2048"/>
                <a:gd name="T74" fmla="*/ 130 w 1214"/>
                <a:gd name="T75" fmla="*/ 569 h 2048"/>
                <a:gd name="T76" fmla="*/ 607 w 1214"/>
                <a:gd name="T77" fmla="*/ 92 h 2048"/>
                <a:gd name="T78" fmla="*/ 1084 w 1214"/>
                <a:gd name="T79" fmla="*/ 569 h 2048"/>
                <a:gd name="T80" fmla="*/ 1084 w 1214"/>
                <a:gd name="T81" fmla="*/ 995 h 2048"/>
                <a:gd name="T82" fmla="*/ 985 w 1214"/>
                <a:gd name="T83" fmla="*/ 923 h 2048"/>
                <a:gd name="T84" fmla="*/ 985 w 1214"/>
                <a:gd name="T85" fmla="*/ 699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4" h="2048">
                  <a:moveTo>
                    <a:pt x="1176" y="1063"/>
                  </a:moveTo>
                  <a:cubicBezTo>
                    <a:pt x="1176" y="569"/>
                    <a:pt x="1176" y="569"/>
                    <a:pt x="1176" y="569"/>
                  </a:cubicBezTo>
                  <a:cubicBezTo>
                    <a:pt x="1176" y="255"/>
                    <a:pt x="921" y="0"/>
                    <a:pt x="607" y="0"/>
                  </a:cubicBezTo>
                  <a:cubicBezTo>
                    <a:pt x="293" y="0"/>
                    <a:pt x="38" y="255"/>
                    <a:pt x="38" y="569"/>
                  </a:cubicBezTo>
                  <a:cubicBezTo>
                    <a:pt x="38" y="1063"/>
                    <a:pt x="38" y="1063"/>
                    <a:pt x="38" y="1063"/>
                  </a:cubicBezTo>
                  <a:cubicBezTo>
                    <a:pt x="6" y="1088"/>
                    <a:pt x="0" y="1134"/>
                    <a:pt x="24" y="1166"/>
                  </a:cubicBezTo>
                  <a:cubicBezTo>
                    <a:pt x="48" y="1200"/>
                    <a:pt x="95" y="1207"/>
                    <a:pt x="128" y="1182"/>
                  </a:cubicBezTo>
                  <a:cubicBezTo>
                    <a:pt x="347" y="1021"/>
                    <a:pt x="347" y="1021"/>
                    <a:pt x="347" y="1021"/>
                  </a:cubicBezTo>
                  <a:cubicBezTo>
                    <a:pt x="366" y="1007"/>
                    <a:pt x="377" y="985"/>
                    <a:pt x="378" y="961"/>
                  </a:cubicBezTo>
                  <a:cubicBezTo>
                    <a:pt x="378" y="700"/>
                    <a:pt x="378" y="700"/>
                    <a:pt x="378" y="700"/>
                  </a:cubicBezTo>
                  <a:cubicBezTo>
                    <a:pt x="378" y="692"/>
                    <a:pt x="385" y="685"/>
                    <a:pt x="393" y="685"/>
                  </a:cubicBezTo>
                  <a:cubicBezTo>
                    <a:pt x="401" y="685"/>
                    <a:pt x="408" y="692"/>
                    <a:pt x="408" y="700"/>
                  </a:cubicBezTo>
                  <a:cubicBezTo>
                    <a:pt x="408" y="1958"/>
                    <a:pt x="408" y="1958"/>
                    <a:pt x="408" y="1958"/>
                  </a:cubicBezTo>
                  <a:cubicBezTo>
                    <a:pt x="408" y="2008"/>
                    <a:pt x="448" y="2048"/>
                    <a:pt x="498" y="2048"/>
                  </a:cubicBezTo>
                  <a:cubicBezTo>
                    <a:pt x="547" y="2048"/>
                    <a:pt x="588" y="2008"/>
                    <a:pt x="588" y="1958"/>
                  </a:cubicBezTo>
                  <a:cubicBezTo>
                    <a:pt x="588" y="1240"/>
                    <a:pt x="588" y="1240"/>
                    <a:pt x="588" y="1240"/>
                  </a:cubicBezTo>
                  <a:cubicBezTo>
                    <a:pt x="588" y="1240"/>
                    <a:pt x="588" y="1240"/>
                    <a:pt x="588" y="1240"/>
                  </a:cubicBezTo>
                  <a:cubicBezTo>
                    <a:pt x="626" y="1240"/>
                    <a:pt x="626" y="1240"/>
                    <a:pt x="626" y="1240"/>
                  </a:cubicBezTo>
                  <a:cubicBezTo>
                    <a:pt x="626" y="1240"/>
                    <a:pt x="626" y="1240"/>
                    <a:pt x="626" y="1240"/>
                  </a:cubicBezTo>
                  <a:cubicBezTo>
                    <a:pt x="626" y="1958"/>
                    <a:pt x="626" y="1958"/>
                    <a:pt x="626" y="1958"/>
                  </a:cubicBezTo>
                  <a:cubicBezTo>
                    <a:pt x="626" y="2008"/>
                    <a:pt x="667" y="2048"/>
                    <a:pt x="716" y="2048"/>
                  </a:cubicBezTo>
                  <a:cubicBezTo>
                    <a:pt x="766" y="2048"/>
                    <a:pt x="806" y="2008"/>
                    <a:pt x="806" y="1958"/>
                  </a:cubicBezTo>
                  <a:cubicBezTo>
                    <a:pt x="806" y="770"/>
                    <a:pt x="806" y="1451"/>
                    <a:pt x="806" y="699"/>
                  </a:cubicBezTo>
                  <a:cubicBezTo>
                    <a:pt x="806" y="691"/>
                    <a:pt x="813" y="684"/>
                    <a:pt x="821" y="684"/>
                  </a:cubicBezTo>
                  <a:cubicBezTo>
                    <a:pt x="830" y="684"/>
                    <a:pt x="836" y="691"/>
                    <a:pt x="836" y="699"/>
                  </a:cubicBezTo>
                  <a:cubicBezTo>
                    <a:pt x="836" y="699"/>
                    <a:pt x="836" y="700"/>
                    <a:pt x="836" y="700"/>
                  </a:cubicBezTo>
                  <a:cubicBezTo>
                    <a:pt x="836" y="961"/>
                    <a:pt x="836" y="961"/>
                    <a:pt x="836" y="961"/>
                  </a:cubicBezTo>
                  <a:cubicBezTo>
                    <a:pt x="837" y="985"/>
                    <a:pt x="848" y="1007"/>
                    <a:pt x="867" y="1021"/>
                  </a:cubicBezTo>
                  <a:cubicBezTo>
                    <a:pt x="1086" y="1182"/>
                    <a:pt x="1086" y="1182"/>
                    <a:pt x="1086" y="1182"/>
                  </a:cubicBezTo>
                  <a:cubicBezTo>
                    <a:pt x="1119" y="1207"/>
                    <a:pt x="1166" y="1200"/>
                    <a:pt x="1190" y="1166"/>
                  </a:cubicBezTo>
                  <a:cubicBezTo>
                    <a:pt x="1214" y="1134"/>
                    <a:pt x="1208" y="1088"/>
                    <a:pt x="1176" y="1063"/>
                  </a:cubicBezTo>
                  <a:close/>
                  <a:moveTo>
                    <a:pt x="985" y="699"/>
                  </a:moveTo>
                  <a:cubicBezTo>
                    <a:pt x="985" y="602"/>
                    <a:pt x="905" y="523"/>
                    <a:pt x="807" y="523"/>
                  </a:cubicBezTo>
                  <a:cubicBezTo>
                    <a:pt x="758" y="523"/>
                    <a:pt x="457" y="523"/>
                    <a:pt x="407" y="523"/>
                  </a:cubicBezTo>
                  <a:cubicBezTo>
                    <a:pt x="309" y="523"/>
                    <a:pt x="229" y="602"/>
                    <a:pt x="229" y="699"/>
                  </a:cubicBezTo>
                  <a:cubicBezTo>
                    <a:pt x="229" y="923"/>
                    <a:pt x="229" y="923"/>
                    <a:pt x="229" y="923"/>
                  </a:cubicBezTo>
                  <a:cubicBezTo>
                    <a:pt x="130" y="995"/>
                    <a:pt x="130" y="995"/>
                    <a:pt x="130" y="995"/>
                  </a:cubicBezTo>
                  <a:cubicBezTo>
                    <a:pt x="130" y="569"/>
                    <a:pt x="130" y="569"/>
                    <a:pt x="130" y="569"/>
                  </a:cubicBezTo>
                  <a:cubicBezTo>
                    <a:pt x="130" y="306"/>
                    <a:pt x="344" y="92"/>
                    <a:pt x="607" y="92"/>
                  </a:cubicBezTo>
                  <a:cubicBezTo>
                    <a:pt x="870" y="92"/>
                    <a:pt x="1084" y="306"/>
                    <a:pt x="1084" y="569"/>
                  </a:cubicBezTo>
                  <a:cubicBezTo>
                    <a:pt x="1084" y="995"/>
                    <a:pt x="1084" y="995"/>
                    <a:pt x="1084" y="995"/>
                  </a:cubicBezTo>
                  <a:cubicBezTo>
                    <a:pt x="985" y="923"/>
                    <a:pt x="985" y="923"/>
                    <a:pt x="985" y="923"/>
                  </a:cubicBezTo>
                  <a:cubicBezTo>
                    <a:pt x="985" y="699"/>
                    <a:pt x="985" y="699"/>
                    <a:pt x="985" y="6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21">
              <a:extLst>
                <a:ext uri="{FF2B5EF4-FFF2-40B4-BE49-F238E27FC236}">
                  <a16:creationId xmlns:a16="http://schemas.microsoft.com/office/drawing/2014/main" id="{77CCC3E7-C967-494C-A2A4-5FB768930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4750" y="3275013"/>
              <a:ext cx="101600" cy="101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97135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5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25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75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2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 animBg="1"/>
      <p:bldP spid="222" grpId="0" animBg="1"/>
      <p:bldP spid="227" grpId="0" animBg="1"/>
      <p:bldP spid="228" grpId="0" animBg="1"/>
      <p:bldP spid="230" grpId="0" animBg="1"/>
      <p:bldP spid="231" grpId="0" animBg="1"/>
      <p:bldP spid="233" grpId="0" animBg="1"/>
      <p:bldP spid="234" grpId="0" animBg="1"/>
      <p:bldP spid="240" grpId="0"/>
      <p:bldP spid="242" grpId="0"/>
      <p:bldP spid="243" grpId="0"/>
      <p:bldP spid="244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Oval 194">
            <a:extLst>
              <a:ext uri="{FF2B5EF4-FFF2-40B4-BE49-F238E27FC236}">
                <a16:creationId xmlns:a16="http://schemas.microsoft.com/office/drawing/2014/main" id="{86B7DED3-D43F-426C-AE7B-DA84DDAB7C48}"/>
              </a:ext>
            </a:extLst>
          </p:cNvPr>
          <p:cNvSpPr/>
          <p:nvPr/>
        </p:nvSpPr>
        <p:spPr>
          <a:xfrm>
            <a:off x="7918278" y="2243145"/>
            <a:ext cx="657226" cy="6572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91EA33-8A02-481C-9629-9F7C14F11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SKELETON INFOGRAPHIC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B3360EE-B184-4FF2-9F6F-79DAC041EDB0}"/>
              </a:ext>
            </a:extLst>
          </p:cNvPr>
          <p:cNvGrpSpPr/>
          <p:nvPr/>
        </p:nvGrpSpPr>
        <p:grpSpPr>
          <a:xfrm>
            <a:off x="4945348" y="1400411"/>
            <a:ext cx="2495247" cy="5129371"/>
            <a:chOff x="4945348" y="1400411"/>
            <a:chExt cx="2495247" cy="5129371"/>
          </a:xfrm>
        </p:grpSpPr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65975DC2-6301-4FC2-8BB5-6CBE5D2B4E14}"/>
                </a:ext>
              </a:extLst>
            </p:cNvPr>
            <p:cNvGrpSpPr/>
            <p:nvPr/>
          </p:nvGrpSpPr>
          <p:grpSpPr>
            <a:xfrm>
              <a:off x="5172744" y="2139064"/>
              <a:ext cx="2040456" cy="4390718"/>
              <a:chOff x="5037138" y="2114550"/>
              <a:chExt cx="2122488" cy="4567237"/>
            </a:xfrm>
          </p:grpSpPr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C23DF45B-3F44-4A37-941D-E312A6449B7E}"/>
                  </a:ext>
                </a:extLst>
              </p:cNvPr>
              <p:cNvGrpSpPr/>
              <p:nvPr/>
            </p:nvGrpSpPr>
            <p:grpSpPr>
              <a:xfrm>
                <a:off x="6042025" y="2114550"/>
                <a:ext cx="119063" cy="1358900"/>
                <a:chOff x="6042025" y="2114550"/>
                <a:chExt cx="119063" cy="1358900"/>
              </a:xfrm>
              <a:solidFill>
                <a:schemeClr val="bg2">
                  <a:lumMod val="65000"/>
                </a:schemeClr>
              </a:solidFill>
            </p:grpSpPr>
            <p:sp>
              <p:nvSpPr>
                <p:cNvPr id="13" name="Freeform 9">
                  <a:extLst>
                    <a:ext uri="{FF2B5EF4-FFF2-40B4-BE49-F238E27FC236}">
                      <a16:creationId xmlns:a16="http://schemas.microsoft.com/office/drawing/2014/main" id="{48396296-0D72-48F9-9E7F-EEEE3F4F33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3446463"/>
                  <a:ext cx="119063" cy="26987"/>
                </a:xfrm>
                <a:custGeom>
                  <a:avLst/>
                  <a:gdLst>
                    <a:gd name="T0" fmla="*/ 63 w 63"/>
                    <a:gd name="T1" fmla="*/ 7 h 14"/>
                    <a:gd name="T2" fmla="*/ 56 w 63"/>
                    <a:gd name="T3" fmla="*/ 14 h 14"/>
                    <a:gd name="T4" fmla="*/ 7 w 63"/>
                    <a:gd name="T5" fmla="*/ 14 h 14"/>
                    <a:gd name="T6" fmla="*/ 0 w 63"/>
                    <a:gd name="T7" fmla="*/ 7 h 14"/>
                    <a:gd name="T8" fmla="*/ 0 w 63"/>
                    <a:gd name="T9" fmla="*/ 7 h 14"/>
                    <a:gd name="T10" fmla="*/ 7 w 63"/>
                    <a:gd name="T11" fmla="*/ 0 h 14"/>
                    <a:gd name="T12" fmla="*/ 56 w 63"/>
                    <a:gd name="T13" fmla="*/ 0 h 14"/>
                    <a:gd name="T14" fmla="*/ 63 w 63"/>
                    <a:gd name="T15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14">
                      <a:moveTo>
                        <a:pt x="63" y="7"/>
                      </a:moveTo>
                      <a:cubicBezTo>
                        <a:pt x="63" y="11"/>
                        <a:pt x="60" y="14"/>
                        <a:pt x="5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3" y="14"/>
                        <a:pt x="0" y="11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0" y="0"/>
                        <a:pt x="63" y="3"/>
                        <a:pt x="6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9" name="Freeform 11">
                  <a:extLst>
                    <a:ext uri="{FF2B5EF4-FFF2-40B4-BE49-F238E27FC236}">
                      <a16:creationId xmlns:a16="http://schemas.microsoft.com/office/drawing/2014/main" id="{9CBABC8E-C8BD-4177-BE4D-EF14DD9C7B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3344863"/>
                  <a:ext cx="119063" cy="25400"/>
                </a:xfrm>
                <a:custGeom>
                  <a:avLst/>
                  <a:gdLst>
                    <a:gd name="T0" fmla="*/ 63 w 63"/>
                    <a:gd name="T1" fmla="*/ 6 h 13"/>
                    <a:gd name="T2" fmla="*/ 56 w 63"/>
                    <a:gd name="T3" fmla="*/ 13 h 13"/>
                    <a:gd name="T4" fmla="*/ 7 w 63"/>
                    <a:gd name="T5" fmla="*/ 13 h 13"/>
                    <a:gd name="T6" fmla="*/ 0 w 63"/>
                    <a:gd name="T7" fmla="*/ 6 h 13"/>
                    <a:gd name="T8" fmla="*/ 0 w 63"/>
                    <a:gd name="T9" fmla="*/ 6 h 13"/>
                    <a:gd name="T10" fmla="*/ 7 w 63"/>
                    <a:gd name="T11" fmla="*/ 0 h 13"/>
                    <a:gd name="T12" fmla="*/ 56 w 63"/>
                    <a:gd name="T13" fmla="*/ 0 h 13"/>
                    <a:gd name="T14" fmla="*/ 63 w 63"/>
                    <a:gd name="T15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13">
                      <a:moveTo>
                        <a:pt x="63" y="6"/>
                      </a:moveTo>
                      <a:cubicBezTo>
                        <a:pt x="63" y="10"/>
                        <a:pt x="60" y="13"/>
                        <a:pt x="56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3" y="13"/>
                        <a:pt x="0" y="10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0" y="0"/>
                        <a:pt x="63" y="3"/>
                        <a:pt x="6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" name="Freeform 13">
                  <a:extLst>
                    <a:ext uri="{FF2B5EF4-FFF2-40B4-BE49-F238E27FC236}">
                      <a16:creationId xmlns:a16="http://schemas.microsoft.com/office/drawing/2014/main" id="{F6DFE2DD-0009-42BD-A845-BAEAFA9BC2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3241675"/>
                  <a:ext cx="119063" cy="26987"/>
                </a:xfrm>
                <a:custGeom>
                  <a:avLst/>
                  <a:gdLst>
                    <a:gd name="T0" fmla="*/ 63 w 63"/>
                    <a:gd name="T1" fmla="*/ 7 h 14"/>
                    <a:gd name="T2" fmla="*/ 56 w 63"/>
                    <a:gd name="T3" fmla="*/ 14 h 14"/>
                    <a:gd name="T4" fmla="*/ 7 w 63"/>
                    <a:gd name="T5" fmla="*/ 14 h 14"/>
                    <a:gd name="T6" fmla="*/ 0 w 63"/>
                    <a:gd name="T7" fmla="*/ 7 h 14"/>
                    <a:gd name="T8" fmla="*/ 0 w 63"/>
                    <a:gd name="T9" fmla="*/ 7 h 14"/>
                    <a:gd name="T10" fmla="*/ 7 w 63"/>
                    <a:gd name="T11" fmla="*/ 0 h 14"/>
                    <a:gd name="T12" fmla="*/ 56 w 63"/>
                    <a:gd name="T13" fmla="*/ 0 h 14"/>
                    <a:gd name="T14" fmla="*/ 63 w 63"/>
                    <a:gd name="T15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14">
                      <a:moveTo>
                        <a:pt x="63" y="7"/>
                      </a:moveTo>
                      <a:cubicBezTo>
                        <a:pt x="63" y="11"/>
                        <a:pt x="60" y="14"/>
                        <a:pt x="5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3" y="14"/>
                        <a:pt x="0" y="11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0" y="0"/>
                        <a:pt x="63" y="3"/>
                        <a:pt x="6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" name="Freeform 15">
                  <a:extLst>
                    <a:ext uri="{FF2B5EF4-FFF2-40B4-BE49-F238E27FC236}">
                      <a16:creationId xmlns:a16="http://schemas.microsoft.com/office/drawing/2014/main" id="{455656A7-09AE-4C15-B3F8-A9028C7950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3138488"/>
                  <a:ext cx="119063" cy="26987"/>
                </a:xfrm>
                <a:custGeom>
                  <a:avLst/>
                  <a:gdLst>
                    <a:gd name="T0" fmla="*/ 63 w 63"/>
                    <a:gd name="T1" fmla="*/ 7 h 14"/>
                    <a:gd name="T2" fmla="*/ 56 w 63"/>
                    <a:gd name="T3" fmla="*/ 14 h 14"/>
                    <a:gd name="T4" fmla="*/ 7 w 63"/>
                    <a:gd name="T5" fmla="*/ 14 h 14"/>
                    <a:gd name="T6" fmla="*/ 0 w 63"/>
                    <a:gd name="T7" fmla="*/ 7 h 14"/>
                    <a:gd name="T8" fmla="*/ 0 w 63"/>
                    <a:gd name="T9" fmla="*/ 7 h 14"/>
                    <a:gd name="T10" fmla="*/ 7 w 63"/>
                    <a:gd name="T11" fmla="*/ 0 h 14"/>
                    <a:gd name="T12" fmla="*/ 56 w 63"/>
                    <a:gd name="T13" fmla="*/ 0 h 14"/>
                    <a:gd name="T14" fmla="*/ 63 w 63"/>
                    <a:gd name="T15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14">
                      <a:moveTo>
                        <a:pt x="63" y="7"/>
                      </a:moveTo>
                      <a:cubicBezTo>
                        <a:pt x="63" y="11"/>
                        <a:pt x="60" y="14"/>
                        <a:pt x="5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3" y="14"/>
                        <a:pt x="0" y="11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0" y="0"/>
                        <a:pt x="63" y="3"/>
                        <a:pt x="6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" name="Freeform 17">
                  <a:extLst>
                    <a:ext uri="{FF2B5EF4-FFF2-40B4-BE49-F238E27FC236}">
                      <a16:creationId xmlns:a16="http://schemas.microsoft.com/office/drawing/2014/main" id="{64F27114-F564-495E-83CB-89BCBC3E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3038475"/>
                  <a:ext cx="119063" cy="23812"/>
                </a:xfrm>
                <a:custGeom>
                  <a:avLst/>
                  <a:gdLst>
                    <a:gd name="T0" fmla="*/ 63 w 63"/>
                    <a:gd name="T1" fmla="*/ 7 h 13"/>
                    <a:gd name="T2" fmla="*/ 56 w 63"/>
                    <a:gd name="T3" fmla="*/ 13 h 13"/>
                    <a:gd name="T4" fmla="*/ 7 w 63"/>
                    <a:gd name="T5" fmla="*/ 13 h 13"/>
                    <a:gd name="T6" fmla="*/ 0 w 63"/>
                    <a:gd name="T7" fmla="*/ 7 h 13"/>
                    <a:gd name="T8" fmla="*/ 0 w 63"/>
                    <a:gd name="T9" fmla="*/ 7 h 13"/>
                    <a:gd name="T10" fmla="*/ 7 w 63"/>
                    <a:gd name="T11" fmla="*/ 0 h 13"/>
                    <a:gd name="T12" fmla="*/ 56 w 63"/>
                    <a:gd name="T13" fmla="*/ 0 h 13"/>
                    <a:gd name="T14" fmla="*/ 63 w 63"/>
                    <a:gd name="T15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13">
                      <a:moveTo>
                        <a:pt x="63" y="7"/>
                      </a:moveTo>
                      <a:cubicBezTo>
                        <a:pt x="63" y="10"/>
                        <a:pt x="60" y="13"/>
                        <a:pt x="56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3" y="13"/>
                        <a:pt x="0" y="10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0" y="0"/>
                        <a:pt x="63" y="3"/>
                        <a:pt x="6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" name="Freeform 19">
                  <a:extLst>
                    <a:ext uri="{FF2B5EF4-FFF2-40B4-BE49-F238E27FC236}">
                      <a16:creationId xmlns:a16="http://schemas.microsoft.com/office/drawing/2014/main" id="{39817882-866D-4F8D-9215-4D3D232500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2935288"/>
                  <a:ext cx="119063" cy="25400"/>
                </a:xfrm>
                <a:custGeom>
                  <a:avLst/>
                  <a:gdLst>
                    <a:gd name="T0" fmla="*/ 63 w 63"/>
                    <a:gd name="T1" fmla="*/ 7 h 14"/>
                    <a:gd name="T2" fmla="*/ 56 w 63"/>
                    <a:gd name="T3" fmla="*/ 14 h 14"/>
                    <a:gd name="T4" fmla="*/ 7 w 63"/>
                    <a:gd name="T5" fmla="*/ 14 h 14"/>
                    <a:gd name="T6" fmla="*/ 0 w 63"/>
                    <a:gd name="T7" fmla="*/ 7 h 14"/>
                    <a:gd name="T8" fmla="*/ 0 w 63"/>
                    <a:gd name="T9" fmla="*/ 7 h 14"/>
                    <a:gd name="T10" fmla="*/ 7 w 63"/>
                    <a:gd name="T11" fmla="*/ 0 h 14"/>
                    <a:gd name="T12" fmla="*/ 56 w 63"/>
                    <a:gd name="T13" fmla="*/ 0 h 14"/>
                    <a:gd name="T14" fmla="*/ 63 w 63"/>
                    <a:gd name="T15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14">
                      <a:moveTo>
                        <a:pt x="63" y="7"/>
                      </a:moveTo>
                      <a:cubicBezTo>
                        <a:pt x="63" y="11"/>
                        <a:pt x="60" y="14"/>
                        <a:pt x="5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3" y="14"/>
                        <a:pt x="0" y="11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0" y="0"/>
                        <a:pt x="63" y="3"/>
                        <a:pt x="6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2" name="Freeform 21">
                  <a:extLst>
                    <a:ext uri="{FF2B5EF4-FFF2-40B4-BE49-F238E27FC236}">
                      <a16:creationId xmlns:a16="http://schemas.microsoft.com/office/drawing/2014/main" id="{FBD42F07-9BB2-4C3A-989C-05EC150BD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2832100"/>
                  <a:ext cx="119063" cy="25400"/>
                </a:xfrm>
                <a:custGeom>
                  <a:avLst/>
                  <a:gdLst>
                    <a:gd name="T0" fmla="*/ 63 w 63"/>
                    <a:gd name="T1" fmla="*/ 7 h 14"/>
                    <a:gd name="T2" fmla="*/ 56 w 63"/>
                    <a:gd name="T3" fmla="*/ 14 h 14"/>
                    <a:gd name="T4" fmla="*/ 7 w 63"/>
                    <a:gd name="T5" fmla="*/ 14 h 14"/>
                    <a:gd name="T6" fmla="*/ 0 w 63"/>
                    <a:gd name="T7" fmla="*/ 7 h 14"/>
                    <a:gd name="T8" fmla="*/ 0 w 63"/>
                    <a:gd name="T9" fmla="*/ 7 h 14"/>
                    <a:gd name="T10" fmla="*/ 7 w 63"/>
                    <a:gd name="T11" fmla="*/ 0 h 14"/>
                    <a:gd name="T12" fmla="*/ 56 w 63"/>
                    <a:gd name="T13" fmla="*/ 0 h 14"/>
                    <a:gd name="T14" fmla="*/ 63 w 63"/>
                    <a:gd name="T15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14">
                      <a:moveTo>
                        <a:pt x="63" y="7"/>
                      </a:moveTo>
                      <a:cubicBezTo>
                        <a:pt x="63" y="11"/>
                        <a:pt x="60" y="14"/>
                        <a:pt x="5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3" y="14"/>
                        <a:pt x="0" y="11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0" y="0"/>
                        <a:pt x="63" y="4"/>
                        <a:pt x="6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" name="Freeform 31">
                  <a:extLst>
                    <a:ext uri="{FF2B5EF4-FFF2-40B4-BE49-F238E27FC236}">
                      <a16:creationId xmlns:a16="http://schemas.microsoft.com/office/drawing/2014/main" id="{B88C09E4-4CDA-4771-A311-748B8997D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2319338"/>
                  <a:ext cx="119063" cy="25400"/>
                </a:xfrm>
                <a:custGeom>
                  <a:avLst/>
                  <a:gdLst>
                    <a:gd name="T0" fmla="*/ 63 w 63"/>
                    <a:gd name="T1" fmla="*/ 7 h 14"/>
                    <a:gd name="T2" fmla="*/ 56 w 63"/>
                    <a:gd name="T3" fmla="*/ 14 h 14"/>
                    <a:gd name="T4" fmla="*/ 7 w 63"/>
                    <a:gd name="T5" fmla="*/ 14 h 14"/>
                    <a:gd name="T6" fmla="*/ 0 w 63"/>
                    <a:gd name="T7" fmla="*/ 7 h 14"/>
                    <a:gd name="T8" fmla="*/ 0 w 63"/>
                    <a:gd name="T9" fmla="*/ 7 h 14"/>
                    <a:gd name="T10" fmla="*/ 7 w 63"/>
                    <a:gd name="T11" fmla="*/ 0 h 14"/>
                    <a:gd name="T12" fmla="*/ 56 w 63"/>
                    <a:gd name="T13" fmla="*/ 0 h 14"/>
                    <a:gd name="T14" fmla="*/ 63 w 63"/>
                    <a:gd name="T15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14">
                      <a:moveTo>
                        <a:pt x="63" y="7"/>
                      </a:moveTo>
                      <a:cubicBezTo>
                        <a:pt x="63" y="11"/>
                        <a:pt x="60" y="14"/>
                        <a:pt x="5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3" y="14"/>
                        <a:pt x="0" y="11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0" y="0"/>
                        <a:pt x="63" y="3"/>
                        <a:pt x="6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" name="Freeform 35">
                  <a:extLst>
                    <a:ext uri="{FF2B5EF4-FFF2-40B4-BE49-F238E27FC236}">
                      <a16:creationId xmlns:a16="http://schemas.microsoft.com/office/drawing/2014/main" id="{8B19A8FB-D896-4E50-80D8-8C02B83ECF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2114550"/>
                  <a:ext cx="119063" cy="25400"/>
                </a:xfrm>
                <a:custGeom>
                  <a:avLst/>
                  <a:gdLst>
                    <a:gd name="T0" fmla="*/ 63 w 63"/>
                    <a:gd name="T1" fmla="*/ 7 h 14"/>
                    <a:gd name="T2" fmla="*/ 56 w 63"/>
                    <a:gd name="T3" fmla="*/ 14 h 14"/>
                    <a:gd name="T4" fmla="*/ 7 w 63"/>
                    <a:gd name="T5" fmla="*/ 14 h 14"/>
                    <a:gd name="T6" fmla="*/ 0 w 63"/>
                    <a:gd name="T7" fmla="*/ 7 h 14"/>
                    <a:gd name="T8" fmla="*/ 0 w 63"/>
                    <a:gd name="T9" fmla="*/ 7 h 14"/>
                    <a:gd name="T10" fmla="*/ 7 w 63"/>
                    <a:gd name="T11" fmla="*/ 0 h 14"/>
                    <a:gd name="T12" fmla="*/ 56 w 63"/>
                    <a:gd name="T13" fmla="*/ 0 h 14"/>
                    <a:gd name="T14" fmla="*/ 63 w 63"/>
                    <a:gd name="T15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14">
                      <a:moveTo>
                        <a:pt x="63" y="7"/>
                      </a:moveTo>
                      <a:cubicBezTo>
                        <a:pt x="63" y="11"/>
                        <a:pt x="60" y="14"/>
                        <a:pt x="5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3" y="14"/>
                        <a:pt x="0" y="11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0" y="0"/>
                        <a:pt x="63" y="3"/>
                        <a:pt x="6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AD8E65B7-B31E-4BE4-AB85-50AE5DA49594}"/>
                  </a:ext>
                </a:extLst>
              </p:cNvPr>
              <p:cNvGrpSpPr/>
              <p:nvPr/>
            </p:nvGrpSpPr>
            <p:grpSpPr>
              <a:xfrm>
                <a:off x="5037138" y="2311400"/>
                <a:ext cx="2122488" cy="4370387"/>
                <a:chOff x="5037138" y="2311400"/>
                <a:chExt cx="2122488" cy="4370387"/>
              </a:xfrm>
              <a:solidFill>
                <a:schemeClr val="bg2">
                  <a:lumMod val="65000"/>
                </a:schemeClr>
              </a:solidFill>
            </p:grpSpPr>
            <p:sp>
              <p:nvSpPr>
                <p:cNvPr id="6" name="Freeform 5">
                  <a:extLst>
                    <a:ext uri="{FF2B5EF4-FFF2-40B4-BE49-F238E27FC236}">
                      <a16:creationId xmlns:a16="http://schemas.microsoft.com/office/drawing/2014/main" id="{71AC7EF6-D223-4051-A5E3-CA1BC550C2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5450" y="6191250"/>
                  <a:ext cx="576263" cy="490537"/>
                </a:xfrm>
                <a:custGeom>
                  <a:avLst/>
                  <a:gdLst>
                    <a:gd name="T0" fmla="*/ 293 w 307"/>
                    <a:gd name="T1" fmla="*/ 79 h 262"/>
                    <a:gd name="T2" fmla="*/ 287 w 307"/>
                    <a:gd name="T3" fmla="*/ 114 h 262"/>
                    <a:gd name="T4" fmla="*/ 239 w 307"/>
                    <a:gd name="T5" fmla="*/ 143 h 262"/>
                    <a:gd name="T6" fmla="*/ 151 w 307"/>
                    <a:gd name="T7" fmla="*/ 215 h 262"/>
                    <a:gd name="T8" fmla="*/ 113 w 307"/>
                    <a:gd name="T9" fmla="*/ 252 h 262"/>
                    <a:gd name="T10" fmla="*/ 136 w 307"/>
                    <a:gd name="T11" fmla="*/ 199 h 262"/>
                    <a:gd name="T12" fmla="*/ 191 w 307"/>
                    <a:gd name="T13" fmla="*/ 141 h 262"/>
                    <a:gd name="T14" fmla="*/ 134 w 307"/>
                    <a:gd name="T15" fmla="*/ 196 h 262"/>
                    <a:gd name="T16" fmla="*/ 88 w 307"/>
                    <a:gd name="T17" fmla="*/ 237 h 262"/>
                    <a:gd name="T18" fmla="*/ 72 w 307"/>
                    <a:gd name="T19" fmla="*/ 228 h 262"/>
                    <a:gd name="T20" fmla="*/ 104 w 307"/>
                    <a:gd name="T21" fmla="*/ 189 h 262"/>
                    <a:gd name="T22" fmla="*/ 63 w 307"/>
                    <a:gd name="T23" fmla="*/ 228 h 262"/>
                    <a:gd name="T24" fmla="*/ 43 w 307"/>
                    <a:gd name="T25" fmla="*/ 230 h 262"/>
                    <a:gd name="T26" fmla="*/ 84 w 307"/>
                    <a:gd name="T27" fmla="*/ 181 h 262"/>
                    <a:gd name="T28" fmla="*/ 38 w 307"/>
                    <a:gd name="T29" fmla="*/ 214 h 262"/>
                    <a:gd name="T30" fmla="*/ 22 w 307"/>
                    <a:gd name="T31" fmla="*/ 216 h 262"/>
                    <a:gd name="T32" fmla="*/ 59 w 307"/>
                    <a:gd name="T33" fmla="*/ 171 h 262"/>
                    <a:gd name="T34" fmla="*/ 18 w 307"/>
                    <a:gd name="T35" fmla="*/ 186 h 262"/>
                    <a:gd name="T36" fmla="*/ 54 w 307"/>
                    <a:gd name="T37" fmla="*/ 148 h 262"/>
                    <a:gd name="T38" fmla="*/ 146 w 307"/>
                    <a:gd name="T39" fmla="*/ 73 h 262"/>
                    <a:gd name="T40" fmla="*/ 179 w 307"/>
                    <a:gd name="T41" fmla="*/ 26 h 262"/>
                    <a:gd name="T42" fmla="*/ 293 w 307"/>
                    <a:gd name="T43" fmla="*/ 79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7" h="262">
                      <a:moveTo>
                        <a:pt x="293" y="79"/>
                      </a:moveTo>
                      <a:cubicBezTo>
                        <a:pt x="293" y="79"/>
                        <a:pt x="307" y="103"/>
                        <a:pt x="287" y="114"/>
                      </a:cubicBezTo>
                      <a:cubicBezTo>
                        <a:pt x="266" y="125"/>
                        <a:pt x="249" y="121"/>
                        <a:pt x="239" y="143"/>
                      </a:cubicBezTo>
                      <a:cubicBezTo>
                        <a:pt x="229" y="165"/>
                        <a:pt x="196" y="219"/>
                        <a:pt x="151" y="215"/>
                      </a:cubicBezTo>
                      <a:cubicBezTo>
                        <a:pt x="151" y="215"/>
                        <a:pt x="134" y="262"/>
                        <a:pt x="113" y="252"/>
                      </a:cubicBezTo>
                      <a:cubicBezTo>
                        <a:pt x="92" y="243"/>
                        <a:pt x="129" y="200"/>
                        <a:pt x="136" y="199"/>
                      </a:cubicBezTo>
                      <a:cubicBezTo>
                        <a:pt x="136" y="199"/>
                        <a:pt x="183" y="151"/>
                        <a:pt x="191" y="141"/>
                      </a:cubicBezTo>
                      <a:cubicBezTo>
                        <a:pt x="191" y="141"/>
                        <a:pt x="139" y="167"/>
                        <a:pt x="134" y="196"/>
                      </a:cubicBezTo>
                      <a:cubicBezTo>
                        <a:pt x="134" y="196"/>
                        <a:pt x="93" y="227"/>
                        <a:pt x="88" y="237"/>
                      </a:cubicBezTo>
                      <a:cubicBezTo>
                        <a:pt x="83" y="246"/>
                        <a:pt x="65" y="242"/>
                        <a:pt x="72" y="228"/>
                      </a:cubicBezTo>
                      <a:cubicBezTo>
                        <a:pt x="80" y="214"/>
                        <a:pt x="104" y="189"/>
                        <a:pt x="104" y="189"/>
                      </a:cubicBezTo>
                      <a:cubicBezTo>
                        <a:pt x="63" y="228"/>
                        <a:pt x="63" y="228"/>
                        <a:pt x="63" y="228"/>
                      </a:cubicBezTo>
                      <a:cubicBezTo>
                        <a:pt x="63" y="228"/>
                        <a:pt x="52" y="237"/>
                        <a:pt x="43" y="230"/>
                      </a:cubicBezTo>
                      <a:cubicBezTo>
                        <a:pt x="35" y="222"/>
                        <a:pt x="74" y="186"/>
                        <a:pt x="84" y="181"/>
                      </a:cubicBezTo>
                      <a:cubicBezTo>
                        <a:pt x="38" y="214"/>
                        <a:pt x="38" y="214"/>
                        <a:pt x="38" y="214"/>
                      </a:cubicBezTo>
                      <a:cubicBezTo>
                        <a:pt x="38" y="214"/>
                        <a:pt x="26" y="223"/>
                        <a:pt x="22" y="216"/>
                      </a:cubicBezTo>
                      <a:cubicBezTo>
                        <a:pt x="18" y="209"/>
                        <a:pt x="27" y="192"/>
                        <a:pt x="59" y="171"/>
                      </a:cubicBezTo>
                      <a:cubicBezTo>
                        <a:pt x="59" y="171"/>
                        <a:pt x="24" y="193"/>
                        <a:pt x="18" y="186"/>
                      </a:cubicBezTo>
                      <a:cubicBezTo>
                        <a:pt x="18" y="186"/>
                        <a:pt x="0" y="182"/>
                        <a:pt x="54" y="148"/>
                      </a:cubicBezTo>
                      <a:cubicBezTo>
                        <a:pt x="54" y="148"/>
                        <a:pt x="109" y="92"/>
                        <a:pt x="146" y="73"/>
                      </a:cubicBezTo>
                      <a:cubicBezTo>
                        <a:pt x="183" y="53"/>
                        <a:pt x="180" y="46"/>
                        <a:pt x="179" y="26"/>
                      </a:cubicBezTo>
                      <a:cubicBezTo>
                        <a:pt x="179" y="26"/>
                        <a:pt x="269" y="0"/>
                        <a:pt x="293" y="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18DE6EB4-6994-485C-BB0E-A8D383ABFC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5525" y="6191250"/>
                  <a:ext cx="579438" cy="490537"/>
                </a:xfrm>
                <a:custGeom>
                  <a:avLst/>
                  <a:gdLst>
                    <a:gd name="T0" fmla="*/ 15 w 308"/>
                    <a:gd name="T1" fmla="*/ 79 h 262"/>
                    <a:gd name="T2" fmla="*/ 21 w 308"/>
                    <a:gd name="T3" fmla="*/ 114 h 262"/>
                    <a:gd name="T4" fmla="*/ 68 w 308"/>
                    <a:gd name="T5" fmla="*/ 143 h 262"/>
                    <a:gd name="T6" fmla="*/ 157 w 308"/>
                    <a:gd name="T7" fmla="*/ 215 h 262"/>
                    <a:gd name="T8" fmla="*/ 195 w 308"/>
                    <a:gd name="T9" fmla="*/ 252 h 262"/>
                    <a:gd name="T10" fmla="*/ 172 w 308"/>
                    <a:gd name="T11" fmla="*/ 199 h 262"/>
                    <a:gd name="T12" fmla="*/ 117 w 308"/>
                    <a:gd name="T13" fmla="*/ 141 h 262"/>
                    <a:gd name="T14" fmla="*/ 174 w 308"/>
                    <a:gd name="T15" fmla="*/ 196 h 262"/>
                    <a:gd name="T16" fmla="*/ 220 w 308"/>
                    <a:gd name="T17" fmla="*/ 237 h 262"/>
                    <a:gd name="T18" fmla="*/ 235 w 308"/>
                    <a:gd name="T19" fmla="*/ 228 h 262"/>
                    <a:gd name="T20" fmla="*/ 203 w 308"/>
                    <a:gd name="T21" fmla="*/ 189 h 262"/>
                    <a:gd name="T22" fmla="*/ 245 w 308"/>
                    <a:gd name="T23" fmla="*/ 228 h 262"/>
                    <a:gd name="T24" fmla="*/ 264 w 308"/>
                    <a:gd name="T25" fmla="*/ 230 h 262"/>
                    <a:gd name="T26" fmla="*/ 224 w 308"/>
                    <a:gd name="T27" fmla="*/ 181 h 262"/>
                    <a:gd name="T28" fmla="*/ 269 w 308"/>
                    <a:gd name="T29" fmla="*/ 214 h 262"/>
                    <a:gd name="T30" fmla="*/ 285 w 308"/>
                    <a:gd name="T31" fmla="*/ 216 h 262"/>
                    <a:gd name="T32" fmla="*/ 248 w 308"/>
                    <a:gd name="T33" fmla="*/ 171 h 262"/>
                    <a:gd name="T34" fmla="*/ 290 w 308"/>
                    <a:gd name="T35" fmla="*/ 186 h 262"/>
                    <a:gd name="T36" fmla="*/ 254 w 308"/>
                    <a:gd name="T37" fmla="*/ 148 h 262"/>
                    <a:gd name="T38" fmla="*/ 162 w 308"/>
                    <a:gd name="T39" fmla="*/ 73 h 262"/>
                    <a:gd name="T40" fmla="*/ 129 w 308"/>
                    <a:gd name="T41" fmla="*/ 26 h 262"/>
                    <a:gd name="T42" fmla="*/ 15 w 308"/>
                    <a:gd name="T43" fmla="*/ 79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8" h="262">
                      <a:moveTo>
                        <a:pt x="15" y="79"/>
                      </a:moveTo>
                      <a:cubicBezTo>
                        <a:pt x="15" y="79"/>
                        <a:pt x="0" y="103"/>
                        <a:pt x="21" y="114"/>
                      </a:cubicBezTo>
                      <a:cubicBezTo>
                        <a:pt x="42" y="125"/>
                        <a:pt x="58" y="121"/>
                        <a:pt x="68" y="143"/>
                      </a:cubicBezTo>
                      <a:cubicBezTo>
                        <a:pt x="78" y="165"/>
                        <a:pt x="111" y="219"/>
                        <a:pt x="157" y="215"/>
                      </a:cubicBezTo>
                      <a:cubicBezTo>
                        <a:pt x="157" y="215"/>
                        <a:pt x="174" y="262"/>
                        <a:pt x="195" y="252"/>
                      </a:cubicBezTo>
                      <a:cubicBezTo>
                        <a:pt x="216" y="243"/>
                        <a:pt x="179" y="200"/>
                        <a:pt x="172" y="199"/>
                      </a:cubicBezTo>
                      <a:cubicBezTo>
                        <a:pt x="172" y="199"/>
                        <a:pt x="124" y="151"/>
                        <a:pt x="117" y="141"/>
                      </a:cubicBezTo>
                      <a:cubicBezTo>
                        <a:pt x="117" y="141"/>
                        <a:pt x="169" y="167"/>
                        <a:pt x="174" y="196"/>
                      </a:cubicBezTo>
                      <a:cubicBezTo>
                        <a:pt x="174" y="196"/>
                        <a:pt x="215" y="227"/>
                        <a:pt x="220" y="237"/>
                      </a:cubicBezTo>
                      <a:cubicBezTo>
                        <a:pt x="225" y="246"/>
                        <a:pt x="243" y="242"/>
                        <a:pt x="235" y="228"/>
                      </a:cubicBezTo>
                      <a:cubicBezTo>
                        <a:pt x="228" y="214"/>
                        <a:pt x="203" y="189"/>
                        <a:pt x="203" y="189"/>
                      </a:cubicBezTo>
                      <a:cubicBezTo>
                        <a:pt x="245" y="228"/>
                        <a:pt x="245" y="228"/>
                        <a:pt x="245" y="228"/>
                      </a:cubicBezTo>
                      <a:cubicBezTo>
                        <a:pt x="245" y="228"/>
                        <a:pt x="256" y="237"/>
                        <a:pt x="264" y="230"/>
                      </a:cubicBezTo>
                      <a:cubicBezTo>
                        <a:pt x="273" y="222"/>
                        <a:pt x="234" y="186"/>
                        <a:pt x="224" y="181"/>
                      </a:cubicBezTo>
                      <a:cubicBezTo>
                        <a:pt x="269" y="214"/>
                        <a:pt x="269" y="214"/>
                        <a:pt x="269" y="214"/>
                      </a:cubicBezTo>
                      <a:cubicBezTo>
                        <a:pt x="269" y="214"/>
                        <a:pt x="282" y="223"/>
                        <a:pt x="285" y="216"/>
                      </a:cubicBezTo>
                      <a:cubicBezTo>
                        <a:pt x="289" y="209"/>
                        <a:pt x="281" y="192"/>
                        <a:pt x="248" y="171"/>
                      </a:cubicBezTo>
                      <a:cubicBezTo>
                        <a:pt x="248" y="171"/>
                        <a:pt x="284" y="193"/>
                        <a:pt x="290" y="186"/>
                      </a:cubicBezTo>
                      <a:cubicBezTo>
                        <a:pt x="290" y="186"/>
                        <a:pt x="308" y="182"/>
                        <a:pt x="254" y="148"/>
                      </a:cubicBezTo>
                      <a:cubicBezTo>
                        <a:pt x="254" y="148"/>
                        <a:pt x="199" y="92"/>
                        <a:pt x="162" y="73"/>
                      </a:cubicBezTo>
                      <a:cubicBezTo>
                        <a:pt x="125" y="53"/>
                        <a:pt x="128" y="46"/>
                        <a:pt x="129" y="26"/>
                      </a:cubicBezTo>
                      <a:cubicBezTo>
                        <a:pt x="129" y="26"/>
                        <a:pt x="39" y="0"/>
                        <a:pt x="15" y="7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" name="Oval 67">
                  <a:extLst>
                    <a:ext uri="{FF2B5EF4-FFF2-40B4-BE49-F238E27FC236}">
                      <a16:creationId xmlns:a16="http://schemas.microsoft.com/office/drawing/2014/main" id="{17D993B2-98F3-4966-908D-FA8A69B821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43575" y="3667125"/>
                  <a:ext cx="141288" cy="252412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" name="Freeform 68">
                  <a:extLst>
                    <a:ext uri="{FF2B5EF4-FFF2-40B4-BE49-F238E27FC236}">
                      <a16:creationId xmlns:a16="http://schemas.microsoft.com/office/drawing/2014/main" id="{A289330F-E0DA-4CB1-90D7-74DE63CFDC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575" y="2311400"/>
                  <a:ext cx="161925" cy="177800"/>
                </a:xfrm>
                <a:custGeom>
                  <a:avLst/>
                  <a:gdLst>
                    <a:gd name="T0" fmla="*/ 66 w 86"/>
                    <a:gd name="T1" fmla="*/ 85 h 95"/>
                    <a:gd name="T2" fmla="*/ 13 w 86"/>
                    <a:gd name="T3" fmla="*/ 66 h 95"/>
                    <a:gd name="T4" fmla="*/ 20 w 86"/>
                    <a:gd name="T5" fmla="*/ 10 h 95"/>
                    <a:gd name="T6" fmla="*/ 73 w 86"/>
                    <a:gd name="T7" fmla="*/ 29 h 95"/>
                    <a:gd name="T8" fmla="*/ 66 w 86"/>
                    <a:gd name="T9" fmla="*/ 8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95">
                      <a:moveTo>
                        <a:pt x="66" y="85"/>
                      </a:moveTo>
                      <a:cubicBezTo>
                        <a:pt x="49" y="95"/>
                        <a:pt x="25" y="87"/>
                        <a:pt x="13" y="66"/>
                      </a:cubicBezTo>
                      <a:cubicBezTo>
                        <a:pt x="0" y="45"/>
                        <a:pt x="3" y="20"/>
                        <a:pt x="20" y="10"/>
                      </a:cubicBezTo>
                      <a:cubicBezTo>
                        <a:pt x="37" y="0"/>
                        <a:pt x="61" y="8"/>
                        <a:pt x="73" y="29"/>
                      </a:cubicBezTo>
                      <a:cubicBezTo>
                        <a:pt x="86" y="50"/>
                        <a:pt x="83" y="75"/>
                        <a:pt x="66" y="8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4" name="Freeform 69">
                  <a:extLst>
                    <a:ext uri="{FF2B5EF4-FFF2-40B4-BE49-F238E27FC236}">
                      <a16:creationId xmlns:a16="http://schemas.microsoft.com/office/drawing/2014/main" id="{584AB5E6-48EB-439A-B707-F60DA46EF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1138" y="3182938"/>
                  <a:ext cx="174625" cy="130175"/>
                </a:xfrm>
                <a:custGeom>
                  <a:avLst/>
                  <a:gdLst>
                    <a:gd name="T0" fmla="*/ 87 w 93"/>
                    <a:gd name="T1" fmla="*/ 52 h 70"/>
                    <a:gd name="T2" fmla="*/ 36 w 93"/>
                    <a:gd name="T3" fmla="*/ 60 h 70"/>
                    <a:gd name="T4" fmla="*/ 6 w 93"/>
                    <a:gd name="T5" fmla="*/ 17 h 70"/>
                    <a:gd name="T6" fmla="*/ 58 w 93"/>
                    <a:gd name="T7" fmla="*/ 9 h 70"/>
                    <a:gd name="T8" fmla="*/ 87 w 93"/>
                    <a:gd name="T9" fmla="*/ 5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70">
                      <a:moveTo>
                        <a:pt x="87" y="52"/>
                      </a:moveTo>
                      <a:cubicBezTo>
                        <a:pt x="81" y="66"/>
                        <a:pt x="58" y="70"/>
                        <a:pt x="36" y="60"/>
                      </a:cubicBezTo>
                      <a:cubicBezTo>
                        <a:pt x="13" y="51"/>
                        <a:pt x="0" y="31"/>
                        <a:pt x="6" y="17"/>
                      </a:cubicBezTo>
                      <a:cubicBezTo>
                        <a:pt x="12" y="3"/>
                        <a:pt x="35" y="0"/>
                        <a:pt x="58" y="9"/>
                      </a:cubicBezTo>
                      <a:cubicBezTo>
                        <a:pt x="80" y="19"/>
                        <a:pt x="93" y="38"/>
                        <a:pt x="87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5" name="Oval 70">
                  <a:extLst>
                    <a:ext uri="{FF2B5EF4-FFF2-40B4-BE49-F238E27FC236}">
                      <a16:creationId xmlns:a16="http://schemas.microsoft.com/office/drawing/2014/main" id="{2130DEE8-45FF-458C-8CC3-A7EDAD9388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29300" y="5032375"/>
                  <a:ext cx="192088" cy="1905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6" name="Freeform 71">
                  <a:extLst>
                    <a:ext uri="{FF2B5EF4-FFF2-40B4-BE49-F238E27FC236}">
                      <a16:creationId xmlns:a16="http://schemas.microsoft.com/office/drawing/2014/main" id="{C0EE3177-5181-4BFF-B425-6D95ABFB04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7138" y="3889375"/>
                  <a:ext cx="214313" cy="166687"/>
                </a:xfrm>
                <a:custGeom>
                  <a:avLst/>
                  <a:gdLst>
                    <a:gd name="T0" fmla="*/ 26 w 114"/>
                    <a:gd name="T1" fmla="*/ 16 h 89"/>
                    <a:gd name="T2" fmla="*/ 7 w 114"/>
                    <a:gd name="T3" fmla="*/ 43 h 89"/>
                    <a:gd name="T4" fmla="*/ 64 w 114"/>
                    <a:gd name="T5" fmla="*/ 74 h 89"/>
                    <a:gd name="T6" fmla="*/ 95 w 114"/>
                    <a:gd name="T7" fmla="*/ 33 h 89"/>
                    <a:gd name="T8" fmla="*/ 26 w 114"/>
                    <a:gd name="T9" fmla="*/ 16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89">
                      <a:moveTo>
                        <a:pt x="26" y="16"/>
                      </a:moveTo>
                      <a:cubicBezTo>
                        <a:pt x="26" y="16"/>
                        <a:pt x="0" y="22"/>
                        <a:pt x="7" y="43"/>
                      </a:cubicBezTo>
                      <a:cubicBezTo>
                        <a:pt x="13" y="63"/>
                        <a:pt x="53" y="60"/>
                        <a:pt x="64" y="74"/>
                      </a:cubicBezTo>
                      <a:cubicBezTo>
                        <a:pt x="75" y="89"/>
                        <a:pt x="114" y="67"/>
                        <a:pt x="95" y="33"/>
                      </a:cubicBezTo>
                      <a:cubicBezTo>
                        <a:pt x="76" y="0"/>
                        <a:pt x="47" y="0"/>
                        <a:pt x="2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5" name="Oval 90">
                  <a:extLst>
                    <a:ext uri="{FF2B5EF4-FFF2-40B4-BE49-F238E27FC236}">
                      <a16:creationId xmlns:a16="http://schemas.microsoft.com/office/drawing/2014/main" id="{470BD783-66FC-406E-8C05-F018C35B71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11900" y="3667125"/>
                  <a:ext cx="139700" cy="252412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6" name="Freeform 91">
                  <a:extLst>
                    <a:ext uri="{FF2B5EF4-FFF2-40B4-BE49-F238E27FC236}">
                      <a16:creationId xmlns:a16="http://schemas.microsoft.com/office/drawing/2014/main" id="{5483F432-0E09-415E-92B9-B15F255F5D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3675" y="2311400"/>
                  <a:ext cx="161925" cy="177800"/>
                </a:xfrm>
                <a:custGeom>
                  <a:avLst/>
                  <a:gdLst>
                    <a:gd name="T0" fmla="*/ 20 w 86"/>
                    <a:gd name="T1" fmla="*/ 85 h 95"/>
                    <a:gd name="T2" fmla="*/ 74 w 86"/>
                    <a:gd name="T3" fmla="*/ 66 h 95"/>
                    <a:gd name="T4" fmla="*/ 66 w 86"/>
                    <a:gd name="T5" fmla="*/ 10 h 95"/>
                    <a:gd name="T6" fmla="*/ 13 w 86"/>
                    <a:gd name="T7" fmla="*/ 29 h 95"/>
                    <a:gd name="T8" fmla="*/ 20 w 86"/>
                    <a:gd name="T9" fmla="*/ 8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95">
                      <a:moveTo>
                        <a:pt x="20" y="85"/>
                      </a:moveTo>
                      <a:cubicBezTo>
                        <a:pt x="37" y="95"/>
                        <a:pt x="61" y="87"/>
                        <a:pt x="74" y="66"/>
                      </a:cubicBezTo>
                      <a:cubicBezTo>
                        <a:pt x="86" y="45"/>
                        <a:pt x="83" y="20"/>
                        <a:pt x="66" y="10"/>
                      </a:cubicBezTo>
                      <a:cubicBezTo>
                        <a:pt x="50" y="0"/>
                        <a:pt x="26" y="8"/>
                        <a:pt x="13" y="29"/>
                      </a:cubicBezTo>
                      <a:cubicBezTo>
                        <a:pt x="0" y="50"/>
                        <a:pt x="3" y="75"/>
                        <a:pt x="20" y="8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7" name="Freeform 92">
                  <a:extLst>
                    <a:ext uri="{FF2B5EF4-FFF2-40B4-BE49-F238E27FC236}">
                      <a16:creationId xmlns:a16="http://schemas.microsoft.com/office/drawing/2014/main" id="{0C6B2A63-AAD6-46AC-849F-B8A5E5E3D3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1000" y="3182938"/>
                  <a:ext cx="174625" cy="130175"/>
                </a:xfrm>
                <a:custGeom>
                  <a:avLst/>
                  <a:gdLst>
                    <a:gd name="T0" fmla="*/ 6 w 93"/>
                    <a:gd name="T1" fmla="*/ 52 h 70"/>
                    <a:gd name="T2" fmla="*/ 58 w 93"/>
                    <a:gd name="T3" fmla="*/ 60 h 70"/>
                    <a:gd name="T4" fmla="*/ 87 w 93"/>
                    <a:gd name="T5" fmla="*/ 17 h 70"/>
                    <a:gd name="T6" fmla="*/ 36 w 93"/>
                    <a:gd name="T7" fmla="*/ 9 h 70"/>
                    <a:gd name="T8" fmla="*/ 6 w 93"/>
                    <a:gd name="T9" fmla="*/ 5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" h="70">
                      <a:moveTo>
                        <a:pt x="6" y="52"/>
                      </a:moveTo>
                      <a:cubicBezTo>
                        <a:pt x="12" y="66"/>
                        <a:pt x="35" y="70"/>
                        <a:pt x="58" y="60"/>
                      </a:cubicBezTo>
                      <a:cubicBezTo>
                        <a:pt x="80" y="51"/>
                        <a:pt x="93" y="31"/>
                        <a:pt x="87" y="17"/>
                      </a:cubicBezTo>
                      <a:cubicBezTo>
                        <a:pt x="81" y="3"/>
                        <a:pt x="58" y="0"/>
                        <a:pt x="36" y="9"/>
                      </a:cubicBezTo>
                      <a:cubicBezTo>
                        <a:pt x="13" y="19"/>
                        <a:pt x="0" y="38"/>
                        <a:pt x="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8" name="Oval 93">
                  <a:extLst>
                    <a:ext uri="{FF2B5EF4-FFF2-40B4-BE49-F238E27FC236}">
                      <a16:creationId xmlns:a16="http://schemas.microsoft.com/office/drawing/2014/main" id="{DD18B674-1B81-4F45-8070-E9548DD75A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3788" y="5032375"/>
                  <a:ext cx="192088" cy="1905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29" name="Freeform 94">
                  <a:extLst>
                    <a:ext uri="{FF2B5EF4-FFF2-40B4-BE49-F238E27FC236}">
                      <a16:creationId xmlns:a16="http://schemas.microsoft.com/office/drawing/2014/main" id="{41B03026-55E5-4492-B863-0A345DF84F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5313" y="3889375"/>
                  <a:ext cx="214313" cy="166687"/>
                </a:xfrm>
                <a:custGeom>
                  <a:avLst/>
                  <a:gdLst>
                    <a:gd name="T0" fmla="*/ 88 w 114"/>
                    <a:gd name="T1" fmla="*/ 16 h 89"/>
                    <a:gd name="T2" fmla="*/ 108 w 114"/>
                    <a:gd name="T3" fmla="*/ 43 h 89"/>
                    <a:gd name="T4" fmla="*/ 50 w 114"/>
                    <a:gd name="T5" fmla="*/ 74 h 89"/>
                    <a:gd name="T6" fmla="*/ 19 w 114"/>
                    <a:gd name="T7" fmla="*/ 33 h 89"/>
                    <a:gd name="T8" fmla="*/ 88 w 114"/>
                    <a:gd name="T9" fmla="*/ 16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89">
                      <a:moveTo>
                        <a:pt x="88" y="16"/>
                      </a:moveTo>
                      <a:cubicBezTo>
                        <a:pt x="88" y="16"/>
                        <a:pt x="114" y="22"/>
                        <a:pt x="108" y="43"/>
                      </a:cubicBezTo>
                      <a:cubicBezTo>
                        <a:pt x="101" y="63"/>
                        <a:pt x="61" y="60"/>
                        <a:pt x="50" y="74"/>
                      </a:cubicBezTo>
                      <a:cubicBezTo>
                        <a:pt x="39" y="89"/>
                        <a:pt x="0" y="67"/>
                        <a:pt x="19" y="33"/>
                      </a:cubicBezTo>
                      <a:cubicBezTo>
                        <a:pt x="38" y="0"/>
                        <a:pt x="67" y="0"/>
                        <a:pt x="88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48" name="Freeform 113">
                  <a:extLst>
                    <a:ext uri="{FF2B5EF4-FFF2-40B4-BE49-F238E27FC236}">
                      <a16:creationId xmlns:a16="http://schemas.microsoft.com/office/drawing/2014/main" id="{E16A676E-036E-4193-9633-248916D487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3113" y="3471863"/>
                  <a:ext cx="492125" cy="307975"/>
                </a:xfrm>
                <a:custGeom>
                  <a:avLst/>
                  <a:gdLst>
                    <a:gd name="T0" fmla="*/ 164 w 262"/>
                    <a:gd name="T1" fmla="*/ 19 h 164"/>
                    <a:gd name="T2" fmla="*/ 131 w 262"/>
                    <a:gd name="T3" fmla="*/ 42 h 164"/>
                    <a:gd name="T4" fmla="*/ 98 w 262"/>
                    <a:gd name="T5" fmla="*/ 19 h 164"/>
                    <a:gd name="T6" fmla="*/ 84 w 262"/>
                    <a:gd name="T7" fmla="*/ 98 h 164"/>
                    <a:gd name="T8" fmla="*/ 89 w 262"/>
                    <a:gd name="T9" fmla="*/ 132 h 164"/>
                    <a:gd name="T10" fmla="*/ 129 w 262"/>
                    <a:gd name="T11" fmla="*/ 147 h 164"/>
                    <a:gd name="T12" fmla="*/ 129 w 262"/>
                    <a:gd name="T13" fmla="*/ 164 h 164"/>
                    <a:gd name="T14" fmla="*/ 131 w 262"/>
                    <a:gd name="T15" fmla="*/ 151 h 164"/>
                    <a:gd name="T16" fmla="*/ 132 w 262"/>
                    <a:gd name="T17" fmla="*/ 164 h 164"/>
                    <a:gd name="T18" fmla="*/ 132 w 262"/>
                    <a:gd name="T19" fmla="*/ 147 h 164"/>
                    <a:gd name="T20" fmla="*/ 172 w 262"/>
                    <a:gd name="T21" fmla="*/ 132 h 164"/>
                    <a:gd name="T22" fmla="*/ 177 w 262"/>
                    <a:gd name="T23" fmla="*/ 98 h 164"/>
                    <a:gd name="T24" fmla="*/ 164 w 262"/>
                    <a:gd name="T25" fmla="*/ 19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2" h="164">
                      <a:moveTo>
                        <a:pt x="164" y="19"/>
                      </a:moveTo>
                      <a:cubicBezTo>
                        <a:pt x="156" y="35"/>
                        <a:pt x="137" y="40"/>
                        <a:pt x="131" y="42"/>
                      </a:cubicBezTo>
                      <a:cubicBezTo>
                        <a:pt x="125" y="40"/>
                        <a:pt x="105" y="35"/>
                        <a:pt x="98" y="19"/>
                      </a:cubicBezTo>
                      <a:cubicBezTo>
                        <a:pt x="89" y="0"/>
                        <a:pt x="0" y="60"/>
                        <a:pt x="84" y="98"/>
                      </a:cubicBezTo>
                      <a:cubicBezTo>
                        <a:pt x="84" y="98"/>
                        <a:pt x="75" y="122"/>
                        <a:pt x="89" y="132"/>
                      </a:cubicBezTo>
                      <a:cubicBezTo>
                        <a:pt x="101" y="141"/>
                        <a:pt x="121" y="133"/>
                        <a:pt x="129" y="147"/>
                      </a:cubicBezTo>
                      <a:cubicBezTo>
                        <a:pt x="129" y="164"/>
                        <a:pt x="129" y="164"/>
                        <a:pt x="129" y="164"/>
                      </a:cubicBezTo>
                      <a:cubicBezTo>
                        <a:pt x="129" y="159"/>
                        <a:pt x="130" y="155"/>
                        <a:pt x="131" y="151"/>
                      </a:cubicBezTo>
                      <a:cubicBezTo>
                        <a:pt x="132" y="155"/>
                        <a:pt x="132" y="159"/>
                        <a:pt x="132" y="164"/>
                      </a:cubicBezTo>
                      <a:cubicBezTo>
                        <a:pt x="132" y="147"/>
                        <a:pt x="132" y="147"/>
                        <a:pt x="132" y="147"/>
                      </a:cubicBezTo>
                      <a:cubicBezTo>
                        <a:pt x="140" y="133"/>
                        <a:pt x="161" y="141"/>
                        <a:pt x="172" y="132"/>
                      </a:cubicBezTo>
                      <a:cubicBezTo>
                        <a:pt x="186" y="122"/>
                        <a:pt x="177" y="98"/>
                        <a:pt x="177" y="98"/>
                      </a:cubicBezTo>
                      <a:cubicBezTo>
                        <a:pt x="262" y="60"/>
                        <a:pt x="172" y="0"/>
                        <a:pt x="164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D8D272F6-74E3-4A58-8955-821C26610C05}"/>
                </a:ext>
              </a:extLst>
            </p:cNvPr>
            <p:cNvGrpSpPr/>
            <p:nvPr/>
          </p:nvGrpSpPr>
          <p:grpSpPr>
            <a:xfrm>
              <a:off x="6138793" y="2853300"/>
              <a:ext cx="114461" cy="665399"/>
              <a:chOff x="6042025" y="2857500"/>
              <a:chExt cx="119063" cy="692150"/>
            </a:xfrm>
            <a:solidFill>
              <a:schemeClr val="bg2">
                <a:lumMod val="95000"/>
              </a:schemeClr>
            </a:solidFill>
          </p:grpSpPr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73CF11A1-D28C-4EFC-85C1-9C00E44BC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025" y="3473450"/>
                <a:ext cx="119063" cy="76200"/>
              </a:xfrm>
              <a:custGeom>
                <a:avLst/>
                <a:gdLst>
                  <a:gd name="T0" fmla="*/ 63 w 63"/>
                  <a:gd name="T1" fmla="*/ 33 h 41"/>
                  <a:gd name="T2" fmla="*/ 55 w 63"/>
                  <a:gd name="T3" fmla="*/ 41 h 41"/>
                  <a:gd name="T4" fmla="*/ 7 w 63"/>
                  <a:gd name="T5" fmla="*/ 41 h 41"/>
                  <a:gd name="T6" fmla="*/ 0 w 63"/>
                  <a:gd name="T7" fmla="*/ 33 h 41"/>
                  <a:gd name="T8" fmla="*/ 0 w 63"/>
                  <a:gd name="T9" fmla="*/ 8 h 41"/>
                  <a:gd name="T10" fmla="*/ 7 w 63"/>
                  <a:gd name="T11" fmla="*/ 0 h 41"/>
                  <a:gd name="T12" fmla="*/ 55 w 63"/>
                  <a:gd name="T13" fmla="*/ 0 h 41"/>
                  <a:gd name="T14" fmla="*/ 63 w 63"/>
                  <a:gd name="T15" fmla="*/ 8 h 41"/>
                  <a:gd name="T16" fmla="*/ 63 w 63"/>
                  <a:gd name="T1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41">
                    <a:moveTo>
                      <a:pt x="63" y="33"/>
                    </a:moveTo>
                    <a:cubicBezTo>
                      <a:pt x="63" y="37"/>
                      <a:pt x="60" y="41"/>
                      <a:pt x="55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3" y="41"/>
                      <a:pt x="0" y="37"/>
                      <a:pt x="0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0" y="0"/>
                      <a:pt x="63" y="3"/>
                      <a:pt x="63" y="8"/>
                    </a:cubicBezTo>
                    <a:lnTo>
                      <a:pt x="6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33B0A2C4-E58B-4D68-8AAD-154280EE4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025" y="3370263"/>
                <a:ext cx="119063" cy="76200"/>
              </a:xfrm>
              <a:custGeom>
                <a:avLst/>
                <a:gdLst>
                  <a:gd name="T0" fmla="*/ 63 w 63"/>
                  <a:gd name="T1" fmla="*/ 34 h 41"/>
                  <a:gd name="T2" fmla="*/ 55 w 63"/>
                  <a:gd name="T3" fmla="*/ 41 h 41"/>
                  <a:gd name="T4" fmla="*/ 7 w 63"/>
                  <a:gd name="T5" fmla="*/ 41 h 41"/>
                  <a:gd name="T6" fmla="*/ 0 w 63"/>
                  <a:gd name="T7" fmla="*/ 34 h 41"/>
                  <a:gd name="T8" fmla="*/ 0 w 63"/>
                  <a:gd name="T9" fmla="*/ 8 h 41"/>
                  <a:gd name="T10" fmla="*/ 7 w 63"/>
                  <a:gd name="T11" fmla="*/ 0 h 41"/>
                  <a:gd name="T12" fmla="*/ 55 w 63"/>
                  <a:gd name="T13" fmla="*/ 0 h 41"/>
                  <a:gd name="T14" fmla="*/ 63 w 63"/>
                  <a:gd name="T15" fmla="*/ 8 h 41"/>
                  <a:gd name="T16" fmla="*/ 63 w 63"/>
                  <a:gd name="T17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41">
                    <a:moveTo>
                      <a:pt x="63" y="34"/>
                    </a:moveTo>
                    <a:cubicBezTo>
                      <a:pt x="63" y="38"/>
                      <a:pt x="60" y="41"/>
                      <a:pt x="55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3" y="41"/>
                      <a:pt x="0" y="38"/>
                      <a:pt x="0" y="3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0" y="0"/>
                      <a:pt x="63" y="4"/>
                      <a:pt x="63" y="8"/>
                    </a:cubicBezTo>
                    <a:lnTo>
                      <a:pt x="63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2">
                <a:extLst>
                  <a:ext uri="{FF2B5EF4-FFF2-40B4-BE49-F238E27FC236}">
                    <a16:creationId xmlns:a16="http://schemas.microsoft.com/office/drawing/2014/main" id="{361BAC21-3BD2-470F-8341-FC583D3B1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025" y="3268663"/>
                <a:ext cx="119063" cy="76200"/>
              </a:xfrm>
              <a:custGeom>
                <a:avLst/>
                <a:gdLst>
                  <a:gd name="T0" fmla="*/ 63 w 63"/>
                  <a:gd name="T1" fmla="*/ 33 h 41"/>
                  <a:gd name="T2" fmla="*/ 55 w 63"/>
                  <a:gd name="T3" fmla="*/ 41 h 41"/>
                  <a:gd name="T4" fmla="*/ 7 w 63"/>
                  <a:gd name="T5" fmla="*/ 41 h 41"/>
                  <a:gd name="T6" fmla="*/ 0 w 63"/>
                  <a:gd name="T7" fmla="*/ 33 h 41"/>
                  <a:gd name="T8" fmla="*/ 0 w 63"/>
                  <a:gd name="T9" fmla="*/ 7 h 41"/>
                  <a:gd name="T10" fmla="*/ 7 w 63"/>
                  <a:gd name="T11" fmla="*/ 0 h 41"/>
                  <a:gd name="T12" fmla="*/ 55 w 63"/>
                  <a:gd name="T13" fmla="*/ 0 h 41"/>
                  <a:gd name="T14" fmla="*/ 63 w 63"/>
                  <a:gd name="T15" fmla="*/ 7 h 41"/>
                  <a:gd name="T16" fmla="*/ 63 w 63"/>
                  <a:gd name="T1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41">
                    <a:moveTo>
                      <a:pt x="63" y="33"/>
                    </a:moveTo>
                    <a:cubicBezTo>
                      <a:pt x="63" y="37"/>
                      <a:pt x="60" y="41"/>
                      <a:pt x="55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3" y="41"/>
                      <a:pt x="0" y="37"/>
                      <a:pt x="0" y="3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0" y="0"/>
                      <a:pt x="63" y="3"/>
                      <a:pt x="63" y="7"/>
                    </a:cubicBezTo>
                    <a:lnTo>
                      <a:pt x="6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4">
                <a:extLst>
                  <a:ext uri="{FF2B5EF4-FFF2-40B4-BE49-F238E27FC236}">
                    <a16:creationId xmlns:a16="http://schemas.microsoft.com/office/drawing/2014/main" id="{F1388497-4307-41D9-9962-A4D3F8D56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025" y="3165475"/>
                <a:ext cx="119063" cy="76200"/>
              </a:xfrm>
              <a:custGeom>
                <a:avLst/>
                <a:gdLst>
                  <a:gd name="T0" fmla="*/ 63 w 63"/>
                  <a:gd name="T1" fmla="*/ 33 h 41"/>
                  <a:gd name="T2" fmla="*/ 55 w 63"/>
                  <a:gd name="T3" fmla="*/ 41 h 41"/>
                  <a:gd name="T4" fmla="*/ 7 w 63"/>
                  <a:gd name="T5" fmla="*/ 41 h 41"/>
                  <a:gd name="T6" fmla="*/ 0 w 63"/>
                  <a:gd name="T7" fmla="*/ 33 h 41"/>
                  <a:gd name="T8" fmla="*/ 0 w 63"/>
                  <a:gd name="T9" fmla="*/ 8 h 41"/>
                  <a:gd name="T10" fmla="*/ 7 w 63"/>
                  <a:gd name="T11" fmla="*/ 0 h 41"/>
                  <a:gd name="T12" fmla="*/ 55 w 63"/>
                  <a:gd name="T13" fmla="*/ 0 h 41"/>
                  <a:gd name="T14" fmla="*/ 63 w 63"/>
                  <a:gd name="T15" fmla="*/ 8 h 41"/>
                  <a:gd name="T16" fmla="*/ 63 w 63"/>
                  <a:gd name="T1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41">
                    <a:moveTo>
                      <a:pt x="63" y="33"/>
                    </a:moveTo>
                    <a:cubicBezTo>
                      <a:pt x="63" y="38"/>
                      <a:pt x="60" y="41"/>
                      <a:pt x="55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3" y="41"/>
                      <a:pt x="0" y="38"/>
                      <a:pt x="0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0" y="0"/>
                      <a:pt x="63" y="4"/>
                      <a:pt x="63" y="8"/>
                    </a:cubicBezTo>
                    <a:lnTo>
                      <a:pt x="6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16">
                <a:extLst>
                  <a:ext uri="{FF2B5EF4-FFF2-40B4-BE49-F238E27FC236}">
                    <a16:creationId xmlns:a16="http://schemas.microsoft.com/office/drawing/2014/main" id="{A861BB73-A764-4FFF-BA60-50951241C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025" y="3062288"/>
                <a:ext cx="119063" cy="76200"/>
              </a:xfrm>
              <a:custGeom>
                <a:avLst/>
                <a:gdLst>
                  <a:gd name="T0" fmla="*/ 63 w 63"/>
                  <a:gd name="T1" fmla="*/ 34 h 41"/>
                  <a:gd name="T2" fmla="*/ 55 w 63"/>
                  <a:gd name="T3" fmla="*/ 41 h 41"/>
                  <a:gd name="T4" fmla="*/ 7 w 63"/>
                  <a:gd name="T5" fmla="*/ 41 h 41"/>
                  <a:gd name="T6" fmla="*/ 0 w 63"/>
                  <a:gd name="T7" fmla="*/ 34 h 41"/>
                  <a:gd name="T8" fmla="*/ 0 w 63"/>
                  <a:gd name="T9" fmla="*/ 8 h 41"/>
                  <a:gd name="T10" fmla="*/ 7 w 63"/>
                  <a:gd name="T11" fmla="*/ 0 h 41"/>
                  <a:gd name="T12" fmla="*/ 55 w 63"/>
                  <a:gd name="T13" fmla="*/ 0 h 41"/>
                  <a:gd name="T14" fmla="*/ 63 w 63"/>
                  <a:gd name="T15" fmla="*/ 8 h 41"/>
                  <a:gd name="T16" fmla="*/ 63 w 63"/>
                  <a:gd name="T17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41">
                    <a:moveTo>
                      <a:pt x="63" y="34"/>
                    </a:moveTo>
                    <a:cubicBezTo>
                      <a:pt x="63" y="38"/>
                      <a:pt x="60" y="41"/>
                      <a:pt x="55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3" y="41"/>
                      <a:pt x="0" y="38"/>
                      <a:pt x="0" y="3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0" y="0"/>
                      <a:pt x="63" y="4"/>
                      <a:pt x="63" y="8"/>
                    </a:cubicBezTo>
                    <a:lnTo>
                      <a:pt x="63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18">
                <a:extLst>
                  <a:ext uri="{FF2B5EF4-FFF2-40B4-BE49-F238E27FC236}">
                    <a16:creationId xmlns:a16="http://schemas.microsoft.com/office/drawing/2014/main" id="{7AB736AD-9D89-4A96-9CA4-4B1091409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025" y="2960688"/>
                <a:ext cx="119063" cy="77787"/>
              </a:xfrm>
              <a:custGeom>
                <a:avLst/>
                <a:gdLst>
                  <a:gd name="T0" fmla="*/ 63 w 63"/>
                  <a:gd name="T1" fmla="*/ 33 h 41"/>
                  <a:gd name="T2" fmla="*/ 55 w 63"/>
                  <a:gd name="T3" fmla="*/ 41 h 41"/>
                  <a:gd name="T4" fmla="*/ 7 w 63"/>
                  <a:gd name="T5" fmla="*/ 41 h 41"/>
                  <a:gd name="T6" fmla="*/ 0 w 63"/>
                  <a:gd name="T7" fmla="*/ 33 h 41"/>
                  <a:gd name="T8" fmla="*/ 0 w 63"/>
                  <a:gd name="T9" fmla="*/ 8 h 41"/>
                  <a:gd name="T10" fmla="*/ 7 w 63"/>
                  <a:gd name="T11" fmla="*/ 0 h 41"/>
                  <a:gd name="T12" fmla="*/ 55 w 63"/>
                  <a:gd name="T13" fmla="*/ 0 h 41"/>
                  <a:gd name="T14" fmla="*/ 63 w 63"/>
                  <a:gd name="T15" fmla="*/ 8 h 41"/>
                  <a:gd name="T16" fmla="*/ 63 w 63"/>
                  <a:gd name="T1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41">
                    <a:moveTo>
                      <a:pt x="63" y="33"/>
                    </a:moveTo>
                    <a:cubicBezTo>
                      <a:pt x="63" y="37"/>
                      <a:pt x="60" y="41"/>
                      <a:pt x="55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3" y="41"/>
                      <a:pt x="0" y="37"/>
                      <a:pt x="0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0" y="0"/>
                      <a:pt x="63" y="3"/>
                      <a:pt x="63" y="8"/>
                    </a:cubicBezTo>
                    <a:lnTo>
                      <a:pt x="6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20">
                <a:extLst>
                  <a:ext uri="{FF2B5EF4-FFF2-40B4-BE49-F238E27FC236}">
                    <a16:creationId xmlns:a16="http://schemas.microsoft.com/office/drawing/2014/main" id="{E8FB9A6E-6E30-40BA-84E3-9A565097A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025" y="2857500"/>
                <a:ext cx="119063" cy="77787"/>
              </a:xfrm>
              <a:custGeom>
                <a:avLst/>
                <a:gdLst>
                  <a:gd name="T0" fmla="*/ 63 w 63"/>
                  <a:gd name="T1" fmla="*/ 33 h 41"/>
                  <a:gd name="T2" fmla="*/ 55 w 63"/>
                  <a:gd name="T3" fmla="*/ 41 h 41"/>
                  <a:gd name="T4" fmla="*/ 7 w 63"/>
                  <a:gd name="T5" fmla="*/ 41 h 41"/>
                  <a:gd name="T6" fmla="*/ 0 w 63"/>
                  <a:gd name="T7" fmla="*/ 33 h 41"/>
                  <a:gd name="T8" fmla="*/ 0 w 63"/>
                  <a:gd name="T9" fmla="*/ 8 h 41"/>
                  <a:gd name="T10" fmla="*/ 7 w 63"/>
                  <a:gd name="T11" fmla="*/ 0 h 41"/>
                  <a:gd name="T12" fmla="*/ 55 w 63"/>
                  <a:gd name="T13" fmla="*/ 0 h 41"/>
                  <a:gd name="T14" fmla="*/ 63 w 63"/>
                  <a:gd name="T15" fmla="*/ 8 h 41"/>
                  <a:gd name="T16" fmla="*/ 63 w 63"/>
                  <a:gd name="T1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41">
                    <a:moveTo>
                      <a:pt x="63" y="33"/>
                    </a:moveTo>
                    <a:cubicBezTo>
                      <a:pt x="63" y="38"/>
                      <a:pt x="60" y="41"/>
                      <a:pt x="55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3" y="41"/>
                      <a:pt x="0" y="38"/>
                      <a:pt x="0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0" y="0"/>
                      <a:pt x="63" y="4"/>
                      <a:pt x="63" y="8"/>
                    </a:cubicBezTo>
                    <a:lnTo>
                      <a:pt x="6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CDB56849-0C7C-4C8D-A558-610845B04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755627"/>
              <a:ext cx="114461" cy="73255"/>
            </a:xfrm>
            <a:custGeom>
              <a:avLst/>
              <a:gdLst>
                <a:gd name="T0" fmla="*/ 63 w 63"/>
                <a:gd name="T1" fmla="*/ 33 h 40"/>
                <a:gd name="T2" fmla="*/ 55 w 63"/>
                <a:gd name="T3" fmla="*/ 40 h 40"/>
                <a:gd name="T4" fmla="*/ 7 w 63"/>
                <a:gd name="T5" fmla="*/ 40 h 40"/>
                <a:gd name="T6" fmla="*/ 0 w 63"/>
                <a:gd name="T7" fmla="*/ 33 h 40"/>
                <a:gd name="T8" fmla="*/ 0 w 63"/>
                <a:gd name="T9" fmla="*/ 7 h 40"/>
                <a:gd name="T10" fmla="*/ 7 w 63"/>
                <a:gd name="T11" fmla="*/ 0 h 40"/>
                <a:gd name="T12" fmla="*/ 55 w 63"/>
                <a:gd name="T13" fmla="*/ 0 h 40"/>
                <a:gd name="T14" fmla="*/ 63 w 63"/>
                <a:gd name="T15" fmla="*/ 7 h 40"/>
                <a:gd name="T16" fmla="*/ 63 w 63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0">
                  <a:moveTo>
                    <a:pt x="63" y="33"/>
                  </a:moveTo>
                  <a:cubicBezTo>
                    <a:pt x="63" y="37"/>
                    <a:pt x="60" y="40"/>
                    <a:pt x="55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3" y="3"/>
                    <a:pt x="63" y="7"/>
                  </a:cubicBezTo>
                  <a:lnTo>
                    <a:pt x="63" y="33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3">
              <a:extLst>
                <a:ext uri="{FF2B5EF4-FFF2-40B4-BE49-F238E27FC236}">
                  <a16:creationId xmlns:a16="http://schemas.microsoft.com/office/drawing/2014/main" id="{560831E3-F32A-40E1-BC4C-51CDACB6F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731208"/>
              <a:ext cx="114461" cy="24418"/>
            </a:xfrm>
            <a:custGeom>
              <a:avLst/>
              <a:gdLst>
                <a:gd name="T0" fmla="*/ 63 w 63"/>
                <a:gd name="T1" fmla="*/ 7 h 14"/>
                <a:gd name="T2" fmla="*/ 56 w 63"/>
                <a:gd name="T3" fmla="*/ 14 h 14"/>
                <a:gd name="T4" fmla="*/ 7 w 63"/>
                <a:gd name="T5" fmla="*/ 14 h 14"/>
                <a:gd name="T6" fmla="*/ 0 w 63"/>
                <a:gd name="T7" fmla="*/ 7 h 14"/>
                <a:gd name="T8" fmla="*/ 0 w 63"/>
                <a:gd name="T9" fmla="*/ 7 h 14"/>
                <a:gd name="T10" fmla="*/ 7 w 63"/>
                <a:gd name="T11" fmla="*/ 0 h 14"/>
                <a:gd name="T12" fmla="*/ 56 w 63"/>
                <a:gd name="T13" fmla="*/ 0 h 14"/>
                <a:gd name="T14" fmla="*/ 63 w 63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4">
                  <a:moveTo>
                    <a:pt x="63" y="7"/>
                  </a:moveTo>
                  <a:cubicBezTo>
                    <a:pt x="63" y="11"/>
                    <a:pt x="60" y="14"/>
                    <a:pt x="5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3" y="3"/>
                    <a:pt x="63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DDBA7DA8-BE23-4675-96CC-4D640C486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656428"/>
              <a:ext cx="114461" cy="74781"/>
            </a:xfrm>
            <a:custGeom>
              <a:avLst/>
              <a:gdLst>
                <a:gd name="T0" fmla="*/ 63 w 63"/>
                <a:gd name="T1" fmla="*/ 33 h 41"/>
                <a:gd name="T2" fmla="*/ 55 w 63"/>
                <a:gd name="T3" fmla="*/ 41 h 41"/>
                <a:gd name="T4" fmla="*/ 7 w 63"/>
                <a:gd name="T5" fmla="*/ 41 h 41"/>
                <a:gd name="T6" fmla="*/ 0 w 63"/>
                <a:gd name="T7" fmla="*/ 33 h 41"/>
                <a:gd name="T8" fmla="*/ 0 w 63"/>
                <a:gd name="T9" fmla="*/ 8 h 41"/>
                <a:gd name="T10" fmla="*/ 7 w 63"/>
                <a:gd name="T11" fmla="*/ 0 h 41"/>
                <a:gd name="T12" fmla="*/ 55 w 63"/>
                <a:gd name="T13" fmla="*/ 0 h 41"/>
                <a:gd name="T14" fmla="*/ 63 w 63"/>
                <a:gd name="T15" fmla="*/ 8 h 41"/>
                <a:gd name="T16" fmla="*/ 63 w 63"/>
                <a:gd name="T17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1">
                  <a:moveTo>
                    <a:pt x="63" y="33"/>
                  </a:moveTo>
                  <a:cubicBezTo>
                    <a:pt x="63" y="37"/>
                    <a:pt x="60" y="41"/>
                    <a:pt x="55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41"/>
                    <a:pt x="0" y="37"/>
                    <a:pt x="0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3" y="3"/>
                    <a:pt x="63" y="8"/>
                  </a:cubicBezTo>
                  <a:lnTo>
                    <a:pt x="63" y="33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5">
              <a:extLst>
                <a:ext uri="{FF2B5EF4-FFF2-40B4-BE49-F238E27FC236}">
                  <a16:creationId xmlns:a16="http://schemas.microsoft.com/office/drawing/2014/main" id="{33BD2BFE-05A3-4737-80A6-C3B884BD6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632009"/>
              <a:ext cx="114461" cy="24418"/>
            </a:xfrm>
            <a:custGeom>
              <a:avLst/>
              <a:gdLst>
                <a:gd name="T0" fmla="*/ 63 w 63"/>
                <a:gd name="T1" fmla="*/ 7 h 14"/>
                <a:gd name="T2" fmla="*/ 56 w 63"/>
                <a:gd name="T3" fmla="*/ 14 h 14"/>
                <a:gd name="T4" fmla="*/ 7 w 63"/>
                <a:gd name="T5" fmla="*/ 14 h 14"/>
                <a:gd name="T6" fmla="*/ 0 w 63"/>
                <a:gd name="T7" fmla="*/ 7 h 14"/>
                <a:gd name="T8" fmla="*/ 0 w 63"/>
                <a:gd name="T9" fmla="*/ 7 h 14"/>
                <a:gd name="T10" fmla="*/ 7 w 63"/>
                <a:gd name="T11" fmla="*/ 0 h 14"/>
                <a:gd name="T12" fmla="*/ 56 w 63"/>
                <a:gd name="T13" fmla="*/ 0 h 14"/>
                <a:gd name="T14" fmla="*/ 63 w 63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4">
                  <a:moveTo>
                    <a:pt x="63" y="7"/>
                  </a:moveTo>
                  <a:cubicBezTo>
                    <a:pt x="63" y="11"/>
                    <a:pt x="60" y="14"/>
                    <a:pt x="5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3" y="3"/>
                    <a:pt x="63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6">
              <a:extLst>
                <a:ext uri="{FF2B5EF4-FFF2-40B4-BE49-F238E27FC236}">
                  <a16:creationId xmlns:a16="http://schemas.microsoft.com/office/drawing/2014/main" id="{9C1C290A-1643-44A8-AACB-FAB6A2D5C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557228"/>
              <a:ext cx="114461" cy="74781"/>
            </a:xfrm>
            <a:custGeom>
              <a:avLst/>
              <a:gdLst>
                <a:gd name="T0" fmla="*/ 63 w 63"/>
                <a:gd name="T1" fmla="*/ 34 h 41"/>
                <a:gd name="T2" fmla="*/ 55 w 63"/>
                <a:gd name="T3" fmla="*/ 41 h 41"/>
                <a:gd name="T4" fmla="*/ 7 w 63"/>
                <a:gd name="T5" fmla="*/ 41 h 41"/>
                <a:gd name="T6" fmla="*/ 0 w 63"/>
                <a:gd name="T7" fmla="*/ 34 h 41"/>
                <a:gd name="T8" fmla="*/ 0 w 63"/>
                <a:gd name="T9" fmla="*/ 8 h 41"/>
                <a:gd name="T10" fmla="*/ 7 w 63"/>
                <a:gd name="T11" fmla="*/ 0 h 41"/>
                <a:gd name="T12" fmla="*/ 55 w 63"/>
                <a:gd name="T13" fmla="*/ 0 h 41"/>
                <a:gd name="T14" fmla="*/ 63 w 63"/>
                <a:gd name="T15" fmla="*/ 8 h 41"/>
                <a:gd name="T16" fmla="*/ 63 w 63"/>
                <a:gd name="T17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1">
                  <a:moveTo>
                    <a:pt x="63" y="34"/>
                  </a:moveTo>
                  <a:cubicBezTo>
                    <a:pt x="63" y="38"/>
                    <a:pt x="60" y="41"/>
                    <a:pt x="55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41"/>
                    <a:pt x="0" y="38"/>
                    <a:pt x="0" y="3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3" y="4"/>
                    <a:pt x="63" y="8"/>
                  </a:cubicBezTo>
                  <a:lnTo>
                    <a:pt x="63" y="34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7">
              <a:extLst>
                <a:ext uri="{FF2B5EF4-FFF2-40B4-BE49-F238E27FC236}">
                  <a16:creationId xmlns:a16="http://schemas.microsoft.com/office/drawing/2014/main" id="{B42D857D-3B8D-4866-B1BC-3C8884527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534336"/>
              <a:ext cx="114461" cy="22892"/>
            </a:xfrm>
            <a:custGeom>
              <a:avLst/>
              <a:gdLst>
                <a:gd name="T0" fmla="*/ 63 w 63"/>
                <a:gd name="T1" fmla="*/ 6 h 13"/>
                <a:gd name="T2" fmla="*/ 56 w 63"/>
                <a:gd name="T3" fmla="*/ 13 h 13"/>
                <a:gd name="T4" fmla="*/ 7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7 w 63"/>
                <a:gd name="T11" fmla="*/ 0 h 13"/>
                <a:gd name="T12" fmla="*/ 56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8">
              <a:extLst>
                <a:ext uri="{FF2B5EF4-FFF2-40B4-BE49-F238E27FC236}">
                  <a16:creationId xmlns:a16="http://schemas.microsoft.com/office/drawing/2014/main" id="{7635F7F9-A696-4228-A225-E8FC6B2D3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459554"/>
              <a:ext cx="114461" cy="74781"/>
            </a:xfrm>
            <a:custGeom>
              <a:avLst/>
              <a:gdLst>
                <a:gd name="T0" fmla="*/ 63 w 63"/>
                <a:gd name="T1" fmla="*/ 33 h 41"/>
                <a:gd name="T2" fmla="*/ 55 w 63"/>
                <a:gd name="T3" fmla="*/ 41 h 41"/>
                <a:gd name="T4" fmla="*/ 7 w 63"/>
                <a:gd name="T5" fmla="*/ 41 h 41"/>
                <a:gd name="T6" fmla="*/ 0 w 63"/>
                <a:gd name="T7" fmla="*/ 33 h 41"/>
                <a:gd name="T8" fmla="*/ 0 w 63"/>
                <a:gd name="T9" fmla="*/ 7 h 41"/>
                <a:gd name="T10" fmla="*/ 7 w 63"/>
                <a:gd name="T11" fmla="*/ 0 h 41"/>
                <a:gd name="T12" fmla="*/ 55 w 63"/>
                <a:gd name="T13" fmla="*/ 0 h 41"/>
                <a:gd name="T14" fmla="*/ 63 w 63"/>
                <a:gd name="T15" fmla="*/ 7 h 41"/>
                <a:gd name="T16" fmla="*/ 63 w 63"/>
                <a:gd name="T17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1">
                  <a:moveTo>
                    <a:pt x="63" y="33"/>
                  </a:moveTo>
                  <a:cubicBezTo>
                    <a:pt x="63" y="37"/>
                    <a:pt x="60" y="41"/>
                    <a:pt x="55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41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3" y="3"/>
                    <a:pt x="63" y="7"/>
                  </a:cubicBezTo>
                  <a:lnTo>
                    <a:pt x="63" y="33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9">
              <a:extLst>
                <a:ext uri="{FF2B5EF4-FFF2-40B4-BE49-F238E27FC236}">
                  <a16:creationId xmlns:a16="http://schemas.microsoft.com/office/drawing/2014/main" id="{6F5EF714-CAB0-41EA-BA86-6C06F5B8D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435136"/>
              <a:ext cx="114461" cy="24418"/>
            </a:xfrm>
            <a:custGeom>
              <a:avLst/>
              <a:gdLst>
                <a:gd name="T0" fmla="*/ 63 w 63"/>
                <a:gd name="T1" fmla="*/ 7 h 14"/>
                <a:gd name="T2" fmla="*/ 56 w 63"/>
                <a:gd name="T3" fmla="*/ 14 h 14"/>
                <a:gd name="T4" fmla="*/ 7 w 63"/>
                <a:gd name="T5" fmla="*/ 14 h 14"/>
                <a:gd name="T6" fmla="*/ 0 w 63"/>
                <a:gd name="T7" fmla="*/ 7 h 14"/>
                <a:gd name="T8" fmla="*/ 0 w 63"/>
                <a:gd name="T9" fmla="*/ 7 h 14"/>
                <a:gd name="T10" fmla="*/ 7 w 63"/>
                <a:gd name="T11" fmla="*/ 0 h 14"/>
                <a:gd name="T12" fmla="*/ 56 w 63"/>
                <a:gd name="T13" fmla="*/ 0 h 14"/>
                <a:gd name="T14" fmla="*/ 63 w 63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4">
                  <a:moveTo>
                    <a:pt x="63" y="7"/>
                  </a:moveTo>
                  <a:cubicBezTo>
                    <a:pt x="63" y="11"/>
                    <a:pt x="60" y="14"/>
                    <a:pt x="5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3" y="3"/>
                    <a:pt x="63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0">
              <a:extLst>
                <a:ext uri="{FF2B5EF4-FFF2-40B4-BE49-F238E27FC236}">
                  <a16:creationId xmlns:a16="http://schemas.microsoft.com/office/drawing/2014/main" id="{3BBB80C0-8012-410A-BE33-F5D6A8734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360356"/>
              <a:ext cx="114461" cy="74781"/>
            </a:xfrm>
            <a:custGeom>
              <a:avLst/>
              <a:gdLst>
                <a:gd name="T0" fmla="*/ 63 w 63"/>
                <a:gd name="T1" fmla="*/ 33 h 41"/>
                <a:gd name="T2" fmla="*/ 55 w 63"/>
                <a:gd name="T3" fmla="*/ 41 h 41"/>
                <a:gd name="T4" fmla="*/ 7 w 63"/>
                <a:gd name="T5" fmla="*/ 41 h 41"/>
                <a:gd name="T6" fmla="*/ 0 w 63"/>
                <a:gd name="T7" fmla="*/ 33 h 41"/>
                <a:gd name="T8" fmla="*/ 0 w 63"/>
                <a:gd name="T9" fmla="*/ 8 h 41"/>
                <a:gd name="T10" fmla="*/ 7 w 63"/>
                <a:gd name="T11" fmla="*/ 0 h 41"/>
                <a:gd name="T12" fmla="*/ 55 w 63"/>
                <a:gd name="T13" fmla="*/ 0 h 41"/>
                <a:gd name="T14" fmla="*/ 63 w 63"/>
                <a:gd name="T15" fmla="*/ 8 h 41"/>
                <a:gd name="T16" fmla="*/ 63 w 63"/>
                <a:gd name="T17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1">
                  <a:moveTo>
                    <a:pt x="63" y="33"/>
                  </a:moveTo>
                  <a:cubicBezTo>
                    <a:pt x="63" y="38"/>
                    <a:pt x="60" y="41"/>
                    <a:pt x="55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41"/>
                    <a:pt x="0" y="38"/>
                    <a:pt x="0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3" y="4"/>
                    <a:pt x="63" y="8"/>
                  </a:cubicBezTo>
                  <a:lnTo>
                    <a:pt x="63" y="33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2">
              <a:extLst>
                <a:ext uri="{FF2B5EF4-FFF2-40B4-BE49-F238E27FC236}">
                  <a16:creationId xmlns:a16="http://schemas.microsoft.com/office/drawing/2014/main" id="{2537D636-A578-452B-A336-4437DC47D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261156"/>
              <a:ext cx="114461" cy="74781"/>
            </a:xfrm>
            <a:custGeom>
              <a:avLst/>
              <a:gdLst>
                <a:gd name="T0" fmla="*/ 63 w 63"/>
                <a:gd name="T1" fmla="*/ 34 h 41"/>
                <a:gd name="T2" fmla="*/ 55 w 63"/>
                <a:gd name="T3" fmla="*/ 41 h 41"/>
                <a:gd name="T4" fmla="*/ 7 w 63"/>
                <a:gd name="T5" fmla="*/ 41 h 41"/>
                <a:gd name="T6" fmla="*/ 0 w 63"/>
                <a:gd name="T7" fmla="*/ 34 h 41"/>
                <a:gd name="T8" fmla="*/ 0 w 63"/>
                <a:gd name="T9" fmla="*/ 8 h 41"/>
                <a:gd name="T10" fmla="*/ 7 w 63"/>
                <a:gd name="T11" fmla="*/ 0 h 41"/>
                <a:gd name="T12" fmla="*/ 55 w 63"/>
                <a:gd name="T13" fmla="*/ 0 h 41"/>
                <a:gd name="T14" fmla="*/ 63 w 63"/>
                <a:gd name="T15" fmla="*/ 8 h 41"/>
                <a:gd name="T16" fmla="*/ 63 w 63"/>
                <a:gd name="T17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1">
                  <a:moveTo>
                    <a:pt x="63" y="34"/>
                  </a:moveTo>
                  <a:cubicBezTo>
                    <a:pt x="63" y="38"/>
                    <a:pt x="60" y="41"/>
                    <a:pt x="55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41"/>
                    <a:pt x="0" y="38"/>
                    <a:pt x="0" y="3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3" y="4"/>
                    <a:pt x="63" y="8"/>
                  </a:cubicBezTo>
                  <a:lnTo>
                    <a:pt x="63" y="34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3">
              <a:extLst>
                <a:ext uri="{FF2B5EF4-FFF2-40B4-BE49-F238E27FC236}">
                  <a16:creationId xmlns:a16="http://schemas.microsoft.com/office/drawing/2014/main" id="{8150B28E-AC02-428F-8D2A-C4795A4D3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238264"/>
              <a:ext cx="114461" cy="22892"/>
            </a:xfrm>
            <a:custGeom>
              <a:avLst/>
              <a:gdLst>
                <a:gd name="T0" fmla="*/ 63 w 63"/>
                <a:gd name="T1" fmla="*/ 7 h 13"/>
                <a:gd name="T2" fmla="*/ 56 w 63"/>
                <a:gd name="T3" fmla="*/ 13 h 13"/>
                <a:gd name="T4" fmla="*/ 7 w 63"/>
                <a:gd name="T5" fmla="*/ 13 h 13"/>
                <a:gd name="T6" fmla="*/ 0 w 63"/>
                <a:gd name="T7" fmla="*/ 7 h 13"/>
                <a:gd name="T8" fmla="*/ 0 w 63"/>
                <a:gd name="T9" fmla="*/ 7 h 13"/>
                <a:gd name="T10" fmla="*/ 7 w 63"/>
                <a:gd name="T11" fmla="*/ 0 h 13"/>
                <a:gd name="T12" fmla="*/ 56 w 63"/>
                <a:gd name="T13" fmla="*/ 0 h 13"/>
                <a:gd name="T14" fmla="*/ 63 w 63"/>
                <a:gd name="T15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7"/>
                  </a:moveTo>
                  <a:cubicBezTo>
                    <a:pt x="63" y="10"/>
                    <a:pt x="60" y="13"/>
                    <a:pt x="5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0" y="0"/>
                    <a:pt x="63" y="3"/>
                    <a:pt x="63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34">
              <a:extLst>
                <a:ext uri="{FF2B5EF4-FFF2-40B4-BE49-F238E27FC236}">
                  <a16:creationId xmlns:a16="http://schemas.microsoft.com/office/drawing/2014/main" id="{D91F3959-7010-4A1D-8585-5A76C9A79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163482"/>
              <a:ext cx="114461" cy="74781"/>
            </a:xfrm>
            <a:custGeom>
              <a:avLst/>
              <a:gdLst>
                <a:gd name="T0" fmla="*/ 63 w 63"/>
                <a:gd name="T1" fmla="*/ 33 h 41"/>
                <a:gd name="T2" fmla="*/ 55 w 63"/>
                <a:gd name="T3" fmla="*/ 41 h 41"/>
                <a:gd name="T4" fmla="*/ 7 w 63"/>
                <a:gd name="T5" fmla="*/ 41 h 41"/>
                <a:gd name="T6" fmla="*/ 0 w 63"/>
                <a:gd name="T7" fmla="*/ 33 h 41"/>
                <a:gd name="T8" fmla="*/ 0 w 63"/>
                <a:gd name="T9" fmla="*/ 8 h 41"/>
                <a:gd name="T10" fmla="*/ 7 w 63"/>
                <a:gd name="T11" fmla="*/ 0 h 41"/>
                <a:gd name="T12" fmla="*/ 55 w 63"/>
                <a:gd name="T13" fmla="*/ 0 h 41"/>
                <a:gd name="T14" fmla="*/ 63 w 63"/>
                <a:gd name="T15" fmla="*/ 8 h 41"/>
                <a:gd name="T16" fmla="*/ 63 w 63"/>
                <a:gd name="T17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1">
                  <a:moveTo>
                    <a:pt x="63" y="33"/>
                  </a:moveTo>
                  <a:cubicBezTo>
                    <a:pt x="63" y="37"/>
                    <a:pt x="60" y="41"/>
                    <a:pt x="55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41"/>
                    <a:pt x="0" y="37"/>
                    <a:pt x="0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3" y="3"/>
                    <a:pt x="63" y="8"/>
                  </a:cubicBezTo>
                  <a:lnTo>
                    <a:pt x="63" y="33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36">
              <a:extLst>
                <a:ext uri="{FF2B5EF4-FFF2-40B4-BE49-F238E27FC236}">
                  <a16:creationId xmlns:a16="http://schemas.microsoft.com/office/drawing/2014/main" id="{58AAA0CF-FD01-48F2-BF55-C81EE2A55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064283"/>
              <a:ext cx="114461" cy="74781"/>
            </a:xfrm>
            <a:custGeom>
              <a:avLst/>
              <a:gdLst>
                <a:gd name="T0" fmla="*/ 63 w 63"/>
                <a:gd name="T1" fmla="*/ 33 h 41"/>
                <a:gd name="T2" fmla="*/ 55 w 63"/>
                <a:gd name="T3" fmla="*/ 41 h 41"/>
                <a:gd name="T4" fmla="*/ 7 w 63"/>
                <a:gd name="T5" fmla="*/ 41 h 41"/>
                <a:gd name="T6" fmla="*/ 0 w 63"/>
                <a:gd name="T7" fmla="*/ 33 h 41"/>
                <a:gd name="T8" fmla="*/ 0 w 63"/>
                <a:gd name="T9" fmla="*/ 8 h 41"/>
                <a:gd name="T10" fmla="*/ 7 w 63"/>
                <a:gd name="T11" fmla="*/ 0 h 41"/>
                <a:gd name="T12" fmla="*/ 55 w 63"/>
                <a:gd name="T13" fmla="*/ 0 h 41"/>
                <a:gd name="T14" fmla="*/ 63 w 63"/>
                <a:gd name="T15" fmla="*/ 8 h 41"/>
                <a:gd name="T16" fmla="*/ 63 w 63"/>
                <a:gd name="T17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1">
                  <a:moveTo>
                    <a:pt x="63" y="33"/>
                  </a:moveTo>
                  <a:cubicBezTo>
                    <a:pt x="63" y="38"/>
                    <a:pt x="60" y="41"/>
                    <a:pt x="55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41"/>
                    <a:pt x="0" y="38"/>
                    <a:pt x="0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3" y="4"/>
                    <a:pt x="63" y="8"/>
                  </a:cubicBezTo>
                  <a:lnTo>
                    <a:pt x="63" y="33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37">
              <a:extLst>
                <a:ext uri="{FF2B5EF4-FFF2-40B4-BE49-F238E27FC236}">
                  <a16:creationId xmlns:a16="http://schemas.microsoft.com/office/drawing/2014/main" id="{BE6940B1-2AC5-4680-AD7A-172BD4EC5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3367611"/>
              <a:ext cx="41206" cy="32049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0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4"/>
                    <a:pt x="23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38">
              <a:extLst>
                <a:ext uri="{FF2B5EF4-FFF2-40B4-BE49-F238E27FC236}">
                  <a16:creationId xmlns:a16="http://schemas.microsoft.com/office/drawing/2014/main" id="{98E7D6DD-A87D-4F29-9293-D009997F7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3367611"/>
              <a:ext cx="42732" cy="32049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0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9">
              <a:extLst>
                <a:ext uri="{FF2B5EF4-FFF2-40B4-BE49-F238E27FC236}">
                  <a16:creationId xmlns:a16="http://schemas.microsoft.com/office/drawing/2014/main" id="{16A93A45-8036-49BD-A504-8E6857D09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3268411"/>
              <a:ext cx="41206" cy="32049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0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5"/>
                    <a:pt x="23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40">
              <a:extLst>
                <a:ext uri="{FF2B5EF4-FFF2-40B4-BE49-F238E27FC236}">
                  <a16:creationId xmlns:a16="http://schemas.microsoft.com/office/drawing/2014/main" id="{FBF08697-60C9-41A1-8935-3E5EF096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3268411"/>
              <a:ext cx="42732" cy="32049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0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E8B8F09E-10CB-4DD1-AE56-3DE6F4C66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3170738"/>
              <a:ext cx="41206" cy="30523"/>
            </a:xfrm>
            <a:custGeom>
              <a:avLst/>
              <a:gdLst>
                <a:gd name="T0" fmla="*/ 16 w 23"/>
                <a:gd name="T1" fmla="*/ 0 h 17"/>
                <a:gd name="T2" fmla="*/ 0 w 23"/>
                <a:gd name="T3" fmla="*/ 0 h 17"/>
                <a:gd name="T4" fmla="*/ 0 w 23"/>
                <a:gd name="T5" fmla="*/ 17 h 17"/>
                <a:gd name="T6" fmla="*/ 16 w 23"/>
                <a:gd name="T7" fmla="*/ 17 h 17"/>
                <a:gd name="T8" fmla="*/ 23 w 23"/>
                <a:gd name="T9" fmla="*/ 10 h 17"/>
                <a:gd name="T10" fmla="*/ 23 w 23"/>
                <a:gd name="T11" fmla="*/ 7 h 17"/>
                <a:gd name="T12" fmla="*/ 16 w 2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7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0" y="17"/>
                    <a:pt x="23" y="14"/>
                    <a:pt x="23" y="10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42">
              <a:extLst>
                <a:ext uri="{FF2B5EF4-FFF2-40B4-BE49-F238E27FC236}">
                  <a16:creationId xmlns:a16="http://schemas.microsoft.com/office/drawing/2014/main" id="{DB0DD8BD-0FCA-4E9E-B3CF-06F8B1294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3170738"/>
              <a:ext cx="42732" cy="30523"/>
            </a:xfrm>
            <a:custGeom>
              <a:avLst/>
              <a:gdLst>
                <a:gd name="T0" fmla="*/ 24 w 24"/>
                <a:gd name="T1" fmla="*/ 0 h 17"/>
                <a:gd name="T2" fmla="*/ 8 w 24"/>
                <a:gd name="T3" fmla="*/ 0 h 17"/>
                <a:gd name="T4" fmla="*/ 0 w 24"/>
                <a:gd name="T5" fmla="*/ 7 h 17"/>
                <a:gd name="T6" fmla="*/ 0 w 24"/>
                <a:gd name="T7" fmla="*/ 10 h 17"/>
                <a:gd name="T8" fmla="*/ 8 w 24"/>
                <a:gd name="T9" fmla="*/ 17 h 17"/>
                <a:gd name="T10" fmla="*/ 24 w 24"/>
                <a:gd name="T11" fmla="*/ 17 h 17"/>
                <a:gd name="T12" fmla="*/ 24 w 2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7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4" y="17"/>
                    <a:pt x="8" y="17"/>
                  </a:cubicBezTo>
                  <a:cubicBezTo>
                    <a:pt x="24" y="17"/>
                    <a:pt x="24" y="17"/>
                    <a:pt x="24" y="17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43">
              <a:extLst>
                <a:ext uri="{FF2B5EF4-FFF2-40B4-BE49-F238E27FC236}">
                  <a16:creationId xmlns:a16="http://schemas.microsoft.com/office/drawing/2014/main" id="{370AB160-DBCA-4517-A4E4-317F0FE39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3071539"/>
              <a:ext cx="41206" cy="32049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0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4"/>
                    <a:pt x="23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44">
              <a:extLst>
                <a:ext uri="{FF2B5EF4-FFF2-40B4-BE49-F238E27FC236}">
                  <a16:creationId xmlns:a16="http://schemas.microsoft.com/office/drawing/2014/main" id="{91914612-037A-4035-8BB2-AA62BF741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3071539"/>
              <a:ext cx="42732" cy="32049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0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45">
              <a:extLst>
                <a:ext uri="{FF2B5EF4-FFF2-40B4-BE49-F238E27FC236}">
                  <a16:creationId xmlns:a16="http://schemas.microsoft.com/office/drawing/2014/main" id="{9A5489B6-9C0E-4ADC-972B-935F60A72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972339"/>
              <a:ext cx="41206" cy="32049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1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5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46">
              <a:extLst>
                <a:ext uri="{FF2B5EF4-FFF2-40B4-BE49-F238E27FC236}">
                  <a16:creationId xmlns:a16="http://schemas.microsoft.com/office/drawing/2014/main" id="{713FE0A8-E799-4FEA-8F7B-84A92EADB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972339"/>
              <a:ext cx="42732" cy="32049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1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47">
              <a:extLst>
                <a:ext uri="{FF2B5EF4-FFF2-40B4-BE49-F238E27FC236}">
                  <a16:creationId xmlns:a16="http://schemas.microsoft.com/office/drawing/2014/main" id="{CE81D5CF-C2A9-4F57-B175-F9C585467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874666"/>
              <a:ext cx="41206" cy="33575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0 h 18"/>
                <a:gd name="T10" fmla="*/ 23 w 23"/>
                <a:gd name="T11" fmla="*/ 7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4"/>
                    <a:pt x="23" y="10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8">
              <a:extLst>
                <a:ext uri="{FF2B5EF4-FFF2-40B4-BE49-F238E27FC236}">
                  <a16:creationId xmlns:a16="http://schemas.microsoft.com/office/drawing/2014/main" id="{31966362-1FE5-43D1-A904-977E2FF7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874666"/>
              <a:ext cx="42732" cy="33575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7 h 18"/>
                <a:gd name="T6" fmla="*/ 0 w 24"/>
                <a:gd name="T7" fmla="*/ 10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9">
              <a:extLst>
                <a:ext uri="{FF2B5EF4-FFF2-40B4-BE49-F238E27FC236}">
                  <a16:creationId xmlns:a16="http://schemas.microsoft.com/office/drawing/2014/main" id="{D4302351-E355-4C4C-9D0E-2217E94C9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775467"/>
              <a:ext cx="41206" cy="33575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0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5"/>
                    <a:pt x="23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50">
              <a:extLst>
                <a:ext uri="{FF2B5EF4-FFF2-40B4-BE49-F238E27FC236}">
                  <a16:creationId xmlns:a16="http://schemas.microsoft.com/office/drawing/2014/main" id="{188D4C57-8423-454D-8AB4-821531A13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775467"/>
              <a:ext cx="42732" cy="33575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0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1">
              <a:extLst>
                <a:ext uri="{FF2B5EF4-FFF2-40B4-BE49-F238E27FC236}">
                  <a16:creationId xmlns:a16="http://schemas.microsoft.com/office/drawing/2014/main" id="{06C9569E-CC80-4427-BF9F-6F4C5F9BE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676267"/>
              <a:ext cx="41206" cy="32049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1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5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2">
              <a:extLst>
                <a:ext uri="{FF2B5EF4-FFF2-40B4-BE49-F238E27FC236}">
                  <a16:creationId xmlns:a16="http://schemas.microsoft.com/office/drawing/2014/main" id="{570D2C21-BB83-4F2A-9DFA-11A1BA7F7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676267"/>
              <a:ext cx="42732" cy="32049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1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3">
              <a:extLst>
                <a:ext uri="{FF2B5EF4-FFF2-40B4-BE49-F238E27FC236}">
                  <a16:creationId xmlns:a16="http://schemas.microsoft.com/office/drawing/2014/main" id="{05BAA859-54F5-4B28-97AC-A881B3199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578594"/>
              <a:ext cx="41206" cy="33575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0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4"/>
                    <a:pt x="23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4">
              <a:extLst>
                <a:ext uri="{FF2B5EF4-FFF2-40B4-BE49-F238E27FC236}">
                  <a16:creationId xmlns:a16="http://schemas.microsoft.com/office/drawing/2014/main" id="{946EC7CD-5658-448C-95EF-AF5EF063E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578594"/>
              <a:ext cx="42732" cy="33575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0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5">
              <a:extLst>
                <a:ext uri="{FF2B5EF4-FFF2-40B4-BE49-F238E27FC236}">
                  <a16:creationId xmlns:a16="http://schemas.microsoft.com/office/drawing/2014/main" id="{487AC6C6-E858-415E-91EB-3CE81DD09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479395"/>
              <a:ext cx="41206" cy="33575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0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5"/>
                    <a:pt x="23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6">
              <a:extLst>
                <a:ext uri="{FF2B5EF4-FFF2-40B4-BE49-F238E27FC236}">
                  <a16:creationId xmlns:a16="http://schemas.microsoft.com/office/drawing/2014/main" id="{91BEF541-BCD7-4317-9202-69ECFFF3E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479395"/>
              <a:ext cx="42732" cy="33575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0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7">
              <a:extLst>
                <a:ext uri="{FF2B5EF4-FFF2-40B4-BE49-F238E27FC236}">
                  <a16:creationId xmlns:a16="http://schemas.microsoft.com/office/drawing/2014/main" id="{28CFAE3C-4431-4A1E-B4E2-E10426011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383247"/>
              <a:ext cx="41206" cy="30523"/>
            </a:xfrm>
            <a:custGeom>
              <a:avLst/>
              <a:gdLst>
                <a:gd name="T0" fmla="*/ 16 w 23"/>
                <a:gd name="T1" fmla="*/ 0 h 17"/>
                <a:gd name="T2" fmla="*/ 0 w 23"/>
                <a:gd name="T3" fmla="*/ 0 h 17"/>
                <a:gd name="T4" fmla="*/ 0 w 23"/>
                <a:gd name="T5" fmla="*/ 17 h 17"/>
                <a:gd name="T6" fmla="*/ 16 w 23"/>
                <a:gd name="T7" fmla="*/ 17 h 17"/>
                <a:gd name="T8" fmla="*/ 23 w 23"/>
                <a:gd name="T9" fmla="*/ 10 h 17"/>
                <a:gd name="T10" fmla="*/ 23 w 23"/>
                <a:gd name="T11" fmla="*/ 7 h 17"/>
                <a:gd name="T12" fmla="*/ 16 w 2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7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0" y="17"/>
                    <a:pt x="23" y="14"/>
                    <a:pt x="23" y="10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8">
              <a:extLst>
                <a:ext uri="{FF2B5EF4-FFF2-40B4-BE49-F238E27FC236}">
                  <a16:creationId xmlns:a16="http://schemas.microsoft.com/office/drawing/2014/main" id="{BF9721F1-080E-4880-8D62-A8C2A018F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383247"/>
              <a:ext cx="42732" cy="30523"/>
            </a:xfrm>
            <a:custGeom>
              <a:avLst/>
              <a:gdLst>
                <a:gd name="T0" fmla="*/ 24 w 24"/>
                <a:gd name="T1" fmla="*/ 0 h 17"/>
                <a:gd name="T2" fmla="*/ 8 w 24"/>
                <a:gd name="T3" fmla="*/ 0 h 17"/>
                <a:gd name="T4" fmla="*/ 0 w 24"/>
                <a:gd name="T5" fmla="*/ 7 h 17"/>
                <a:gd name="T6" fmla="*/ 0 w 24"/>
                <a:gd name="T7" fmla="*/ 10 h 17"/>
                <a:gd name="T8" fmla="*/ 8 w 24"/>
                <a:gd name="T9" fmla="*/ 17 h 17"/>
                <a:gd name="T10" fmla="*/ 24 w 24"/>
                <a:gd name="T11" fmla="*/ 17 h 17"/>
                <a:gd name="T12" fmla="*/ 24 w 2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7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4" y="17"/>
                    <a:pt x="8" y="17"/>
                  </a:cubicBezTo>
                  <a:cubicBezTo>
                    <a:pt x="24" y="17"/>
                    <a:pt x="24" y="17"/>
                    <a:pt x="24" y="17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59">
              <a:extLst>
                <a:ext uri="{FF2B5EF4-FFF2-40B4-BE49-F238E27FC236}">
                  <a16:creationId xmlns:a16="http://schemas.microsoft.com/office/drawing/2014/main" id="{55B9614D-816C-456B-A525-8325A2BE0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282522"/>
              <a:ext cx="41206" cy="33575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0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4"/>
                    <a:pt x="23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0">
              <a:extLst>
                <a:ext uri="{FF2B5EF4-FFF2-40B4-BE49-F238E27FC236}">
                  <a16:creationId xmlns:a16="http://schemas.microsoft.com/office/drawing/2014/main" id="{23A39A88-156A-4EDE-BF38-D8637E040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282522"/>
              <a:ext cx="42732" cy="33575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0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1">
              <a:extLst>
                <a:ext uri="{FF2B5EF4-FFF2-40B4-BE49-F238E27FC236}">
                  <a16:creationId xmlns:a16="http://schemas.microsoft.com/office/drawing/2014/main" id="{38867906-052E-46F4-8BB1-DE5502575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183323"/>
              <a:ext cx="41206" cy="33575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1 h 18"/>
                <a:gd name="T10" fmla="*/ 23 w 23"/>
                <a:gd name="T11" fmla="*/ 8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5"/>
                    <a:pt x="23" y="11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2">
              <a:extLst>
                <a:ext uri="{FF2B5EF4-FFF2-40B4-BE49-F238E27FC236}">
                  <a16:creationId xmlns:a16="http://schemas.microsoft.com/office/drawing/2014/main" id="{B124178A-3644-4A7B-B618-B8188C0D7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183323"/>
              <a:ext cx="42732" cy="33575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8 h 18"/>
                <a:gd name="T6" fmla="*/ 0 w 24"/>
                <a:gd name="T7" fmla="*/ 11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3">
              <a:extLst>
                <a:ext uri="{FF2B5EF4-FFF2-40B4-BE49-F238E27FC236}">
                  <a16:creationId xmlns:a16="http://schemas.microsoft.com/office/drawing/2014/main" id="{D619DE9D-EE88-4EB3-9768-99C77E38E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254" y="2087175"/>
              <a:ext cx="41206" cy="32049"/>
            </a:xfrm>
            <a:custGeom>
              <a:avLst/>
              <a:gdLst>
                <a:gd name="T0" fmla="*/ 16 w 23"/>
                <a:gd name="T1" fmla="*/ 0 h 18"/>
                <a:gd name="T2" fmla="*/ 0 w 23"/>
                <a:gd name="T3" fmla="*/ 0 h 18"/>
                <a:gd name="T4" fmla="*/ 0 w 23"/>
                <a:gd name="T5" fmla="*/ 18 h 18"/>
                <a:gd name="T6" fmla="*/ 16 w 23"/>
                <a:gd name="T7" fmla="*/ 18 h 18"/>
                <a:gd name="T8" fmla="*/ 23 w 23"/>
                <a:gd name="T9" fmla="*/ 10 h 18"/>
                <a:gd name="T10" fmla="*/ 23 w 23"/>
                <a:gd name="T11" fmla="*/ 7 h 18"/>
                <a:gd name="T12" fmla="*/ 16 w 2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0" y="18"/>
                    <a:pt x="23" y="14"/>
                    <a:pt x="23" y="10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4">
              <a:extLst>
                <a:ext uri="{FF2B5EF4-FFF2-40B4-BE49-F238E27FC236}">
                  <a16:creationId xmlns:a16="http://schemas.microsoft.com/office/drawing/2014/main" id="{6B46F7F0-3848-4B03-B929-DC453E79B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61" y="2087175"/>
              <a:ext cx="42732" cy="32049"/>
            </a:xfrm>
            <a:custGeom>
              <a:avLst/>
              <a:gdLst>
                <a:gd name="T0" fmla="*/ 24 w 24"/>
                <a:gd name="T1" fmla="*/ 0 h 18"/>
                <a:gd name="T2" fmla="*/ 8 w 24"/>
                <a:gd name="T3" fmla="*/ 0 h 18"/>
                <a:gd name="T4" fmla="*/ 0 w 24"/>
                <a:gd name="T5" fmla="*/ 7 h 18"/>
                <a:gd name="T6" fmla="*/ 0 w 24"/>
                <a:gd name="T7" fmla="*/ 10 h 18"/>
                <a:gd name="T8" fmla="*/ 8 w 24"/>
                <a:gd name="T9" fmla="*/ 18 h 18"/>
                <a:gd name="T10" fmla="*/ 24 w 24"/>
                <a:gd name="T11" fmla="*/ 18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4" y="18"/>
                    <a:pt x="8" y="18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5">
              <a:extLst>
                <a:ext uri="{FF2B5EF4-FFF2-40B4-BE49-F238E27FC236}">
                  <a16:creationId xmlns:a16="http://schemas.microsoft.com/office/drawing/2014/main" id="{2B7DEF33-9A73-4975-A7C7-138043008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483" y="2210793"/>
              <a:ext cx="575357" cy="376957"/>
            </a:xfrm>
            <a:custGeom>
              <a:avLst/>
              <a:gdLst>
                <a:gd name="T0" fmla="*/ 281 w 319"/>
                <a:gd name="T1" fmla="*/ 19 h 209"/>
                <a:gd name="T2" fmla="*/ 150 w 319"/>
                <a:gd name="T3" fmla="*/ 13 h 209"/>
                <a:gd name="T4" fmla="*/ 1 w 319"/>
                <a:gd name="T5" fmla="*/ 50 h 209"/>
                <a:gd name="T6" fmla="*/ 64 w 319"/>
                <a:gd name="T7" fmla="*/ 66 h 209"/>
                <a:gd name="T8" fmla="*/ 47 w 319"/>
                <a:gd name="T9" fmla="*/ 152 h 209"/>
                <a:gd name="T10" fmla="*/ 86 w 319"/>
                <a:gd name="T11" fmla="*/ 209 h 209"/>
                <a:gd name="T12" fmla="*/ 203 w 319"/>
                <a:gd name="T13" fmla="*/ 162 h 209"/>
                <a:gd name="T14" fmla="*/ 261 w 319"/>
                <a:gd name="T15" fmla="*/ 88 h 209"/>
                <a:gd name="T16" fmla="*/ 315 w 319"/>
                <a:gd name="T17" fmla="*/ 47 h 209"/>
                <a:gd name="T18" fmla="*/ 315 w 319"/>
                <a:gd name="T19" fmla="*/ 15 h 209"/>
                <a:gd name="T20" fmla="*/ 281 w 319"/>
                <a:gd name="T21" fmla="*/ 1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209">
                  <a:moveTo>
                    <a:pt x="281" y="19"/>
                  </a:moveTo>
                  <a:cubicBezTo>
                    <a:pt x="281" y="19"/>
                    <a:pt x="175" y="26"/>
                    <a:pt x="150" y="13"/>
                  </a:cubicBezTo>
                  <a:cubicBezTo>
                    <a:pt x="124" y="0"/>
                    <a:pt x="0" y="0"/>
                    <a:pt x="1" y="50"/>
                  </a:cubicBezTo>
                  <a:cubicBezTo>
                    <a:pt x="1" y="100"/>
                    <a:pt x="51" y="46"/>
                    <a:pt x="64" y="66"/>
                  </a:cubicBezTo>
                  <a:cubicBezTo>
                    <a:pt x="77" y="86"/>
                    <a:pt x="70" y="152"/>
                    <a:pt x="47" y="152"/>
                  </a:cubicBezTo>
                  <a:cubicBezTo>
                    <a:pt x="23" y="152"/>
                    <a:pt x="86" y="209"/>
                    <a:pt x="86" y="209"/>
                  </a:cubicBezTo>
                  <a:cubicBezTo>
                    <a:pt x="86" y="209"/>
                    <a:pt x="162" y="208"/>
                    <a:pt x="203" y="162"/>
                  </a:cubicBezTo>
                  <a:cubicBezTo>
                    <a:pt x="244" y="116"/>
                    <a:pt x="280" y="125"/>
                    <a:pt x="261" y="88"/>
                  </a:cubicBezTo>
                  <a:cubicBezTo>
                    <a:pt x="242" y="50"/>
                    <a:pt x="311" y="41"/>
                    <a:pt x="315" y="47"/>
                  </a:cubicBezTo>
                  <a:cubicBezTo>
                    <a:pt x="319" y="53"/>
                    <a:pt x="315" y="15"/>
                    <a:pt x="315" y="15"/>
                  </a:cubicBezTo>
                  <a:lnTo>
                    <a:pt x="281" y="19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6">
              <a:extLst>
                <a:ext uri="{FF2B5EF4-FFF2-40B4-BE49-F238E27FC236}">
                  <a16:creationId xmlns:a16="http://schemas.microsoft.com/office/drawing/2014/main" id="{65DA4B44-2877-409F-8E05-51399B678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104" y="2210793"/>
              <a:ext cx="575357" cy="376957"/>
            </a:xfrm>
            <a:custGeom>
              <a:avLst/>
              <a:gdLst>
                <a:gd name="T0" fmla="*/ 38 w 318"/>
                <a:gd name="T1" fmla="*/ 19 h 209"/>
                <a:gd name="T2" fmla="*/ 169 w 318"/>
                <a:gd name="T3" fmla="*/ 13 h 209"/>
                <a:gd name="T4" fmla="*/ 318 w 318"/>
                <a:gd name="T5" fmla="*/ 50 h 209"/>
                <a:gd name="T6" fmla="*/ 254 w 318"/>
                <a:gd name="T7" fmla="*/ 66 h 209"/>
                <a:gd name="T8" fmla="*/ 272 w 318"/>
                <a:gd name="T9" fmla="*/ 152 h 209"/>
                <a:gd name="T10" fmla="*/ 232 w 318"/>
                <a:gd name="T11" fmla="*/ 209 h 209"/>
                <a:gd name="T12" fmla="*/ 115 w 318"/>
                <a:gd name="T13" fmla="*/ 162 h 209"/>
                <a:gd name="T14" fmla="*/ 57 w 318"/>
                <a:gd name="T15" fmla="*/ 88 h 209"/>
                <a:gd name="T16" fmla="*/ 4 w 318"/>
                <a:gd name="T17" fmla="*/ 47 h 209"/>
                <a:gd name="T18" fmla="*/ 4 w 318"/>
                <a:gd name="T19" fmla="*/ 15 h 209"/>
                <a:gd name="T20" fmla="*/ 38 w 318"/>
                <a:gd name="T21" fmla="*/ 1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209">
                  <a:moveTo>
                    <a:pt x="38" y="19"/>
                  </a:moveTo>
                  <a:cubicBezTo>
                    <a:pt x="38" y="19"/>
                    <a:pt x="143" y="26"/>
                    <a:pt x="169" y="13"/>
                  </a:cubicBezTo>
                  <a:cubicBezTo>
                    <a:pt x="194" y="0"/>
                    <a:pt x="318" y="0"/>
                    <a:pt x="318" y="50"/>
                  </a:cubicBezTo>
                  <a:cubicBezTo>
                    <a:pt x="317" y="100"/>
                    <a:pt x="268" y="46"/>
                    <a:pt x="254" y="66"/>
                  </a:cubicBezTo>
                  <a:cubicBezTo>
                    <a:pt x="241" y="86"/>
                    <a:pt x="248" y="152"/>
                    <a:pt x="272" y="152"/>
                  </a:cubicBezTo>
                  <a:cubicBezTo>
                    <a:pt x="295" y="152"/>
                    <a:pt x="232" y="209"/>
                    <a:pt x="232" y="209"/>
                  </a:cubicBezTo>
                  <a:cubicBezTo>
                    <a:pt x="232" y="209"/>
                    <a:pt x="157" y="208"/>
                    <a:pt x="115" y="162"/>
                  </a:cubicBezTo>
                  <a:cubicBezTo>
                    <a:pt x="74" y="116"/>
                    <a:pt x="38" y="125"/>
                    <a:pt x="57" y="88"/>
                  </a:cubicBezTo>
                  <a:cubicBezTo>
                    <a:pt x="76" y="50"/>
                    <a:pt x="8" y="41"/>
                    <a:pt x="4" y="47"/>
                  </a:cubicBezTo>
                  <a:cubicBezTo>
                    <a:pt x="0" y="53"/>
                    <a:pt x="4" y="15"/>
                    <a:pt x="4" y="15"/>
                  </a:cubicBezTo>
                  <a:lnTo>
                    <a:pt x="38" y="19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C0130EE7-E4DE-4440-8300-F9175508F276}"/>
                </a:ext>
              </a:extLst>
            </p:cNvPr>
            <p:cNvGrpSpPr/>
            <p:nvPr/>
          </p:nvGrpSpPr>
          <p:grpSpPr>
            <a:xfrm>
              <a:off x="4945348" y="2351199"/>
              <a:ext cx="814961" cy="2028246"/>
              <a:chOff x="4800600" y="2335213"/>
              <a:chExt cx="847725" cy="2109787"/>
            </a:xfrm>
            <a:solidFill>
              <a:schemeClr val="bg2">
                <a:lumMod val="95000"/>
              </a:schemeClr>
            </a:solidFill>
          </p:grpSpPr>
          <p:sp>
            <p:nvSpPr>
              <p:cNvPr id="107" name="Freeform 72">
                <a:extLst>
                  <a:ext uri="{FF2B5EF4-FFF2-40B4-BE49-F238E27FC236}">
                    <a16:creationId xmlns:a16="http://schemas.microsoft.com/office/drawing/2014/main" id="{42A8894B-4CBF-429A-9C66-D8761552B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150" y="2335213"/>
                <a:ext cx="384175" cy="936625"/>
              </a:xfrm>
              <a:custGeom>
                <a:avLst/>
                <a:gdLst>
                  <a:gd name="T0" fmla="*/ 151 w 204"/>
                  <a:gd name="T1" fmla="*/ 53 h 499"/>
                  <a:gd name="T2" fmla="*/ 123 w 204"/>
                  <a:gd name="T3" fmla="*/ 5 h 499"/>
                  <a:gd name="T4" fmla="*/ 106 w 204"/>
                  <a:gd name="T5" fmla="*/ 85 h 499"/>
                  <a:gd name="T6" fmla="*/ 64 w 204"/>
                  <a:gd name="T7" fmla="*/ 381 h 499"/>
                  <a:gd name="T8" fmla="*/ 74 w 204"/>
                  <a:gd name="T9" fmla="*/ 471 h 499"/>
                  <a:gd name="T10" fmla="*/ 122 w 204"/>
                  <a:gd name="T11" fmla="*/ 490 h 499"/>
                  <a:gd name="T12" fmla="*/ 122 w 204"/>
                  <a:gd name="T13" fmla="*/ 374 h 499"/>
                  <a:gd name="T14" fmla="*/ 145 w 204"/>
                  <a:gd name="T15" fmla="*/ 126 h 499"/>
                  <a:gd name="T16" fmla="*/ 151 w 204"/>
                  <a:gd name="T17" fmla="*/ 53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" h="499">
                    <a:moveTo>
                      <a:pt x="151" y="53"/>
                    </a:moveTo>
                    <a:cubicBezTo>
                      <a:pt x="150" y="53"/>
                      <a:pt x="158" y="0"/>
                      <a:pt x="123" y="5"/>
                    </a:cubicBezTo>
                    <a:cubicBezTo>
                      <a:pt x="88" y="10"/>
                      <a:pt x="98" y="57"/>
                      <a:pt x="106" y="85"/>
                    </a:cubicBezTo>
                    <a:cubicBezTo>
                      <a:pt x="114" y="113"/>
                      <a:pt x="84" y="356"/>
                      <a:pt x="64" y="381"/>
                    </a:cubicBezTo>
                    <a:cubicBezTo>
                      <a:pt x="44" y="405"/>
                      <a:pt x="0" y="473"/>
                      <a:pt x="74" y="471"/>
                    </a:cubicBezTo>
                    <a:cubicBezTo>
                      <a:pt x="74" y="471"/>
                      <a:pt x="96" y="499"/>
                      <a:pt x="122" y="490"/>
                    </a:cubicBezTo>
                    <a:cubicBezTo>
                      <a:pt x="147" y="481"/>
                      <a:pt x="110" y="418"/>
                      <a:pt x="122" y="374"/>
                    </a:cubicBezTo>
                    <a:cubicBezTo>
                      <a:pt x="133" y="329"/>
                      <a:pt x="145" y="126"/>
                      <a:pt x="145" y="126"/>
                    </a:cubicBezTo>
                    <a:cubicBezTo>
                      <a:pt x="145" y="126"/>
                      <a:pt x="204" y="34"/>
                      <a:pt x="151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" name="Freeform 73">
                <a:extLst>
                  <a:ext uri="{FF2B5EF4-FFF2-40B4-BE49-F238E27FC236}">
                    <a16:creationId xmlns:a16="http://schemas.microsoft.com/office/drawing/2014/main" id="{4C6FEB18-D535-4033-87E4-6FDA75AD91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75238" y="3227388"/>
                <a:ext cx="388938" cy="730250"/>
              </a:xfrm>
              <a:custGeom>
                <a:avLst/>
                <a:gdLst>
                  <a:gd name="T0" fmla="*/ 156 w 207"/>
                  <a:gd name="T1" fmla="*/ 30 h 389"/>
                  <a:gd name="T2" fmla="*/ 113 w 207"/>
                  <a:gd name="T3" fmla="*/ 15 h 389"/>
                  <a:gd name="T4" fmla="*/ 82 w 207"/>
                  <a:gd name="T5" fmla="*/ 117 h 389"/>
                  <a:gd name="T6" fmla="*/ 23 w 207"/>
                  <a:gd name="T7" fmla="*/ 317 h 389"/>
                  <a:gd name="T8" fmla="*/ 10 w 207"/>
                  <a:gd name="T9" fmla="*/ 370 h 389"/>
                  <a:gd name="T10" fmla="*/ 54 w 207"/>
                  <a:gd name="T11" fmla="*/ 370 h 389"/>
                  <a:gd name="T12" fmla="*/ 81 w 207"/>
                  <a:gd name="T13" fmla="*/ 386 h 389"/>
                  <a:gd name="T14" fmla="*/ 121 w 207"/>
                  <a:gd name="T15" fmla="*/ 283 h 389"/>
                  <a:gd name="T16" fmla="*/ 184 w 207"/>
                  <a:gd name="T17" fmla="*/ 58 h 389"/>
                  <a:gd name="T18" fmla="*/ 156 w 207"/>
                  <a:gd name="T19" fmla="*/ 30 h 389"/>
                  <a:gd name="T20" fmla="*/ 109 w 207"/>
                  <a:gd name="T21" fmla="*/ 227 h 389"/>
                  <a:gd name="T22" fmla="*/ 71 w 207"/>
                  <a:gd name="T23" fmla="*/ 349 h 389"/>
                  <a:gd name="T24" fmla="*/ 82 w 207"/>
                  <a:gd name="T25" fmla="*/ 205 h 389"/>
                  <a:gd name="T26" fmla="*/ 134 w 207"/>
                  <a:gd name="T27" fmla="*/ 97 h 389"/>
                  <a:gd name="T28" fmla="*/ 109 w 207"/>
                  <a:gd name="T29" fmla="*/ 227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7" h="389">
                    <a:moveTo>
                      <a:pt x="156" y="30"/>
                    </a:moveTo>
                    <a:cubicBezTo>
                      <a:pt x="156" y="30"/>
                      <a:pt x="126" y="0"/>
                      <a:pt x="113" y="15"/>
                    </a:cubicBezTo>
                    <a:cubicBezTo>
                      <a:pt x="99" y="30"/>
                      <a:pt x="109" y="85"/>
                      <a:pt x="82" y="117"/>
                    </a:cubicBezTo>
                    <a:cubicBezTo>
                      <a:pt x="56" y="149"/>
                      <a:pt x="35" y="299"/>
                      <a:pt x="23" y="317"/>
                    </a:cubicBezTo>
                    <a:cubicBezTo>
                      <a:pt x="11" y="334"/>
                      <a:pt x="0" y="361"/>
                      <a:pt x="10" y="370"/>
                    </a:cubicBezTo>
                    <a:cubicBezTo>
                      <a:pt x="21" y="380"/>
                      <a:pt x="38" y="367"/>
                      <a:pt x="54" y="370"/>
                    </a:cubicBezTo>
                    <a:cubicBezTo>
                      <a:pt x="69" y="373"/>
                      <a:pt x="65" y="389"/>
                      <a:pt x="81" y="386"/>
                    </a:cubicBezTo>
                    <a:cubicBezTo>
                      <a:pt x="98" y="383"/>
                      <a:pt x="103" y="312"/>
                      <a:pt x="121" y="283"/>
                    </a:cubicBezTo>
                    <a:cubicBezTo>
                      <a:pt x="140" y="255"/>
                      <a:pt x="162" y="86"/>
                      <a:pt x="184" y="58"/>
                    </a:cubicBezTo>
                    <a:cubicBezTo>
                      <a:pt x="207" y="31"/>
                      <a:pt x="179" y="15"/>
                      <a:pt x="156" y="30"/>
                    </a:cubicBezTo>
                    <a:close/>
                    <a:moveTo>
                      <a:pt x="109" y="227"/>
                    </a:moveTo>
                    <a:cubicBezTo>
                      <a:pt x="97" y="269"/>
                      <a:pt x="71" y="349"/>
                      <a:pt x="71" y="349"/>
                    </a:cubicBezTo>
                    <a:cubicBezTo>
                      <a:pt x="71" y="349"/>
                      <a:pt x="65" y="261"/>
                      <a:pt x="82" y="205"/>
                    </a:cubicBezTo>
                    <a:cubicBezTo>
                      <a:pt x="99" y="149"/>
                      <a:pt x="134" y="97"/>
                      <a:pt x="134" y="97"/>
                    </a:cubicBezTo>
                    <a:cubicBezTo>
                      <a:pt x="134" y="97"/>
                      <a:pt x="120" y="186"/>
                      <a:pt x="109" y="2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" name="Freeform 74">
                <a:extLst>
                  <a:ext uri="{FF2B5EF4-FFF2-40B4-BE49-F238E27FC236}">
                    <a16:creationId xmlns:a16="http://schemas.microsoft.com/office/drawing/2014/main" id="{405BD7C6-5999-4204-B994-3CE813431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9188" y="3956050"/>
                <a:ext cx="122238" cy="41275"/>
              </a:xfrm>
              <a:custGeom>
                <a:avLst/>
                <a:gdLst>
                  <a:gd name="T0" fmla="*/ 63 w 65"/>
                  <a:gd name="T1" fmla="*/ 0 h 22"/>
                  <a:gd name="T2" fmla="*/ 2 w 65"/>
                  <a:gd name="T3" fmla="*/ 13 h 22"/>
                  <a:gd name="T4" fmla="*/ 65 w 65"/>
                  <a:gd name="T5" fmla="*/ 13 h 22"/>
                  <a:gd name="T6" fmla="*/ 63 w 65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22">
                    <a:moveTo>
                      <a:pt x="63" y="0"/>
                    </a:moveTo>
                    <a:cubicBezTo>
                      <a:pt x="63" y="0"/>
                      <a:pt x="0" y="4"/>
                      <a:pt x="2" y="13"/>
                    </a:cubicBezTo>
                    <a:cubicBezTo>
                      <a:pt x="4" y="22"/>
                      <a:pt x="65" y="13"/>
                      <a:pt x="65" y="13"/>
                    </a:cubicBezTo>
                    <a:lnTo>
                      <a:pt x="6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" name="Freeform 75">
                <a:extLst>
                  <a:ext uri="{FF2B5EF4-FFF2-40B4-BE49-F238E27FC236}">
                    <a16:creationId xmlns:a16="http://schemas.microsoft.com/office/drawing/2014/main" id="{46E55E24-D898-4E8F-B2E8-5D4B75CA8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600" y="3973513"/>
                <a:ext cx="142875" cy="112712"/>
              </a:xfrm>
              <a:custGeom>
                <a:avLst/>
                <a:gdLst>
                  <a:gd name="T0" fmla="*/ 69 w 76"/>
                  <a:gd name="T1" fmla="*/ 0 h 60"/>
                  <a:gd name="T2" fmla="*/ 9 w 76"/>
                  <a:gd name="T3" fmla="*/ 47 h 60"/>
                  <a:gd name="T4" fmla="*/ 74 w 76"/>
                  <a:gd name="T5" fmla="*/ 5 h 60"/>
                  <a:gd name="T6" fmla="*/ 69 w 76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60">
                    <a:moveTo>
                      <a:pt x="69" y="0"/>
                    </a:moveTo>
                    <a:cubicBezTo>
                      <a:pt x="69" y="0"/>
                      <a:pt x="0" y="34"/>
                      <a:pt x="9" y="47"/>
                    </a:cubicBezTo>
                    <a:cubicBezTo>
                      <a:pt x="19" y="60"/>
                      <a:pt x="76" y="10"/>
                      <a:pt x="74" y="5"/>
                    </a:cubicBezTo>
                    <a:cubicBezTo>
                      <a:pt x="72" y="1"/>
                      <a:pt x="69" y="0"/>
                      <a:pt x="6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" name="Freeform 76">
                <a:extLst>
                  <a:ext uri="{FF2B5EF4-FFF2-40B4-BE49-F238E27FC236}">
                    <a16:creationId xmlns:a16="http://schemas.microsoft.com/office/drawing/2014/main" id="{B3EC53E8-A241-4EB0-B392-4329E38A2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463" y="3986213"/>
                <a:ext cx="106363" cy="146050"/>
              </a:xfrm>
              <a:custGeom>
                <a:avLst/>
                <a:gdLst>
                  <a:gd name="T0" fmla="*/ 45 w 56"/>
                  <a:gd name="T1" fmla="*/ 1 h 78"/>
                  <a:gd name="T2" fmla="*/ 14 w 56"/>
                  <a:gd name="T3" fmla="*/ 71 h 78"/>
                  <a:gd name="T4" fmla="*/ 52 w 56"/>
                  <a:gd name="T5" fmla="*/ 4 h 78"/>
                  <a:gd name="T6" fmla="*/ 45 w 56"/>
                  <a:gd name="T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78">
                    <a:moveTo>
                      <a:pt x="45" y="1"/>
                    </a:moveTo>
                    <a:cubicBezTo>
                      <a:pt x="45" y="1"/>
                      <a:pt x="0" y="63"/>
                      <a:pt x="14" y="71"/>
                    </a:cubicBezTo>
                    <a:cubicBezTo>
                      <a:pt x="29" y="78"/>
                      <a:pt x="56" y="7"/>
                      <a:pt x="52" y="4"/>
                    </a:cubicBezTo>
                    <a:cubicBezTo>
                      <a:pt x="48" y="0"/>
                      <a:pt x="45" y="1"/>
                      <a:pt x="4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" name="Freeform 77">
                <a:extLst>
                  <a:ext uri="{FF2B5EF4-FFF2-40B4-BE49-F238E27FC236}">
                    <a16:creationId xmlns:a16="http://schemas.microsoft.com/office/drawing/2014/main" id="{898E6746-159A-43F3-9098-B8BD08D63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550" y="4113213"/>
                <a:ext cx="106363" cy="144462"/>
              </a:xfrm>
              <a:custGeom>
                <a:avLst/>
                <a:gdLst>
                  <a:gd name="T0" fmla="*/ 46 w 56"/>
                  <a:gd name="T1" fmla="*/ 1 h 77"/>
                  <a:gd name="T2" fmla="*/ 15 w 56"/>
                  <a:gd name="T3" fmla="*/ 70 h 77"/>
                  <a:gd name="T4" fmla="*/ 53 w 56"/>
                  <a:gd name="T5" fmla="*/ 3 h 77"/>
                  <a:gd name="T6" fmla="*/ 46 w 56"/>
                  <a:gd name="T7" fmla="*/ 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77">
                    <a:moveTo>
                      <a:pt x="46" y="1"/>
                    </a:moveTo>
                    <a:cubicBezTo>
                      <a:pt x="46" y="1"/>
                      <a:pt x="0" y="63"/>
                      <a:pt x="15" y="70"/>
                    </a:cubicBezTo>
                    <a:cubicBezTo>
                      <a:pt x="30" y="77"/>
                      <a:pt x="56" y="7"/>
                      <a:pt x="53" y="3"/>
                    </a:cubicBezTo>
                    <a:cubicBezTo>
                      <a:pt x="49" y="0"/>
                      <a:pt x="46" y="1"/>
                      <a:pt x="4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" name="Freeform 78">
                <a:extLst>
                  <a:ext uri="{FF2B5EF4-FFF2-40B4-BE49-F238E27FC236}">
                    <a16:creationId xmlns:a16="http://schemas.microsoft.com/office/drawing/2014/main" id="{71AB14F5-38CA-424E-82FB-C6DE6AA85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8225" y="4233863"/>
                <a:ext cx="106363" cy="146050"/>
              </a:xfrm>
              <a:custGeom>
                <a:avLst/>
                <a:gdLst>
                  <a:gd name="T0" fmla="*/ 45 w 56"/>
                  <a:gd name="T1" fmla="*/ 1 h 78"/>
                  <a:gd name="T2" fmla="*/ 14 w 56"/>
                  <a:gd name="T3" fmla="*/ 71 h 78"/>
                  <a:gd name="T4" fmla="*/ 52 w 56"/>
                  <a:gd name="T5" fmla="*/ 4 h 78"/>
                  <a:gd name="T6" fmla="*/ 45 w 56"/>
                  <a:gd name="T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78">
                    <a:moveTo>
                      <a:pt x="45" y="1"/>
                    </a:moveTo>
                    <a:cubicBezTo>
                      <a:pt x="45" y="1"/>
                      <a:pt x="0" y="63"/>
                      <a:pt x="14" y="71"/>
                    </a:cubicBezTo>
                    <a:cubicBezTo>
                      <a:pt x="29" y="78"/>
                      <a:pt x="56" y="7"/>
                      <a:pt x="52" y="4"/>
                    </a:cubicBezTo>
                    <a:cubicBezTo>
                      <a:pt x="49" y="0"/>
                      <a:pt x="45" y="1"/>
                      <a:pt x="4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" name="Freeform 79">
                <a:extLst>
                  <a:ext uri="{FF2B5EF4-FFF2-40B4-BE49-F238E27FC236}">
                    <a16:creationId xmlns:a16="http://schemas.microsoft.com/office/drawing/2014/main" id="{D91A8828-FB3C-4F62-9BB4-5E424AC23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500" y="4002088"/>
                <a:ext cx="107950" cy="163512"/>
              </a:xfrm>
              <a:custGeom>
                <a:avLst/>
                <a:gdLst>
                  <a:gd name="T0" fmla="*/ 46 w 58"/>
                  <a:gd name="T1" fmla="*/ 2 h 87"/>
                  <a:gd name="T2" fmla="*/ 16 w 58"/>
                  <a:gd name="T3" fmla="*/ 80 h 87"/>
                  <a:gd name="T4" fmla="*/ 54 w 58"/>
                  <a:gd name="T5" fmla="*/ 4 h 87"/>
                  <a:gd name="T6" fmla="*/ 46 w 58"/>
                  <a:gd name="T7" fmla="*/ 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87">
                    <a:moveTo>
                      <a:pt x="46" y="2"/>
                    </a:moveTo>
                    <a:cubicBezTo>
                      <a:pt x="46" y="2"/>
                      <a:pt x="0" y="73"/>
                      <a:pt x="16" y="80"/>
                    </a:cubicBezTo>
                    <a:cubicBezTo>
                      <a:pt x="33" y="87"/>
                      <a:pt x="58" y="8"/>
                      <a:pt x="54" y="4"/>
                    </a:cubicBezTo>
                    <a:cubicBezTo>
                      <a:pt x="50" y="0"/>
                      <a:pt x="46" y="2"/>
                      <a:pt x="4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Freeform 80">
                <a:extLst>
                  <a:ext uri="{FF2B5EF4-FFF2-40B4-BE49-F238E27FC236}">
                    <a16:creationId xmlns:a16="http://schemas.microsoft.com/office/drawing/2014/main" id="{EEC5B4F7-B5FD-4926-9E3A-25AC6EF5AD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6175" y="4146550"/>
                <a:ext cx="111125" cy="163512"/>
              </a:xfrm>
              <a:custGeom>
                <a:avLst/>
                <a:gdLst>
                  <a:gd name="T0" fmla="*/ 47 w 59"/>
                  <a:gd name="T1" fmla="*/ 1 h 87"/>
                  <a:gd name="T2" fmla="*/ 17 w 59"/>
                  <a:gd name="T3" fmla="*/ 79 h 87"/>
                  <a:gd name="T4" fmla="*/ 54 w 59"/>
                  <a:gd name="T5" fmla="*/ 3 h 87"/>
                  <a:gd name="T6" fmla="*/ 47 w 59"/>
                  <a:gd name="T7" fmla="*/ 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7">
                    <a:moveTo>
                      <a:pt x="47" y="1"/>
                    </a:moveTo>
                    <a:cubicBezTo>
                      <a:pt x="47" y="1"/>
                      <a:pt x="0" y="72"/>
                      <a:pt x="17" y="79"/>
                    </a:cubicBezTo>
                    <a:cubicBezTo>
                      <a:pt x="33" y="87"/>
                      <a:pt x="59" y="7"/>
                      <a:pt x="54" y="3"/>
                    </a:cubicBezTo>
                    <a:cubicBezTo>
                      <a:pt x="50" y="0"/>
                      <a:pt x="47" y="1"/>
                      <a:pt x="4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Freeform 81">
                <a:extLst>
                  <a:ext uri="{FF2B5EF4-FFF2-40B4-BE49-F238E27FC236}">
                    <a16:creationId xmlns:a16="http://schemas.microsoft.com/office/drawing/2014/main" id="{04E9E6C9-6F7F-4BBE-B978-7ED460F73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5850" y="4284663"/>
                <a:ext cx="111125" cy="160337"/>
              </a:xfrm>
              <a:custGeom>
                <a:avLst/>
                <a:gdLst>
                  <a:gd name="T0" fmla="*/ 47 w 59"/>
                  <a:gd name="T1" fmla="*/ 1 h 86"/>
                  <a:gd name="T2" fmla="*/ 16 w 59"/>
                  <a:gd name="T3" fmla="*/ 79 h 86"/>
                  <a:gd name="T4" fmla="*/ 54 w 59"/>
                  <a:gd name="T5" fmla="*/ 3 h 86"/>
                  <a:gd name="T6" fmla="*/ 47 w 59"/>
                  <a:gd name="T7" fmla="*/ 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6">
                    <a:moveTo>
                      <a:pt x="47" y="1"/>
                    </a:moveTo>
                    <a:cubicBezTo>
                      <a:pt x="47" y="1"/>
                      <a:pt x="0" y="72"/>
                      <a:pt x="16" y="79"/>
                    </a:cubicBezTo>
                    <a:cubicBezTo>
                      <a:pt x="33" y="86"/>
                      <a:pt x="59" y="7"/>
                      <a:pt x="54" y="3"/>
                    </a:cubicBezTo>
                    <a:cubicBezTo>
                      <a:pt x="50" y="0"/>
                      <a:pt x="47" y="1"/>
                      <a:pt x="4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Freeform 82">
                <a:extLst>
                  <a:ext uri="{FF2B5EF4-FFF2-40B4-BE49-F238E27FC236}">
                    <a16:creationId xmlns:a16="http://schemas.microsoft.com/office/drawing/2014/main" id="{977B3793-DA95-41AF-A4EA-63CB6EEEF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000" y="4022725"/>
                <a:ext cx="88900" cy="150812"/>
              </a:xfrm>
              <a:custGeom>
                <a:avLst/>
                <a:gdLst>
                  <a:gd name="T0" fmla="*/ 36 w 47"/>
                  <a:gd name="T1" fmla="*/ 1 h 80"/>
                  <a:gd name="T2" fmla="*/ 15 w 47"/>
                  <a:gd name="T3" fmla="*/ 75 h 80"/>
                  <a:gd name="T4" fmla="*/ 43 w 47"/>
                  <a:gd name="T5" fmla="*/ 3 h 80"/>
                  <a:gd name="T6" fmla="*/ 36 w 47"/>
                  <a:gd name="T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80">
                    <a:moveTo>
                      <a:pt x="36" y="1"/>
                    </a:moveTo>
                    <a:cubicBezTo>
                      <a:pt x="36" y="1"/>
                      <a:pt x="0" y="70"/>
                      <a:pt x="15" y="75"/>
                    </a:cubicBezTo>
                    <a:cubicBezTo>
                      <a:pt x="31" y="80"/>
                      <a:pt x="47" y="6"/>
                      <a:pt x="43" y="3"/>
                    </a:cubicBezTo>
                    <a:cubicBezTo>
                      <a:pt x="39" y="0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Freeform 83">
                <a:extLst>
                  <a:ext uri="{FF2B5EF4-FFF2-40B4-BE49-F238E27FC236}">
                    <a16:creationId xmlns:a16="http://schemas.microsoft.com/office/drawing/2014/main" id="{053E5480-1025-4B15-B158-085DCCFFE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8725" y="4156075"/>
                <a:ext cx="88900" cy="150812"/>
              </a:xfrm>
              <a:custGeom>
                <a:avLst/>
                <a:gdLst>
                  <a:gd name="T0" fmla="*/ 35 w 47"/>
                  <a:gd name="T1" fmla="*/ 2 h 80"/>
                  <a:gd name="T2" fmla="*/ 15 w 47"/>
                  <a:gd name="T3" fmla="*/ 75 h 80"/>
                  <a:gd name="T4" fmla="*/ 43 w 47"/>
                  <a:gd name="T5" fmla="*/ 3 h 80"/>
                  <a:gd name="T6" fmla="*/ 35 w 47"/>
                  <a:gd name="T7" fmla="*/ 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80">
                    <a:moveTo>
                      <a:pt x="35" y="2"/>
                    </a:moveTo>
                    <a:cubicBezTo>
                      <a:pt x="35" y="2"/>
                      <a:pt x="0" y="70"/>
                      <a:pt x="15" y="75"/>
                    </a:cubicBezTo>
                    <a:cubicBezTo>
                      <a:pt x="31" y="80"/>
                      <a:pt x="47" y="6"/>
                      <a:pt x="43" y="3"/>
                    </a:cubicBezTo>
                    <a:cubicBezTo>
                      <a:pt x="38" y="0"/>
                      <a:pt x="35" y="2"/>
                      <a:pt x="3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Freeform 84">
                <a:extLst>
                  <a:ext uri="{FF2B5EF4-FFF2-40B4-BE49-F238E27FC236}">
                    <a16:creationId xmlns:a16="http://schemas.microsoft.com/office/drawing/2014/main" id="{9556BD6E-3429-41F3-AB46-ABFF4C500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5863" y="4286250"/>
                <a:ext cx="87313" cy="149225"/>
              </a:xfrm>
              <a:custGeom>
                <a:avLst/>
                <a:gdLst>
                  <a:gd name="T0" fmla="*/ 36 w 47"/>
                  <a:gd name="T1" fmla="*/ 1 h 80"/>
                  <a:gd name="T2" fmla="*/ 16 w 47"/>
                  <a:gd name="T3" fmla="*/ 75 h 80"/>
                  <a:gd name="T4" fmla="*/ 43 w 47"/>
                  <a:gd name="T5" fmla="*/ 3 h 80"/>
                  <a:gd name="T6" fmla="*/ 36 w 47"/>
                  <a:gd name="T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80">
                    <a:moveTo>
                      <a:pt x="36" y="1"/>
                    </a:moveTo>
                    <a:cubicBezTo>
                      <a:pt x="36" y="1"/>
                      <a:pt x="0" y="70"/>
                      <a:pt x="16" y="75"/>
                    </a:cubicBezTo>
                    <a:cubicBezTo>
                      <a:pt x="31" y="80"/>
                      <a:pt x="47" y="6"/>
                      <a:pt x="43" y="3"/>
                    </a:cubicBezTo>
                    <a:cubicBezTo>
                      <a:pt x="39" y="0"/>
                      <a:pt x="36" y="1"/>
                      <a:pt x="3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0" name="Freeform 85">
                <a:extLst>
                  <a:ext uri="{FF2B5EF4-FFF2-40B4-BE49-F238E27FC236}">
                    <a16:creationId xmlns:a16="http://schemas.microsoft.com/office/drawing/2014/main" id="{1569FA45-1FC8-48DF-8CCF-4364AD712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8263" y="4022725"/>
                <a:ext cx="66675" cy="125412"/>
              </a:xfrm>
              <a:custGeom>
                <a:avLst/>
                <a:gdLst>
                  <a:gd name="T0" fmla="*/ 26 w 36"/>
                  <a:gd name="T1" fmla="*/ 1 h 67"/>
                  <a:gd name="T2" fmla="*/ 14 w 36"/>
                  <a:gd name="T3" fmla="*/ 64 h 67"/>
                  <a:gd name="T4" fmla="*/ 32 w 36"/>
                  <a:gd name="T5" fmla="*/ 2 h 67"/>
                  <a:gd name="T6" fmla="*/ 26 w 36"/>
                  <a:gd name="T7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67">
                    <a:moveTo>
                      <a:pt x="26" y="1"/>
                    </a:moveTo>
                    <a:cubicBezTo>
                      <a:pt x="26" y="1"/>
                      <a:pt x="0" y="61"/>
                      <a:pt x="14" y="64"/>
                    </a:cubicBezTo>
                    <a:cubicBezTo>
                      <a:pt x="27" y="67"/>
                      <a:pt x="36" y="4"/>
                      <a:pt x="32" y="2"/>
                    </a:cubicBezTo>
                    <a:cubicBezTo>
                      <a:pt x="28" y="0"/>
                      <a:pt x="26" y="1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86">
                <a:extLst>
                  <a:ext uri="{FF2B5EF4-FFF2-40B4-BE49-F238E27FC236}">
                    <a16:creationId xmlns:a16="http://schemas.microsoft.com/office/drawing/2014/main" id="{AF37EE73-E77B-4B65-8BB9-4BC582D9F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1275" y="4137025"/>
                <a:ext cx="68263" cy="127000"/>
              </a:xfrm>
              <a:custGeom>
                <a:avLst/>
                <a:gdLst>
                  <a:gd name="T0" fmla="*/ 26 w 36"/>
                  <a:gd name="T1" fmla="*/ 1 h 67"/>
                  <a:gd name="T2" fmla="*/ 14 w 36"/>
                  <a:gd name="T3" fmla="*/ 64 h 67"/>
                  <a:gd name="T4" fmla="*/ 32 w 36"/>
                  <a:gd name="T5" fmla="*/ 2 h 67"/>
                  <a:gd name="T6" fmla="*/ 26 w 36"/>
                  <a:gd name="T7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67">
                    <a:moveTo>
                      <a:pt x="26" y="1"/>
                    </a:moveTo>
                    <a:cubicBezTo>
                      <a:pt x="26" y="1"/>
                      <a:pt x="0" y="61"/>
                      <a:pt x="14" y="64"/>
                    </a:cubicBezTo>
                    <a:cubicBezTo>
                      <a:pt x="27" y="67"/>
                      <a:pt x="36" y="4"/>
                      <a:pt x="32" y="2"/>
                    </a:cubicBezTo>
                    <a:cubicBezTo>
                      <a:pt x="28" y="0"/>
                      <a:pt x="26" y="1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2" name="Freeform 87">
                <a:extLst>
                  <a:ext uri="{FF2B5EF4-FFF2-40B4-BE49-F238E27FC236}">
                    <a16:creationId xmlns:a16="http://schemas.microsoft.com/office/drawing/2014/main" id="{D6ED4403-0564-40FE-9C26-D4D98A7FC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5875" y="4248150"/>
                <a:ext cx="65088" cy="125412"/>
              </a:xfrm>
              <a:custGeom>
                <a:avLst/>
                <a:gdLst>
                  <a:gd name="T0" fmla="*/ 26 w 35"/>
                  <a:gd name="T1" fmla="*/ 1 h 67"/>
                  <a:gd name="T2" fmla="*/ 13 w 35"/>
                  <a:gd name="T3" fmla="*/ 63 h 67"/>
                  <a:gd name="T4" fmla="*/ 32 w 35"/>
                  <a:gd name="T5" fmla="*/ 2 h 67"/>
                  <a:gd name="T6" fmla="*/ 26 w 35"/>
                  <a:gd name="T7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67">
                    <a:moveTo>
                      <a:pt x="26" y="1"/>
                    </a:moveTo>
                    <a:cubicBezTo>
                      <a:pt x="26" y="1"/>
                      <a:pt x="0" y="60"/>
                      <a:pt x="13" y="63"/>
                    </a:cubicBezTo>
                    <a:cubicBezTo>
                      <a:pt x="27" y="67"/>
                      <a:pt x="35" y="4"/>
                      <a:pt x="32" y="2"/>
                    </a:cubicBezTo>
                    <a:cubicBezTo>
                      <a:pt x="28" y="0"/>
                      <a:pt x="26" y="1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0" name="Freeform 95">
              <a:extLst>
                <a:ext uri="{FF2B5EF4-FFF2-40B4-BE49-F238E27FC236}">
                  <a16:creationId xmlns:a16="http://schemas.microsoft.com/office/drawing/2014/main" id="{664D3FAF-F609-4CA0-894E-FC6A0347E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9231" y="1835362"/>
              <a:ext cx="405954" cy="274706"/>
            </a:xfrm>
            <a:custGeom>
              <a:avLst/>
              <a:gdLst>
                <a:gd name="T0" fmla="*/ 218 w 225"/>
                <a:gd name="T1" fmla="*/ 0 h 152"/>
                <a:gd name="T2" fmla="*/ 188 w 225"/>
                <a:gd name="T3" fmla="*/ 28 h 152"/>
                <a:gd name="T4" fmla="*/ 175 w 225"/>
                <a:gd name="T5" fmla="*/ 96 h 152"/>
                <a:gd name="T6" fmla="*/ 113 w 225"/>
                <a:gd name="T7" fmla="*/ 109 h 152"/>
                <a:gd name="T8" fmla="*/ 51 w 225"/>
                <a:gd name="T9" fmla="*/ 96 h 152"/>
                <a:gd name="T10" fmla="*/ 37 w 225"/>
                <a:gd name="T11" fmla="*/ 28 h 152"/>
                <a:gd name="T12" fmla="*/ 7 w 225"/>
                <a:gd name="T13" fmla="*/ 0 h 152"/>
                <a:gd name="T14" fmla="*/ 21 w 225"/>
                <a:gd name="T15" fmla="*/ 100 h 152"/>
                <a:gd name="T16" fmla="*/ 111 w 225"/>
                <a:gd name="T17" fmla="*/ 152 h 152"/>
                <a:gd name="T18" fmla="*/ 111 w 225"/>
                <a:gd name="T19" fmla="*/ 152 h 152"/>
                <a:gd name="T20" fmla="*/ 111 w 225"/>
                <a:gd name="T21" fmla="*/ 152 h 152"/>
                <a:gd name="T22" fmla="*/ 113 w 225"/>
                <a:gd name="T23" fmla="*/ 152 h 152"/>
                <a:gd name="T24" fmla="*/ 113 w 225"/>
                <a:gd name="T25" fmla="*/ 152 h 152"/>
                <a:gd name="T26" fmla="*/ 204 w 225"/>
                <a:gd name="T27" fmla="*/ 100 h 152"/>
                <a:gd name="T28" fmla="*/ 218 w 225"/>
                <a:gd name="T2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5" h="152">
                  <a:moveTo>
                    <a:pt x="218" y="0"/>
                  </a:moveTo>
                  <a:cubicBezTo>
                    <a:pt x="188" y="28"/>
                    <a:pt x="188" y="28"/>
                    <a:pt x="188" y="28"/>
                  </a:cubicBezTo>
                  <a:cubicBezTo>
                    <a:pt x="188" y="28"/>
                    <a:pt x="192" y="83"/>
                    <a:pt x="175" y="96"/>
                  </a:cubicBezTo>
                  <a:cubicBezTo>
                    <a:pt x="157" y="109"/>
                    <a:pt x="113" y="109"/>
                    <a:pt x="113" y="109"/>
                  </a:cubicBezTo>
                  <a:cubicBezTo>
                    <a:pt x="113" y="109"/>
                    <a:pt x="68" y="109"/>
                    <a:pt x="51" y="96"/>
                  </a:cubicBezTo>
                  <a:cubicBezTo>
                    <a:pt x="34" y="83"/>
                    <a:pt x="37" y="28"/>
                    <a:pt x="37" y="2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0" y="47"/>
                    <a:pt x="21" y="100"/>
                  </a:cubicBezTo>
                  <a:cubicBezTo>
                    <a:pt x="40" y="148"/>
                    <a:pt x="100" y="152"/>
                    <a:pt x="111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2" y="152"/>
                    <a:pt x="113" y="152"/>
                    <a:pt x="113" y="152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4" y="152"/>
                    <a:pt x="185" y="148"/>
                    <a:pt x="204" y="100"/>
                  </a:cubicBezTo>
                  <a:cubicBezTo>
                    <a:pt x="225" y="47"/>
                    <a:pt x="218" y="0"/>
                    <a:pt x="218" y="0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96">
              <a:extLst>
                <a:ext uri="{FF2B5EF4-FFF2-40B4-BE49-F238E27FC236}">
                  <a16:creationId xmlns:a16="http://schemas.microsoft.com/office/drawing/2014/main" id="{CCF2B1D7-98FD-42F6-BAFA-47DB66F15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237" y="1400411"/>
              <a:ext cx="523468" cy="564674"/>
            </a:xfrm>
            <a:custGeom>
              <a:avLst/>
              <a:gdLst>
                <a:gd name="T0" fmla="*/ 258 w 290"/>
                <a:gd name="T1" fmla="*/ 171 h 313"/>
                <a:gd name="T2" fmla="*/ 244 w 290"/>
                <a:gd name="T3" fmla="*/ 59 h 313"/>
                <a:gd name="T4" fmla="*/ 145 w 290"/>
                <a:gd name="T5" fmla="*/ 11 h 313"/>
                <a:gd name="T6" fmla="*/ 46 w 290"/>
                <a:gd name="T7" fmla="*/ 59 h 313"/>
                <a:gd name="T8" fmla="*/ 32 w 290"/>
                <a:gd name="T9" fmla="*/ 171 h 313"/>
                <a:gd name="T10" fmla="*/ 30 w 290"/>
                <a:gd name="T11" fmla="*/ 210 h 313"/>
                <a:gd name="T12" fmla="*/ 76 w 290"/>
                <a:gd name="T13" fmla="*/ 276 h 313"/>
                <a:gd name="T14" fmla="*/ 90 w 290"/>
                <a:gd name="T15" fmla="*/ 313 h 313"/>
                <a:gd name="T16" fmla="*/ 145 w 290"/>
                <a:gd name="T17" fmla="*/ 313 h 313"/>
                <a:gd name="T18" fmla="*/ 199 w 290"/>
                <a:gd name="T19" fmla="*/ 313 h 313"/>
                <a:gd name="T20" fmla="*/ 213 w 290"/>
                <a:gd name="T21" fmla="*/ 276 h 313"/>
                <a:gd name="T22" fmla="*/ 259 w 290"/>
                <a:gd name="T23" fmla="*/ 210 h 313"/>
                <a:gd name="T24" fmla="*/ 258 w 290"/>
                <a:gd name="T25" fmla="*/ 17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313">
                  <a:moveTo>
                    <a:pt x="258" y="171"/>
                  </a:moveTo>
                  <a:cubicBezTo>
                    <a:pt x="258" y="171"/>
                    <a:pt x="290" y="119"/>
                    <a:pt x="244" y="59"/>
                  </a:cubicBezTo>
                  <a:cubicBezTo>
                    <a:pt x="197" y="0"/>
                    <a:pt x="145" y="11"/>
                    <a:pt x="145" y="11"/>
                  </a:cubicBezTo>
                  <a:cubicBezTo>
                    <a:pt x="145" y="11"/>
                    <a:pt x="92" y="0"/>
                    <a:pt x="46" y="59"/>
                  </a:cubicBezTo>
                  <a:cubicBezTo>
                    <a:pt x="0" y="119"/>
                    <a:pt x="32" y="171"/>
                    <a:pt x="32" y="171"/>
                  </a:cubicBezTo>
                  <a:cubicBezTo>
                    <a:pt x="30" y="210"/>
                    <a:pt x="30" y="210"/>
                    <a:pt x="30" y="210"/>
                  </a:cubicBezTo>
                  <a:cubicBezTo>
                    <a:pt x="4" y="245"/>
                    <a:pt x="58" y="270"/>
                    <a:pt x="76" y="276"/>
                  </a:cubicBezTo>
                  <a:cubicBezTo>
                    <a:pt x="93" y="281"/>
                    <a:pt x="90" y="313"/>
                    <a:pt x="90" y="313"/>
                  </a:cubicBezTo>
                  <a:cubicBezTo>
                    <a:pt x="145" y="313"/>
                    <a:pt x="145" y="313"/>
                    <a:pt x="145" y="313"/>
                  </a:cubicBezTo>
                  <a:cubicBezTo>
                    <a:pt x="199" y="313"/>
                    <a:pt x="199" y="313"/>
                    <a:pt x="199" y="313"/>
                  </a:cubicBezTo>
                  <a:cubicBezTo>
                    <a:pt x="199" y="313"/>
                    <a:pt x="196" y="281"/>
                    <a:pt x="213" y="276"/>
                  </a:cubicBezTo>
                  <a:cubicBezTo>
                    <a:pt x="231" y="270"/>
                    <a:pt x="285" y="245"/>
                    <a:pt x="259" y="210"/>
                  </a:cubicBezTo>
                  <a:lnTo>
                    <a:pt x="258" y="171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74DD5524-FAB9-4622-9F93-7A226D29B785}"/>
                </a:ext>
              </a:extLst>
            </p:cNvPr>
            <p:cNvGrpSpPr/>
            <p:nvPr/>
          </p:nvGrpSpPr>
          <p:grpSpPr>
            <a:xfrm>
              <a:off x="6627159" y="2351199"/>
              <a:ext cx="813436" cy="2028246"/>
              <a:chOff x="6550025" y="2335213"/>
              <a:chExt cx="846138" cy="2109787"/>
            </a:xfrm>
            <a:solidFill>
              <a:schemeClr val="bg2">
                <a:lumMod val="95000"/>
              </a:schemeClr>
            </a:solidFill>
          </p:grpSpPr>
          <p:sp>
            <p:nvSpPr>
              <p:cNvPr id="132" name="Freeform 97">
                <a:extLst>
                  <a:ext uri="{FF2B5EF4-FFF2-40B4-BE49-F238E27FC236}">
                    <a16:creationId xmlns:a16="http://schemas.microsoft.com/office/drawing/2014/main" id="{BA7B8EFF-21EF-434E-9F83-E00EC7B39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025" y="2335213"/>
                <a:ext cx="382588" cy="936625"/>
              </a:xfrm>
              <a:custGeom>
                <a:avLst/>
                <a:gdLst>
                  <a:gd name="T0" fmla="*/ 52 w 204"/>
                  <a:gd name="T1" fmla="*/ 53 h 499"/>
                  <a:gd name="T2" fmla="*/ 80 w 204"/>
                  <a:gd name="T3" fmla="*/ 5 h 499"/>
                  <a:gd name="T4" fmla="*/ 97 w 204"/>
                  <a:gd name="T5" fmla="*/ 85 h 499"/>
                  <a:gd name="T6" fmla="*/ 139 w 204"/>
                  <a:gd name="T7" fmla="*/ 381 h 499"/>
                  <a:gd name="T8" fmla="*/ 129 w 204"/>
                  <a:gd name="T9" fmla="*/ 471 h 499"/>
                  <a:gd name="T10" fmla="*/ 82 w 204"/>
                  <a:gd name="T11" fmla="*/ 490 h 499"/>
                  <a:gd name="T12" fmla="*/ 82 w 204"/>
                  <a:gd name="T13" fmla="*/ 374 h 499"/>
                  <a:gd name="T14" fmla="*/ 59 w 204"/>
                  <a:gd name="T15" fmla="*/ 126 h 499"/>
                  <a:gd name="T16" fmla="*/ 52 w 204"/>
                  <a:gd name="T17" fmla="*/ 53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" h="499">
                    <a:moveTo>
                      <a:pt x="52" y="53"/>
                    </a:moveTo>
                    <a:cubicBezTo>
                      <a:pt x="53" y="53"/>
                      <a:pt x="45" y="0"/>
                      <a:pt x="80" y="5"/>
                    </a:cubicBezTo>
                    <a:cubicBezTo>
                      <a:pt x="115" y="10"/>
                      <a:pt x="105" y="57"/>
                      <a:pt x="97" y="85"/>
                    </a:cubicBezTo>
                    <a:cubicBezTo>
                      <a:pt x="89" y="113"/>
                      <a:pt x="119" y="356"/>
                      <a:pt x="139" y="381"/>
                    </a:cubicBezTo>
                    <a:cubicBezTo>
                      <a:pt x="159" y="405"/>
                      <a:pt x="204" y="473"/>
                      <a:pt x="129" y="471"/>
                    </a:cubicBezTo>
                    <a:cubicBezTo>
                      <a:pt x="129" y="471"/>
                      <a:pt x="107" y="499"/>
                      <a:pt x="82" y="490"/>
                    </a:cubicBezTo>
                    <a:cubicBezTo>
                      <a:pt x="56" y="481"/>
                      <a:pt x="93" y="418"/>
                      <a:pt x="82" y="374"/>
                    </a:cubicBezTo>
                    <a:cubicBezTo>
                      <a:pt x="71" y="329"/>
                      <a:pt x="59" y="126"/>
                      <a:pt x="59" y="126"/>
                    </a:cubicBezTo>
                    <a:cubicBezTo>
                      <a:pt x="59" y="126"/>
                      <a:pt x="0" y="34"/>
                      <a:pt x="5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3" name="Freeform 98">
                <a:extLst>
                  <a:ext uri="{FF2B5EF4-FFF2-40B4-BE49-F238E27FC236}">
                    <a16:creationId xmlns:a16="http://schemas.microsoft.com/office/drawing/2014/main" id="{9F04127D-E4F8-4340-AE76-5671C7759D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34175" y="3227388"/>
                <a:ext cx="387350" cy="730250"/>
              </a:xfrm>
              <a:custGeom>
                <a:avLst/>
                <a:gdLst>
                  <a:gd name="T0" fmla="*/ 22 w 206"/>
                  <a:gd name="T1" fmla="*/ 58 h 389"/>
                  <a:gd name="T2" fmla="*/ 85 w 206"/>
                  <a:gd name="T3" fmla="*/ 283 h 389"/>
                  <a:gd name="T4" fmla="*/ 125 w 206"/>
                  <a:gd name="T5" fmla="*/ 386 h 389"/>
                  <a:gd name="T6" fmla="*/ 153 w 206"/>
                  <a:gd name="T7" fmla="*/ 370 h 389"/>
                  <a:gd name="T8" fmla="*/ 196 w 206"/>
                  <a:gd name="T9" fmla="*/ 370 h 389"/>
                  <a:gd name="T10" fmla="*/ 183 w 206"/>
                  <a:gd name="T11" fmla="*/ 317 h 389"/>
                  <a:gd name="T12" fmla="*/ 124 w 206"/>
                  <a:gd name="T13" fmla="*/ 117 h 389"/>
                  <a:gd name="T14" fmla="*/ 94 w 206"/>
                  <a:gd name="T15" fmla="*/ 15 h 389"/>
                  <a:gd name="T16" fmla="*/ 50 w 206"/>
                  <a:gd name="T17" fmla="*/ 30 h 389"/>
                  <a:gd name="T18" fmla="*/ 22 w 206"/>
                  <a:gd name="T19" fmla="*/ 58 h 389"/>
                  <a:gd name="T20" fmla="*/ 73 w 206"/>
                  <a:gd name="T21" fmla="*/ 97 h 389"/>
                  <a:gd name="T22" fmla="*/ 124 w 206"/>
                  <a:gd name="T23" fmla="*/ 205 h 389"/>
                  <a:gd name="T24" fmla="*/ 135 w 206"/>
                  <a:gd name="T25" fmla="*/ 349 h 389"/>
                  <a:gd name="T26" fmla="*/ 98 w 206"/>
                  <a:gd name="T27" fmla="*/ 227 h 389"/>
                  <a:gd name="T28" fmla="*/ 73 w 206"/>
                  <a:gd name="T29" fmla="*/ 97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6" h="389">
                    <a:moveTo>
                      <a:pt x="22" y="58"/>
                    </a:moveTo>
                    <a:cubicBezTo>
                      <a:pt x="44" y="86"/>
                      <a:pt x="67" y="255"/>
                      <a:pt x="85" y="283"/>
                    </a:cubicBezTo>
                    <a:cubicBezTo>
                      <a:pt x="103" y="312"/>
                      <a:pt x="108" y="383"/>
                      <a:pt x="125" y="386"/>
                    </a:cubicBezTo>
                    <a:cubicBezTo>
                      <a:pt x="142" y="389"/>
                      <a:pt x="138" y="373"/>
                      <a:pt x="153" y="370"/>
                    </a:cubicBezTo>
                    <a:cubicBezTo>
                      <a:pt x="168" y="367"/>
                      <a:pt x="185" y="380"/>
                      <a:pt x="196" y="370"/>
                    </a:cubicBezTo>
                    <a:cubicBezTo>
                      <a:pt x="206" y="361"/>
                      <a:pt x="195" y="334"/>
                      <a:pt x="183" y="317"/>
                    </a:cubicBezTo>
                    <a:cubicBezTo>
                      <a:pt x="171" y="299"/>
                      <a:pt x="150" y="149"/>
                      <a:pt x="124" y="117"/>
                    </a:cubicBezTo>
                    <a:cubicBezTo>
                      <a:pt x="98" y="85"/>
                      <a:pt x="107" y="30"/>
                      <a:pt x="94" y="15"/>
                    </a:cubicBezTo>
                    <a:cubicBezTo>
                      <a:pt x="80" y="0"/>
                      <a:pt x="50" y="30"/>
                      <a:pt x="50" y="30"/>
                    </a:cubicBezTo>
                    <a:cubicBezTo>
                      <a:pt x="28" y="15"/>
                      <a:pt x="0" y="31"/>
                      <a:pt x="22" y="58"/>
                    </a:cubicBezTo>
                    <a:close/>
                    <a:moveTo>
                      <a:pt x="73" y="97"/>
                    </a:moveTo>
                    <a:cubicBezTo>
                      <a:pt x="73" y="97"/>
                      <a:pt x="107" y="149"/>
                      <a:pt x="124" y="205"/>
                    </a:cubicBezTo>
                    <a:cubicBezTo>
                      <a:pt x="141" y="261"/>
                      <a:pt x="135" y="349"/>
                      <a:pt x="135" y="349"/>
                    </a:cubicBezTo>
                    <a:cubicBezTo>
                      <a:pt x="135" y="349"/>
                      <a:pt x="110" y="269"/>
                      <a:pt x="98" y="227"/>
                    </a:cubicBezTo>
                    <a:cubicBezTo>
                      <a:pt x="86" y="186"/>
                      <a:pt x="73" y="97"/>
                      <a:pt x="73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4" name="Freeform 99">
                <a:extLst>
                  <a:ext uri="{FF2B5EF4-FFF2-40B4-BE49-F238E27FC236}">
                    <a16:creationId xmlns:a16="http://schemas.microsoft.com/office/drawing/2014/main" id="{2DD2CFF0-3BFC-4336-9248-0ACC14881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338" y="3956050"/>
                <a:ext cx="120650" cy="41275"/>
              </a:xfrm>
              <a:custGeom>
                <a:avLst/>
                <a:gdLst>
                  <a:gd name="T0" fmla="*/ 2 w 64"/>
                  <a:gd name="T1" fmla="*/ 0 h 22"/>
                  <a:gd name="T2" fmla="*/ 62 w 64"/>
                  <a:gd name="T3" fmla="*/ 13 h 22"/>
                  <a:gd name="T4" fmla="*/ 0 w 64"/>
                  <a:gd name="T5" fmla="*/ 13 h 22"/>
                  <a:gd name="T6" fmla="*/ 2 w 64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22">
                    <a:moveTo>
                      <a:pt x="2" y="0"/>
                    </a:moveTo>
                    <a:cubicBezTo>
                      <a:pt x="2" y="0"/>
                      <a:pt x="64" y="4"/>
                      <a:pt x="62" y="13"/>
                    </a:cubicBezTo>
                    <a:cubicBezTo>
                      <a:pt x="60" y="22"/>
                      <a:pt x="0" y="13"/>
                      <a:pt x="0" y="13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Freeform 100">
                <a:extLst>
                  <a:ext uri="{FF2B5EF4-FFF2-40B4-BE49-F238E27FC236}">
                    <a16:creationId xmlns:a16="http://schemas.microsoft.com/office/drawing/2014/main" id="{F9A9B569-CC9D-4EBF-85A4-B68DA07D5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4875" y="3973513"/>
                <a:ext cx="141288" cy="112712"/>
              </a:xfrm>
              <a:custGeom>
                <a:avLst/>
                <a:gdLst>
                  <a:gd name="T0" fmla="*/ 6 w 75"/>
                  <a:gd name="T1" fmla="*/ 0 h 60"/>
                  <a:gd name="T2" fmla="*/ 66 w 75"/>
                  <a:gd name="T3" fmla="*/ 47 h 60"/>
                  <a:gd name="T4" fmla="*/ 1 w 75"/>
                  <a:gd name="T5" fmla="*/ 5 h 60"/>
                  <a:gd name="T6" fmla="*/ 6 w 75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" h="60">
                    <a:moveTo>
                      <a:pt x="6" y="0"/>
                    </a:moveTo>
                    <a:cubicBezTo>
                      <a:pt x="6" y="0"/>
                      <a:pt x="75" y="34"/>
                      <a:pt x="66" y="47"/>
                    </a:cubicBezTo>
                    <a:cubicBezTo>
                      <a:pt x="56" y="60"/>
                      <a:pt x="0" y="10"/>
                      <a:pt x="1" y="5"/>
                    </a:cubicBezTo>
                    <a:cubicBezTo>
                      <a:pt x="3" y="1"/>
                      <a:pt x="6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6" name="Freeform 101">
                <a:extLst>
                  <a:ext uri="{FF2B5EF4-FFF2-40B4-BE49-F238E27FC236}">
                    <a16:creationId xmlns:a16="http://schemas.microsoft.com/office/drawing/2014/main" id="{99078EBD-12AB-4505-867A-3204E5A27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9938" y="3986213"/>
                <a:ext cx="106363" cy="146050"/>
              </a:xfrm>
              <a:custGeom>
                <a:avLst/>
                <a:gdLst>
                  <a:gd name="T0" fmla="*/ 11 w 57"/>
                  <a:gd name="T1" fmla="*/ 1 h 78"/>
                  <a:gd name="T2" fmla="*/ 42 w 57"/>
                  <a:gd name="T3" fmla="*/ 71 h 78"/>
                  <a:gd name="T4" fmla="*/ 4 w 57"/>
                  <a:gd name="T5" fmla="*/ 4 h 78"/>
                  <a:gd name="T6" fmla="*/ 11 w 57"/>
                  <a:gd name="T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78">
                    <a:moveTo>
                      <a:pt x="11" y="1"/>
                    </a:moveTo>
                    <a:cubicBezTo>
                      <a:pt x="11" y="1"/>
                      <a:pt x="57" y="63"/>
                      <a:pt x="42" y="71"/>
                    </a:cubicBezTo>
                    <a:cubicBezTo>
                      <a:pt x="27" y="78"/>
                      <a:pt x="0" y="7"/>
                      <a:pt x="4" y="4"/>
                    </a:cubicBezTo>
                    <a:cubicBezTo>
                      <a:pt x="8" y="0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7" name="Freeform 102">
                <a:extLst>
                  <a:ext uri="{FF2B5EF4-FFF2-40B4-BE49-F238E27FC236}">
                    <a16:creationId xmlns:a16="http://schemas.microsoft.com/office/drawing/2014/main" id="{470143E4-1FAB-42C4-BDB4-651607F34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1850" y="4113213"/>
                <a:ext cx="104775" cy="144462"/>
              </a:xfrm>
              <a:custGeom>
                <a:avLst/>
                <a:gdLst>
                  <a:gd name="T0" fmla="*/ 10 w 56"/>
                  <a:gd name="T1" fmla="*/ 1 h 77"/>
                  <a:gd name="T2" fmla="*/ 41 w 56"/>
                  <a:gd name="T3" fmla="*/ 70 h 77"/>
                  <a:gd name="T4" fmla="*/ 3 w 56"/>
                  <a:gd name="T5" fmla="*/ 3 h 77"/>
                  <a:gd name="T6" fmla="*/ 10 w 56"/>
                  <a:gd name="T7" fmla="*/ 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77">
                    <a:moveTo>
                      <a:pt x="10" y="1"/>
                    </a:moveTo>
                    <a:cubicBezTo>
                      <a:pt x="10" y="1"/>
                      <a:pt x="56" y="63"/>
                      <a:pt x="41" y="70"/>
                    </a:cubicBezTo>
                    <a:cubicBezTo>
                      <a:pt x="27" y="77"/>
                      <a:pt x="0" y="7"/>
                      <a:pt x="3" y="3"/>
                    </a:cubicBezTo>
                    <a:cubicBezTo>
                      <a:pt x="7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8" name="Freeform 103">
                <a:extLst>
                  <a:ext uri="{FF2B5EF4-FFF2-40B4-BE49-F238E27FC236}">
                    <a16:creationId xmlns:a16="http://schemas.microsoft.com/office/drawing/2014/main" id="{6DF1E617-1C05-4C6B-B3DF-200533418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2175" y="4233863"/>
                <a:ext cx="106363" cy="146050"/>
              </a:xfrm>
              <a:custGeom>
                <a:avLst/>
                <a:gdLst>
                  <a:gd name="T0" fmla="*/ 11 w 57"/>
                  <a:gd name="T1" fmla="*/ 1 h 78"/>
                  <a:gd name="T2" fmla="*/ 42 w 57"/>
                  <a:gd name="T3" fmla="*/ 71 h 78"/>
                  <a:gd name="T4" fmla="*/ 4 w 57"/>
                  <a:gd name="T5" fmla="*/ 4 h 78"/>
                  <a:gd name="T6" fmla="*/ 11 w 57"/>
                  <a:gd name="T7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78">
                    <a:moveTo>
                      <a:pt x="11" y="1"/>
                    </a:moveTo>
                    <a:cubicBezTo>
                      <a:pt x="11" y="1"/>
                      <a:pt x="57" y="63"/>
                      <a:pt x="42" y="71"/>
                    </a:cubicBezTo>
                    <a:cubicBezTo>
                      <a:pt x="27" y="78"/>
                      <a:pt x="0" y="7"/>
                      <a:pt x="4" y="4"/>
                    </a:cubicBezTo>
                    <a:cubicBezTo>
                      <a:pt x="8" y="0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9" name="Freeform 104">
                <a:extLst>
                  <a:ext uri="{FF2B5EF4-FFF2-40B4-BE49-F238E27FC236}">
                    <a16:creationId xmlns:a16="http://schemas.microsoft.com/office/drawing/2014/main" id="{2A04989B-ED3F-42E5-A7D2-4FC11B6B9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725" y="4002088"/>
                <a:ext cx="111125" cy="163512"/>
              </a:xfrm>
              <a:custGeom>
                <a:avLst/>
                <a:gdLst>
                  <a:gd name="T0" fmla="*/ 12 w 59"/>
                  <a:gd name="T1" fmla="*/ 2 h 87"/>
                  <a:gd name="T2" fmla="*/ 42 w 59"/>
                  <a:gd name="T3" fmla="*/ 80 h 87"/>
                  <a:gd name="T4" fmla="*/ 4 w 59"/>
                  <a:gd name="T5" fmla="*/ 4 h 87"/>
                  <a:gd name="T6" fmla="*/ 12 w 59"/>
                  <a:gd name="T7" fmla="*/ 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7">
                    <a:moveTo>
                      <a:pt x="12" y="2"/>
                    </a:moveTo>
                    <a:cubicBezTo>
                      <a:pt x="12" y="2"/>
                      <a:pt x="59" y="73"/>
                      <a:pt x="42" y="80"/>
                    </a:cubicBezTo>
                    <a:cubicBezTo>
                      <a:pt x="25" y="87"/>
                      <a:pt x="0" y="8"/>
                      <a:pt x="4" y="4"/>
                    </a:cubicBezTo>
                    <a:cubicBezTo>
                      <a:pt x="8" y="0"/>
                      <a:pt x="12" y="2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0" name="Freeform 105">
                <a:extLst>
                  <a:ext uri="{FF2B5EF4-FFF2-40B4-BE49-F238E27FC236}">
                    <a16:creationId xmlns:a16="http://schemas.microsoft.com/office/drawing/2014/main" id="{6D183126-E49E-4688-A80C-3324CB120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050" y="4146550"/>
                <a:ext cx="107950" cy="163512"/>
              </a:xfrm>
              <a:custGeom>
                <a:avLst/>
                <a:gdLst>
                  <a:gd name="T0" fmla="*/ 12 w 58"/>
                  <a:gd name="T1" fmla="*/ 1 h 87"/>
                  <a:gd name="T2" fmla="*/ 42 w 58"/>
                  <a:gd name="T3" fmla="*/ 79 h 87"/>
                  <a:gd name="T4" fmla="*/ 4 w 58"/>
                  <a:gd name="T5" fmla="*/ 3 h 87"/>
                  <a:gd name="T6" fmla="*/ 12 w 58"/>
                  <a:gd name="T7" fmla="*/ 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87">
                    <a:moveTo>
                      <a:pt x="12" y="1"/>
                    </a:moveTo>
                    <a:cubicBezTo>
                      <a:pt x="12" y="1"/>
                      <a:pt x="58" y="72"/>
                      <a:pt x="42" y="79"/>
                    </a:cubicBezTo>
                    <a:cubicBezTo>
                      <a:pt x="25" y="87"/>
                      <a:pt x="0" y="7"/>
                      <a:pt x="4" y="3"/>
                    </a:cubicBezTo>
                    <a:cubicBezTo>
                      <a:pt x="8" y="0"/>
                      <a:pt x="12" y="1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1" name="Freeform 106">
                <a:extLst>
                  <a:ext uri="{FF2B5EF4-FFF2-40B4-BE49-F238E27FC236}">
                    <a16:creationId xmlns:a16="http://schemas.microsoft.com/office/drawing/2014/main" id="{A3CDD3C8-BE82-4C04-B9B6-EF46C2D06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4284663"/>
                <a:ext cx="107950" cy="160337"/>
              </a:xfrm>
              <a:custGeom>
                <a:avLst/>
                <a:gdLst>
                  <a:gd name="T0" fmla="*/ 12 w 58"/>
                  <a:gd name="T1" fmla="*/ 1 h 86"/>
                  <a:gd name="T2" fmla="*/ 42 w 58"/>
                  <a:gd name="T3" fmla="*/ 79 h 86"/>
                  <a:gd name="T4" fmla="*/ 4 w 58"/>
                  <a:gd name="T5" fmla="*/ 3 h 86"/>
                  <a:gd name="T6" fmla="*/ 12 w 58"/>
                  <a:gd name="T7" fmla="*/ 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86">
                    <a:moveTo>
                      <a:pt x="12" y="1"/>
                    </a:moveTo>
                    <a:cubicBezTo>
                      <a:pt x="12" y="1"/>
                      <a:pt x="58" y="72"/>
                      <a:pt x="42" y="79"/>
                    </a:cubicBezTo>
                    <a:cubicBezTo>
                      <a:pt x="25" y="86"/>
                      <a:pt x="0" y="7"/>
                      <a:pt x="4" y="3"/>
                    </a:cubicBezTo>
                    <a:cubicBezTo>
                      <a:pt x="8" y="0"/>
                      <a:pt x="12" y="1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2" name="Freeform 107">
                <a:extLst>
                  <a:ext uri="{FF2B5EF4-FFF2-40B4-BE49-F238E27FC236}">
                    <a16:creationId xmlns:a16="http://schemas.microsoft.com/office/drawing/2014/main" id="{C97E338C-3FBC-4C87-A20C-1670EBD29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863" y="4022725"/>
                <a:ext cx="88900" cy="150812"/>
              </a:xfrm>
              <a:custGeom>
                <a:avLst/>
                <a:gdLst>
                  <a:gd name="T0" fmla="*/ 12 w 48"/>
                  <a:gd name="T1" fmla="*/ 1 h 80"/>
                  <a:gd name="T2" fmla="*/ 32 w 48"/>
                  <a:gd name="T3" fmla="*/ 75 h 80"/>
                  <a:gd name="T4" fmla="*/ 5 w 48"/>
                  <a:gd name="T5" fmla="*/ 3 h 80"/>
                  <a:gd name="T6" fmla="*/ 12 w 48"/>
                  <a:gd name="T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80">
                    <a:moveTo>
                      <a:pt x="12" y="1"/>
                    </a:moveTo>
                    <a:cubicBezTo>
                      <a:pt x="12" y="1"/>
                      <a:pt x="48" y="70"/>
                      <a:pt x="32" y="75"/>
                    </a:cubicBezTo>
                    <a:cubicBezTo>
                      <a:pt x="16" y="80"/>
                      <a:pt x="0" y="6"/>
                      <a:pt x="5" y="3"/>
                    </a:cubicBezTo>
                    <a:cubicBezTo>
                      <a:pt x="9" y="0"/>
                      <a:pt x="12" y="1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3" name="Freeform 108">
                <a:extLst>
                  <a:ext uri="{FF2B5EF4-FFF2-40B4-BE49-F238E27FC236}">
                    <a16:creationId xmlns:a16="http://schemas.microsoft.com/office/drawing/2014/main" id="{F7FAD283-B413-42AC-A8FC-BCC123E19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138" y="4156075"/>
                <a:ext cx="90488" cy="150812"/>
              </a:xfrm>
              <a:custGeom>
                <a:avLst/>
                <a:gdLst>
                  <a:gd name="T0" fmla="*/ 12 w 48"/>
                  <a:gd name="T1" fmla="*/ 2 h 80"/>
                  <a:gd name="T2" fmla="*/ 32 w 48"/>
                  <a:gd name="T3" fmla="*/ 75 h 80"/>
                  <a:gd name="T4" fmla="*/ 5 w 48"/>
                  <a:gd name="T5" fmla="*/ 3 h 80"/>
                  <a:gd name="T6" fmla="*/ 12 w 48"/>
                  <a:gd name="T7" fmla="*/ 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80">
                    <a:moveTo>
                      <a:pt x="12" y="2"/>
                    </a:moveTo>
                    <a:cubicBezTo>
                      <a:pt x="12" y="2"/>
                      <a:pt x="48" y="70"/>
                      <a:pt x="32" y="75"/>
                    </a:cubicBezTo>
                    <a:cubicBezTo>
                      <a:pt x="17" y="80"/>
                      <a:pt x="0" y="6"/>
                      <a:pt x="5" y="3"/>
                    </a:cubicBezTo>
                    <a:cubicBezTo>
                      <a:pt x="9" y="0"/>
                      <a:pt x="12" y="2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4" name="Freeform 109">
                <a:extLst>
                  <a:ext uri="{FF2B5EF4-FFF2-40B4-BE49-F238E27FC236}">
                    <a16:creationId xmlns:a16="http://schemas.microsoft.com/office/drawing/2014/main" id="{BE19B60C-AB76-494F-AC6C-B00208CC4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000" y="4286250"/>
                <a:ext cx="88900" cy="149225"/>
              </a:xfrm>
              <a:custGeom>
                <a:avLst/>
                <a:gdLst>
                  <a:gd name="T0" fmla="*/ 11 w 47"/>
                  <a:gd name="T1" fmla="*/ 1 h 80"/>
                  <a:gd name="T2" fmla="*/ 32 w 47"/>
                  <a:gd name="T3" fmla="*/ 75 h 80"/>
                  <a:gd name="T4" fmla="*/ 4 w 47"/>
                  <a:gd name="T5" fmla="*/ 3 h 80"/>
                  <a:gd name="T6" fmla="*/ 11 w 47"/>
                  <a:gd name="T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80">
                    <a:moveTo>
                      <a:pt x="11" y="1"/>
                    </a:moveTo>
                    <a:cubicBezTo>
                      <a:pt x="11" y="1"/>
                      <a:pt x="47" y="70"/>
                      <a:pt x="32" y="75"/>
                    </a:cubicBezTo>
                    <a:cubicBezTo>
                      <a:pt x="16" y="80"/>
                      <a:pt x="0" y="6"/>
                      <a:pt x="4" y="3"/>
                    </a:cubicBezTo>
                    <a:cubicBezTo>
                      <a:pt x="8" y="0"/>
                      <a:pt x="11" y="1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5" name="Freeform 110">
                <a:extLst>
                  <a:ext uri="{FF2B5EF4-FFF2-40B4-BE49-F238E27FC236}">
                    <a16:creationId xmlns:a16="http://schemas.microsoft.com/office/drawing/2014/main" id="{E52B31F4-72A2-473C-A22D-CF96AE346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1825" y="4022725"/>
                <a:ext cx="66675" cy="125412"/>
              </a:xfrm>
              <a:custGeom>
                <a:avLst/>
                <a:gdLst>
                  <a:gd name="T0" fmla="*/ 9 w 35"/>
                  <a:gd name="T1" fmla="*/ 1 h 67"/>
                  <a:gd name="T2" fmla="*/ 22 w 35"/>
                  <a:gd name="T3" fmla="*/ 64 h 67"/>
                  <a:gd name="T4" fmla="*/ 3 w 35"/>
                  <a:gd name="T5" fmla="*/ 2 h 67"/>
                  <a:gd name="T6" fmla="*/ 9 w 35"/>
                  <a:gd name="T7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67">
                    <a:moveTo>
                      <a:pt x="9" y="1"/>
                    </a:moveTo>
                    <a:cubicBezTo>
                      <a:pt x="9" y="1"/>
                      <a:pt x="35" y="61"/>
                      <a:pt x="22" y="64"/>
                    </a:cubicBezTo>
                    <a:cubicBezTo>
                      <a:pt x="8" y="67"/>
                      <a:pt x="0" y="4"/>
                      <a:pt x="3" y="2"/>
                    </a:cubicBezTo>
                    <a:cubicBezTo>
                      <a:pt x="7" y="0"/>
                      <a:pt x="9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6" name="Freeform 111">
                <a:extLst>
                  <a:ext uri="{FF2B5EF4-FFF2-40B4-BE49-F238E27FC236}">
                    <a16:creationId xmlns:a16="http://schemas.microsoft.com/office/drawing/2014/main" id="{42C6975B-5C28-4BF8-B57F-ABE6DDC47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7225" y="4137025"/>
                <a:ext cx="66675" cy="127000"/>
              </a:xfrm>
              <a:custGeom>
                <a:avLst/>
                <a:gdLst>
                  <a:gd name="T0" fmla="*/ 10 w 36"/>
                  <a:gd name="T1" fmla="*/ 1 h 67"/>
                  <a:gd name="T2" fmla="*/ 23 w 36"/>
                  <a:gd name="T3" fmla="*/ 64 h 67"/>
                  <a:gd name="T4" fmla="*/ 4 w 36"/>
                  <a:gd name="T5" fmla="*/ 2 h 67"/>
                  <a:gd name="T6" fmla="*/ 10 w 36"/>
                  <a:gd name="T7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67">
                    <a:moveTo>
                      <a:pt x="10" y="1"/>
                    </a:moveTo>
                    <a:cubicBezTo>
                      <a:pt x="10" y="1"/>
                      <a:pt x="36" y="61"/>
                      <a:pt x="23" y="64"/>
                    </a:cubicBezTo>
                    <a:cubicBezTo>
                      <a:pt x="9" y="67"/>
                      <a:pt x="0" y="4"/>
                      <a:pt x="4" y="2"/>
                    </a:cubicBezTo>
                    <a:cubicBezTo>
                      <a:pt x="8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7" name="Freeform 112">
                <a:extLst>
                  <a:ext uri="{FF2B5EF4-FFF2-40B4-BE49-F238E27FC236}">
                    <a16:creationId xmlns:a16="http://schemas.microsoft.com/office/drawing/2014/main" id="{61D05DCC-EBF8-4A6F-84C0-0EA75C9A0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213" y="4248150"/>
                <a:ext cx="66675" cy="125412"/>
              </a:xfrm>
              <a:custGeom>
                <a:avLst/>
                <a:gdLst>
                  <a:gd name="T0" fmla="*/ 10 w 35"/>
                  <a:gd name="T1" fmla="*/ 1 h 67"/>
                  <a:gd name="T2" fmla="*/ 22 w 35"/>
                  <a:gd name="T3" fmla="*/ 63 h 67"/>
                  <a:gd name="T4" fmla="*/ 4 w 35"/>
                  <a:gd name="T5" fmla="*/ 2 h 67"/>
                  <a:gd name="T6" fmla="*/ 10 w 35"/>
                  <a:gd name="T7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67">
                    <a:moveTo>
                      <a:pt x="10" y="1"/>
                    </a:moveTo>
                    <a:cubicBezTo>
                      <a:pt x="10" y="1"/>
                      <a:pt x="35" y="60"/>
                      <a:pt x="22" y="63"/>
                    </a:cubicBezTo>
                    <a:cubicBezTo>
                      <a:pt x="9" y="67"/>
                      <a:pt x="0" y="4"/>
                      <a:pt x="4" y="2"/>
                    </a:cubicBezTo>
                    <a:cubicBezTo>
                      <a:pt x="7" y="0"/>
                      <a:pt x="10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4C46D692-4289-4DB8-B562-DF1E7974870C}"/>
                </a:ext>
              </a:extLst>
            </p:cNvPr>
            <p:cNvGrpSpPr/>
            <p:nvPr/>
          </p:nvGrpSpPr>
          <p:grpSpPr>
            <a:xfrm>
              <a:off x="5653479" y="3269938"/>
              <a:ext cx="1078985" cy="2968351"/>
              <a:chOff x="5537200" y="3290888"/>
              <a:chExt cx="1122363" cy="3087687"/>
            </a:xfrm>
            <a:solidFill>
              <a:schemeClr val="bg2">
                <a:lumMod val="95000"/>
              </a:schemeClr>
            </a:solidFill>
          </p:grpSpPr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0B9C8567-FB05-4677-9CAD-1943CF324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8313" y="3290888"/>
                <a:ext cx="1101725" cy="661987"/>
              </a:xfrm>
              <a:custGeom>
                <a:avLst/>
                <a:gdLst>
                  <a:gd name="T0" fmla="*/ 483 w 586"/>
                  <a:gd name="T1" fmla="*/ 50 h 353"/>
                  <a:gd name="T2" fmla="*/ 333 w 586"/>
                  <a:gd name="T3" fmla="*/ 111 h 353"/>
                  <a:gd name="T4" fmla="*/ 334 w 586"/>
                  <a:gd name="T5" fmla="*/ 146 h 353"/>
                  <a:gd name="T6" fmla="*/ 395 w 586"/>
                  <a:gd name="T7" fmla="*/ 211 h 353"/>
                  <a:gd name="T8" fmla="*/ 334 w 586"/>
                  <a:gd name="T9" fmla="*/ 283 h 353"/>
                  <a:gd name="T10" fmla="*/ 294 w 586"/>
                  <a:gd name="T11" fmla="*/ 307 h 353"/>
                  <a:gd name="T12" fmla="*/ 294 w 586"/>
                  <a:gd name="T13" fmla="*/ 303 h 353"/>
                  <a:gd name="T14" fmla="*/ 293 w 586"/>
                  <a:gd name="T15" fmla="*/ 306 h 353"/>
                  <a:gd name="T16" fmla="*/ 291 w 586"/>
                  <a:gd name="T17" fmla="*/ 303 h 353"/>
                  <a:gd name="T18" fmla="*/ 291 w 586"/>
                  <a:gd name="T19" fmla="*/ 307 h 353"/>
                  <a:gd name="T20" fmla="*/ 251 w 586"/>
                  <a:gd name="T21" fmla="*/ 283 h 353"/>
                  <a:gd name="T22" fmla="*/ 190 w 586"/>
                  <a:gd name="T23" fmla="*/ 211 h 353"/>
                  <a:gd name="T24" fmla="*/ 251 w 586"/>
                  <a:gd name="T25" fmla="*/ 146 h 353"/>
                  <a:gd name="T26" fmla="*/ 252 w 586"/>
                  <a:gd name="T27" fmla="*/ 111 h 353"/>
                  <a:gd name="T28" fmla="*/ 102 w 586"/>
                  <a:gd name="T29" fmla="*/ 50 h 353"/>
                  <a:gd name="T30" fmla="*/ 81 w 586"/>
                  <a:gd name="T31" fmla="*/ 186 h 353"/>
                  <a:gd name="T32" fmla="*/ 163 w 586"/>
                  <a:gd name="T33" fmla="*/ 276 h 353"/>
                  <a:gd name="T34" fmla="*/ 215 w 586"/>
                  <a:gd name="T35" fmla="*/ 301 h 353"/>
                  <a:gd name="T36" fmla="*/ 291 w 586"/>
                  <a:gd name="T37" fmla="*/ 353 h 353"/>
                  <a:gd name="T38" fmla="*/ 291 w 586"/>
                  <a:gd name="T39" fmla="*/ 353 h 353"/>
                  <a:gd name="T40" fmla="*/ 293 w 586"/>
                  <a:gd name="T41" fmla="*/ 353 h 353"/>
                  <a:gd name="T42" fmla="*/ 294 w 586"/>
                  <a:gd name="T43" fmla="*/ 353 h 353"/>
                  <a:gd name="T44" fmla="*/ 294 w 586"/>
                  <a:gd name="T45" fmla="*/ 353 h 353"/>
                  <a:gd name="T46" fmla="*/ 371 w 586"/>
                  <a:gd name="T47" fmla="*/ 301 h 353"/>
                  <a:gd name="T48" fmla="*/ 422 w 586"/>
                  <a:gd name="T49" fmla="*/ 276 h 353"/>
                  <a:gd name="T50" fmla="*/ 504 w 586"/>
                  <a:gd name="T51" fmla="*/ 186 h 353"/>
                  <a:gd name="T52" fmla="*/ 483 w 586"/>
                  <a:gd name="T53" fmla="*/ 5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6" h="353">
                    <a:moveTo>
                      <a:pt x="483" y="50"/>
                    </a:moveTo>
                    <a:cubicBezTo>
                      <a:pt x="381" y="0"/>
                      <a:pt x="333" y="111"/>
                      <a:pt x="333" y="111"/>
                    </a:cubicBezTo>
                    <a:cubicBezTo>
                      <a:pt x="333" y="111"/>
                      <a:pt x="301" y="159"/>
                      <a:pt x="334" y="146"/>
                    </a:cubicBezTo>
                    <a:cubicBezTo>
                      <a:pt x="367" y="133"/>
                      <a:pt x="392" y="164"/>
                      <a:pt x="395" y="211"/>
                    </a:cubicBezTo>
                    <a:cubicBezTo>
                      <a:pt x="398" y="257"/>
                      <a:pt x="369" y="241"/>
                      <a:pt x="334" y="283"/>
                    </a:cubicBezTo>
                    <a:cubicBezTo>
                      <a:pt x="311" y="311"/>
                      <a:pt x="299" y="311"/>
                      <a:pt x="294" y="307"/>
                    </a:cubicBezTo>
                    <a:cubicBezTo>
                      <a:pt x="294" y="303"/>
                      <a:pt x="294" y="303"/>
                      <a:pt x="294" y="303"/>
                    </a:cubicBezTo>
                    <a:cubicBezTo>
                      <a:pt x="294" y="303"/>
                      <a:pt x="294" y="304"/>
                      <a:pt x="293" y="306"/>
                    </a:cubicBezTo>
                    <a:cubicBezTo>
                      <a:pt x="291" y="304"/>
                      <a:pt x="291" y="303"/>
                      <a:pt x="291" y="303"/>
                    </a:cubicBezTo>
                    <a:cubicBezTo>
                      <a:pt x="291" y="307"/>
                      <a:pt x="291" y="307"/>
                      <a:pt x="291" y="307"/>
                    </a:cubicBezTo>
                    <a:cubicBezTo>
                      <a:pt x="286" y="311"/>
                      <a:pt x="274" y="311"/>
                      <a:pt x="251" y="283"/>
                    </a:cubicBezTo>
                    <a:cubicBezTo>
                      <a:pt x="217" y="241"/>
                      <a:pt x="187" y="257"/>
                      <a:pt x="190" y="211"/>
                    </a:cubicBezTo>
                    <a:cubicBezTo>
                      <a:pt x="193" y="164"/>
                      <a:pt x="218" y="133"/>
                      <a:pt x="251" y="146"/>
                    </a:cubicBezTo>
                    <a:cubicBezTo>
                      <a:pt x="284" y="159"/>
                      <a:pt x="252" y="111"/>
                      <a:pt x="252" y="111"/>
                    </a:cubicBezTo>
                    <a:cubicBezTo>
                      <a:pt x="252" y="111"/>
                      <a:pt x="205" y="0"/>
                      <a:pt x="102" y="50"/>
                    </a:cubicBezTo>
                    <a:cubicBezTo>
                      <a:pt x="0" y="101"/>
                      <a:pt x="32" y="159"/>
                      <a:pt x="81" y="186"/>
                    </a:cubicBezTo>
                    <a:cubicBezTo>
                      <a:pt x="130" y="212"/>
                      <a:pt x="147" y="247"/>
                      <a:pt x="163" y="276"/>
                    </a:cubicBezTo>
                    <a:cubicBezTo>
                      <a:pt x="179" y="305"/>
                      <a:pt x="190" y="277"/>
                      <a:pt x="215" y="301"/>
                    </a:cubicBezTo>
                    <a:cubicBezTo>
                      <a:pt x="238" y="325"/>
                      <a:pt x="259" y="351"/>
                      <a:pt x="291" y="353"/>
                    </a:cubicBezTo>
                    <a:cubicBezTo>
                      <a:pt x="291" y="353"/>
                      <a:pt x="291" y="353"/>
                      <a:pt x="291" y="353"/>
                    </a:cubicBezTo>
                    <a:cubicBezTo>
                      <a:pt x="291" y="353"/>
                      <a:pt x="292" y="353"/>
                      <a:pt x="293" y="353"/>
                    </a:cubicBezTo>
                    <a:cubicBezTo>
                      <a:pt x="293" y="353"/>
                      <a:pt x="294" y="353"/>
                      <a:pt x="294" y="353"/>
                    </a:cubicBezTo>
                    <a:cubicBezTo>
                      <a:pt x="294" y="353"/>
                      <a:pt x="294" y="353"/>
                      <a:pt x="294" y="353"/>
                    </a:cubicBezTo>
                    <a:cubicBezTo>
                      <a:pt x="326" y="351"/>
                      <a:pt x="347" y="325"/>
                      <a:pt x="371" y="301"/>
                    </a:cubicBezTo>
                    <a:cubicBezTo>
                      <a:pt x="395" y="277"/>
                      <a:pt x="406" y="305"/>
                      <a:pt x="422" y="276"/>
                    </a:cubicBezTo>
                    <a:cubicBezTo>
                      <a:pt x="438" y="247"/>
                      <a:pt x="455" y="212"/>
                      <a:pt x="504" y="186"/>
                    </a:cubicBezTo>
                    <a:cubicBezTo>
                      <a:pt x="554" y="159"/>
                      <a:pt x="586" y="101"/>
                      <a:pt x="483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3" name="Freeform 88">
                <a:extLst>
                  <a:ext uri="{FF2B5EF4-FFF2-40B4-BE49-F238E27FC236}">
                    <a16:creationId xmlns:a16="http://schemas.microsoft.com/office/drawing/2014/main" id="{B855DE7C-95C7-4DB8-B33E-004DA6C12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7200" y="3690938"/>
                <a:ext cx="542925" cy="1423987"/>
              </a:xfrm>
              <a:custGeom>
                <a:avLst/>
                <a:gdLst>
                  <a:gd name="T0" fmla="*/ 130 w 289"/>
                  <a:gd name="T1" fmla="*/ 64 h 759"/>
                  <a:gd name="T2" fmla="*/ 138 w 289"/>
                  <a:gd name="T3" fmla="*/ 133 h 759"/>
                  <a:gd name="T4" fmla="*/ 255 w 289"/>
                  <a:gd name="T5" fmla="*/ 635 h 759"/>
                  <a:gd name="T6" fmla="*/ 263 w 289"/>
                  <a:gd name="T7" fmla="*/ 748 h 759"/>
                  <a:gd name="T8" fmla="*/ 214 w 289"/>
                  <a:gd name="T9" fmla="*/ 718 h 759"/>
                  <a:gd name="T10" fmla="*/ 152 w 289"/>
                  <a:gd name="T11" fmla="*/ 748 h 759"/>
                  <a:gd name="T12" fmla="*/ 164 w 289"/>
                  <a:gd name="T13" fmla="*/ 616 h 759"/>
                  <a:gd name="T14" fmla="*/ 74 w 289"/>
                  <a:gd name="T15" fmla="*/ 167 h 759"/>
                  <a:gd name="T16" fmla="*/ 63 w 289"/>
                  <a:gd name="T17" fmla="*/ 59 h 759"/>
                  <a:gd name="T18" fmla="*/ 130 w 289"/>
                  <a:gd name="T19" fmla="*/ 64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9" h="759">
                    <a:moveTo>
                      <a:pt x="130" y="64"/>
                    </a:moveTo>
                    <a:cubicBezTo>
                      <a:pt x="154" y="82"/>
                      <a:pt x="160" y="119"/>
                      <a:pt x="138" y="133"/>
                    </a:cubicBezTo>
                    <a:cubicBezTo>
                      <a:pt x="116" y="146"/>
                      <a:pt x="242" y="612"/>
                      <a:pt x="255" y="635"/>
                    </a:cubicBezTo>
                    <a:cubicBezTo>
                      <a:pt x="269" y="658"/>
                      <a:pt x="289" y="750"/>
                      <a:pt x="263" y="748"/>
                    </a:cubicBezTo>
                    <a:cubicBezTo>
                      <a:pt x="237" y="746"/>
                      <a:pt x="241" y="715"/>
                      <a:pt x="214" y="718"/>
                    </a:cubicBezTo>
                    <a:cubicBezTo>
                      <a:pt x="187" y="721"/>
                      <a:pt x="178" y="759"/>
                      <a:pt x="152" y="748"/>
                    </a:cubicBezTo>
                    <a:cubicBezTo>
                      <a:pt x="126" y="736"/>
                      <a:pt x="164" y="677"/>
                      <a:pt x="164" y="616"/>
                    </a:cubicBezTo>
                    <a:cubicBezTo>
                      <a:pt x="164" y="554"/>
                      <a:pt x="74" y="167"/>
                      <a:pt x="74" y="167"/>
                    </a:cubicBezTo>
                    <a:cubicBezTo>
                      <a:pt x="74" y="167"/>
                      <a:pt x="0" y="118"/>
                      <a:pt x="63" y="59"/>
                    </a:cubicBezTo>
                    <a:cubicBezTo>
                      <a:pt x="125" y="0"/>
                      <a:pt x="130" y="64"/>
                      <a:pt x="130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4" name="Freeform 89">
                <a:extLst>
                  <a:ext uri="{FF2B5EF4-FFF2-40B4-BE49-F238E27FC236}">
                    <a16:creationId xmlns:a16="http://schemas.microsoft.com/office/drawing/2014/main" id="{BF27229A-FAD3-45B8-B53E-048D43EE90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7225" y="5108575"/>
                <a:ext cx="371475" cy="1270000"/>
              </a:xfrm>
              <a:custGeom>
                <a:avLst/>
                <a:gdLst>
                  <a:gd name="T0" fmla="*/ 148 w 197"/>
                  <a:gd name="T1" fmla="*/ 557 h 677"/>
                  <a:gd name="T2" fmla="*/ 142 w 197"/>
                  <a:gd name="T3" fmla="*/ 166 h 677"/>
                  <a:gd name="T4" fmla="*/ 162 w 197"/>
                  <a:gd name="T5" fmla="*/ 34 h 677"/>
                  <a:gd name="T6" fmla="*/ 100 w 197"/>
                  <a:gd name="T7" fmla="*/ 46 h 677"/>
                  <a:gd name="T8" fmla="*/ 49 w 197"/>
                  <a:gd name="T9" fmla="*/ 10 h 677"/>
                  <a:gd name="T10" fmla="*/ 33 w 197"/>
                  <a:gd name="T11" fmla="*/ 83 h 677"/>
                  <a:gd name="T12" fmla="*/ 42 w 197"/>
                  <a:gd name="T13" fmla="*/ 248 h 677"/>
                  <a:gd name="T14" fmla="*/ 65 w 197"/>
                  <a:gd name="T15" fmla="*/ 544 h 677"/>
                  <a:gd name="T16" fmla="*/ 78 w 197"/>
                  <a:gd name="T17" fmla="*/ 628 h 677"/>
                  <a:gd name="T18" fmla="*/ 160 w 197"/>
                  <a:gd name="T19" fmla="*/ 660 h 677"/>
                  <a:gd name="T20" fmla="*/ 148 w 197"/>
                  <a:gd name="T21" fmla="*/ 557 h 677"/>
                  <a:gd name="T22" fmla="*/ 95 w 197"/>
                  <a:gd name="T23" fmla="*/ 499 h 677"/>
                  <a:gd name="T24" fmla="*/ 62 w 197"/>
                  <a:gd name="T25" fmla="*/ 295 h 677"/>
                  <a:gd name="T26" fmla="*/ 62 w 197"/>
                  <a:gd name="T27" fmla="*/ 118 h 677"/>
                  <a:gd name="T28" fmla="*/ 95 w 197"/>
                  <a:gd name="T29" fmla="*/ 499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7" h="677">
                    <a:moveTo>
                      <a:pt x="148" y="557"/>
                    </a:moveTo>
                    <a:cubicBezTo>
                      <a:pt x="148" y="557"/>
                      <a:pt x="143" y="193"/>
                      <a:pt x="142" y="166"/>
                    </a:cubicBezTo>
                    <a:cubicBezTo>
                      <a:pt x="141" y="139"/>
                      <a:pt x="178" y="66"/>
                      <a:pt x="162" y="34"/>
                    </a:cubicBezTo>
                    <a:cubicBezTo>
                      <a:pt x="147" y="2"/>
                      <a:pt x="100" y="46"/>
                      <a:pt x="100" y="46"/>
                    </a:cubicBezTo>
                    <a:cubicBezTo>
                      <a:pt x="100" y="46"/>
                      <a:pt x="99" y="0"/>
                      <a:pt x="49" y="10"/>
                    </a:cubicBezTo>
                    <a:cubicBezTo>
                      <a:pt x="0" y="19"/>
                      <a:pt x="33" y="83"/>
                      <a:pt x="33" y="83"/>
                    </a:cubicBezTo>
                    <a:cubicBezTo>
                      <a:pt x="33" y="83"/>
                      <a:pt x="44" y="117"/>
                      <a:pt x="42" y="248"/>
                    </a:cubicBezTo>
                    <a:cubicBezTo>
                      <a:pt x="39" y="379"/>
                      <a:pt x="107" y="495"/>
                      <a:pt x="65" y="544"/>
                    </a:cubicBezTo>
                    <a:cubicBezTo>
                      <a:pt x="23" y="594"/>
                      <a:pt x="78" y="628"/>
                      <a:pt x="78" y="628"/>
                    </a:cubicBezTo>
                    <a:cubicBezTo>
                      <a:pt x="78" y="628"/>
                      <a:pt x="123" y="677"/>
                      <a:pt x="160" y="660"/>
                    </a:cubicBezTo>
                    <a:cubicBezTo>
                      <a:pt x="197" y="642"/>
                      <a:pt x="148" y="557"/>
                      <a:pt x="148" y="557"/>
                    </a:cubicBezTo>
                    <a:close/>
                    <a:moveTo>
                      <a:pt x="95" y="499"/>
                    </a:moveTo>
                    <a:cubicBezTo>
                      <a:pt x="94" y="473"/>
                      <a:pt x="70" y="327"/>
                      <a:pt x="62" y="295"/>
                    </a:cubicBezTo>
                    <a:cubicBezTo>
                      <a:pt x="54" y="262"/>
                      <a:pt x="62" y="118"/>
                      <a:pt x="62" y="118"/>
                    </a:cubicBezTo>
                    <a:cubicBezTo>
                      <a:pt x="97" y="170"/>
                      <a:pt x="95" y="525"/>
                      <a:pt x="95" y="4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9" name="Freeform 114">
                <a:extLst>
                  <a:ext uri="{FF2B5EF4-FFF2-40B4-BE49-F238E27FC236}">
                    <a16:creationId xmlns:a16="http://schemas.microsoft.com/office/drawing/2014/main" id="{2714FCC4-AA0F-4293-ADEA-23A45C6436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225" y="3690938"/>
                <a:ext cx="541338" cy="1423987"/>
              </a:xfrm>
              <a:custGeom>
                <a:avLst/>
                <a:gdLst>
                  <a:gd name="T0" fmla="*/ 159 w 288"/>
                  <a:gd name="T1" fmla="*/ 64 h 759"/>
                  <a:gd name="T2" fmla="*/ 150 w 288"/>
                  <a:gd name="T3" fmla="*/ 133 h 759"/>
                  <a:gd name="T4" fmla="*/ 33 w 288"/>
                  <a:gd name="T5" fmla="*/ 635 h 759"/>
                  <a:gd name="T6" fmla="*/ 25 w 288"/>
                  <a:gd name="T7" fmla="*/ 748 h 759"/>
                  <a:gd name="T8" fmla="*/ 74 w 288"/>
                  <a:gd name="T9" fmla="*/ 718 h 759"/>
                  <a:gd name="T10" fmla="*/ 137 w 288"/>
                  <a:gd name="T11" fmla="*/ 748 h 759"/>
                  <a:gd name="T12" fmla="*/ 124 w 288"/>
                  <a:gd name="T13" fmla="*/ 616 h 759"/>
                  <a:gd name="T14" fmla="*/ 214 w 288"/>
                  <a:gd name="T15" fmla="*/ 167 h 759"/>
                  <a:gd name="T16" fmla="*/ 226 w 288"/>
                  <a:gd name="T17" fmla="*/ 59 h 759"/>
                  <a:gd name="T18" fmla="*/ 159 w 288"/>
                  <a:gd name="T19" fmla="*/ 64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" h="759">
                    <a:moveTo>
                      <a:pt x="159" y="64"/>
                    </a:moveTo>
                    <a:cubicBezTo>
                      <a:pt x="135" y="82"/>
                      <a:pt x="128" y="119"/>
                      <a:pt x="150" y="133"/>
                    </a:cubicBezTo>
                    <a:cubicBezTo>
                      <a:pt x="172" y="146"/>
                      <a:pt x="46" y="612"/>
                      <a:pt x="33" y="635"/>
                    </a:cubicBezTo>
                    <a:cubicBezTo>
                      <a:pt x="20" y="658"/>
                      <a:pt x="0" y="750"/>
                      <a:pt x="25" y="748"/>
                    </a:cubicBezTo>
                    <a:cubicBezTo>
                      <a:pt x="51" y="746"/>
                      <a:pt x="47" y="715"/>
                      <a:pt x="74" y="718"/>
                    </a:cubicBezTo>
                    <a:cubicBezTo>
                      <a:pt x="101" y="721"/>
                      <a:pt x="111" y="759"/>
                      <a:pt x="137" y="748"/>
                    </a:cubicBezTo>
                    <a:cubicBezTo>
                      <a:pt x="162" y="736"/>
                      <a:pt x="124" y="677"/>
                      <a:pt x="124" y="616"/>
                    </a:cubicBezTo>
                    <a:cubicBezTo>
                      <a:pt x="124" y="554"/>
                      <a:pt x="214" y="167"/>
                      <a:pt x="214" y="167"/>
                    </a:cubicBezTo>
                    <a:cubicBezTo>
                      <a:pt x="214" y="167"/>
                      <a:pt x="288" y="118"/>
                      <a:pt x="226" y="59"/>
                    </a:cubicBezTo>
                    <a:cubicBezTo>
                      <a:pt x="163" y="0"/>
                      <a:pt x="159" y="64"/>
                      <a:pt x="159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0" name="Freeform 115">
                <a:extLst>
                  <a:ext uri="{FF2B5EF4-FFF2-40B4-BE49-F238E27FC236}">
                    <a16:creationId xmlns:a16="http://schemas.microsoft.com/office/drawing/2014/main" id="{D06914A9-A800-42C0-A8E0-3857D56425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9650" y="5108575"/>
                <a:ext cx="368300" cy="1270000"/>
              </a:xfrm>
              <a:custGeom>
                <a:avLst/>
                <a:gdLst>
                  <a:gd name="T0" fmla="*/ 36 w 196"/>
                  <a:gd name="T1" fmla="*/ 660 h 677"/>
                  <a:gd name="T2" fmla="*/ 119 w 196"/>
                  <a:gd name="T3" fmla="*/ 628 h 677"/>
                  <a:gd name="T4" fmla="*/ 132 w 196"/>
                  <a:gd name="T5" fmla="*/ 544 h 677"/>
                  <a:gd name="T6" fmla="*/ 154 w 196"/>
                  <a:gd name="T7" fmla="*/ 248 h 677"/>
                  <a:gd name="T8" fmla="*/ 163 w 196"/>
                  <a:gd name="T9" fmla="*/ 83 h 677"/>
                  <a:gd name="T10" fmla="*/ 147 w 196"/>
                  <a:gd name="T11" fmla="*/ 10 h 677"/>
                  <a:gd name="T12" fmla="*/ 97 w 196"/>
                  <a:gd name="T13" fmla="*/ 46 h 677"/>
                  <a:gd name="T14" fmla="*/ 34 w 196"/>
                  <a:gd name="T15" fmla="*/ 34 h 677"/>
                  <a:gd name="T16" fmla="*/ 54 w 196"/>
                  <a:gd name="T17" fmla="*/ 166 h 677"/>
                  <a:gd name="T18" fmla="*/ 48 w 196"/>
                  <a:gd name="T19" fmla="*/ 557 h 677"/>
                  <a:gd name="T20" fmla="*/ 36 w 196"/>
                  <a:gd name="T21" fmla="*/ 660 h 677"/>
                  <a:gd name="T22" fmla="*/ 134 w 196"/>
                  <a:gd name="T23" fmla="*/ 118 h 677"/>
                  <a:gd name="T24" fmla="*/ 134 w 196"/>
                  <a:gd name="T25" fmla="*/ 295 h 677"/>
                  <a:gd name="T26" fmla="*/ 102 w 196"/>
                  <a:gd name="T27" fmla="*/ 499 h 677"/>
                  <a:gd name="T28" fmla="*/ 134 w 196"/>
                  <a:gd name="T29" fmla="*/ 11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6" h="677">
                    <a:moveTo>
                      <a:pt x="36" y="660"/>
                    </a:moveTo>
                    <a:cubicBezTo>
                      <a:pt x="73" y="677"/>
                      <a:pt x="119" y="628"/>
                      <a:pt x="119" y="628"/>
                    </a:cubicBezTo>
                    <a:cubicBezTo>
                      <a:pt x="119" y="628"/>
                      <a:pt x="174" y="594"/>
                      <a:pt x="132" y="544"/>
                    </a:cubicBezTo>
                    <a:cubicBezTo>
                      <a:pt x="90" y="495"/>
                      <a:pt x="157" y="379"/>
                      <a:pt x="154" y="248"/>
                    </a:cubicBezTo>
                    <a:cubicBezTo>
                      <a:pt x="152" y="117"/>
                      <a:pt x="163" y="83"/>
                      <a:pt x="163" y="83"/>
                    </a:cubicBezTo>
                    <a:cubicBezTo>
                      <a:pt x="163" y="83"/>
                      <a:pt x="196" y="19"/>
                      <a:pt x="147" y="10"/>
                    </a:cubicBezTo>
                    <a:cubicBezTo>
                      <a:pt x="98" y="0"/>
                      <a:pt x="97" y="46"/>
                      <a:pt x="97" y="46"/>
                    </a:cubicBezTo>
                    <a:cubicBezTo>
                      <a:pt x="97" y="46"/>
                      <a:pt x="49" y="2"/>
                      <a:pt x="34" y="34"/>
                    </a:cubicBezTo>
                    <a:cubicBezTo>
                      <a:pt x="18" y="66"/>
                      <a:pt x="55" y="139"/>
                      <a:pt x="54" y="166"/>
                    </a:cubicBezTo>
                    <a:cubicBezTo>
                      <a:pt x="53" y="193"/>
                      <a:pt x="48" y="557"/>
                      <a:pt x="48" y="557"/>
                    </a:cubicBezTo>
                    <a:cubicBezTo>
                      <a:pt x="48" y="557"/>
                      <a:pt x="0" y="642"/>
                      <a:pt x="36" y="660"/>
                    </a:cubicBezTo>
                    <a:close/>
                    <a:moveTo>
                      <a:pt x="134" y="118"/>
                    </a:moveTo>
                    <a:cubicBezTo>
                      <a:pt x="134" y="118"/>
                      <a:pt x="142" y="262"/>
                      <a:pt x="134" y="295"/>
                    </a:cubicBezTo>
                    <a:cubicBezTo>
                      <a:pt x="126" y="327"/>
                      <a:pt x="102" y="473"/>
                      <a:pt x="102" y="499"/>
                    </a:cubicBezTo>
                    <a:cubicBezTo>
                      <a:pt x="101" y="525"/>
                      <a:pt x="99" y="170"/>
                      <a:pt x="134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51" name="Freeform 116">
              <a:extLst>
                <a:ext uri="{FF2B5EF4-FFF2-40B4-BE49-F238E27FC236}">
                  <a16:creationId xmlns:a16="http://schemas.microsoft.com/office/drawing/2014/main" id="{229FADD2-E46D-4EDE-9B06-E7F3B3615F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3159" y="2230633"/>
              <a:ext cx="999625" cy="949262"/>
            </a:xfrm>
            <a:custGeom>
              <a:avLst/>
              <a:gdLst>
                <a:gd name="T0" fmla="*/ 531 w 553"/>
                <a:gd name="T1" fmla="*/ 341 h 526"/>
                <a:gd name="T2" fmla="*/ 523 w 553"/>
                <a:gd name="T3" fmla="*/ 289 h 526"/>
                <a:gd name="T4" fmla="*/ 493 w 553"/>
                <a:gd name="T5" fmla="*/ 180 h 526"/>
                <a:gd name="T6" fmla="*/ 475 w 553"/>
                <a:gd name="T7" fmla="*/ 103 h 526"/>
                <a:gd name="T8" fmla="*/ 277 w 553"/>
                <a:gd name="T9" fmla="*/ 0 h 526"/>
                <a:gd name="T10" fmla="*/ 79 w 553"/>
                <a:gd name="T11" fmla="*/ 103 h 526"/>
                <a:gd name="T12" fmla="*/ 60 w 553"/>
                <a:gd name="T13" fmla="*/ 180 h 526"/>
                <a:gd name="T14" fmla="*/ 30 w 553"/>
                <a:gd name="T15" fmla="*/ 289 h 526"/>
                <a:gd name="T16" fmla="*/ 22 w 553"/>
                <a:gd name="T17" fmla="*/ 341 h 526"/>
                <a:gd name="T18" fmla="*/ 16 w 553"/>
                <a:gd name="T19" fmla="*/ 458 h 526"/>
                <a:gd name="T20" fmla="*/ 68 w 553"/>
                <a:gd name="T21" fmla="*/ 526 h 526"/>
                <a:gd name="T22" fmla="*/ 161 w 553"/>
                <a:gd name="T23" fmla="*/ 432 h 526"/>
                <a:gd name="T24" fmla="*/ 268 w 553"/>
                <a:gd name="T25" fmla="*/ 245 h 526"/>
                <a:gd name="T26" fmla="*/ 66 w 553"/>
                <a:gd name="T27" fmla="*/ 228 h 526"/>
                <a:gd name="T28" fmla="*/ 191 w 553"/>
                <a:gd name="T29" fmla="*/ 222 h 526"/>
                <a:gd name="T30" fmla="*/ 99 w 553"/>
                <a:gd name="T31" fmla="*/ 186 h 526"/>
                <a:gd name="T32" fmla="*/ 255 w 553"/>
                <a:gd name="T33" fmla="*/ 162 h 526"/>
                <a:gd name="T34" fmla="*/ 251 w 553"/>
                <a:gd name="T35" fmla="*/ 135 h 526"/>
                <a:gd name="T36" fmla="*/ 161 w 553"/>
                <a:gd name="T37" fmla="*/ 113 h 526"/>
                <a:gd name="T38" fmla="*/ 223 w 553"/>
                <a:gd name="T39" fmla="*/ 83 h 526"/>
                <a:gd name="T40" fmla="*/ 390 w 553"/>
                <a:gd name="T41" fmla="*/ 64 h 526"/>
                <a:gd name="T42" fmla="*/ 302 w 553"/>
                <a:gd name="T43" fmla="*/ 105 h 526"/>
                <a:gd name="T44" fmla="*/ 352 w 553"/>
                <a:gd name="T45" fmla="*/ 139 h 526"/>
                <a:gd name="T46" fmla="*/ 299 w 553"/>
                <a:gd name="T47" fmla="*/ 139 h 526"/>
                <a:gd name="T48" fmla="*/ 350 w 553"/>
                <a:gd name="T49" fmla="*/ 162 h 526"/>
                <a:gd name="T50" fmla="*/ 301 w 553"/>
                <a:gd name="T51" fmla="*/ 219 h 526"/>
                <a:gd name="T52" fmla="*/ 492 w 553"/>
                <a:gd name="T53" fmla="*/ 217 h 526"/>
                <a:gd name="T54" fmla="*/ 299 w 553"/>
                <a:gd name="T55" fmla="*/ 256 h 526"/>
                <a:gd name="T56" fmla="*/ 393 w 553"/>
                <a:gd name="T57" fmla="*/ 428 h 526"/>
                <a:gd name="T58" fmla="*/ 417 w 553"/>
                <a:gd name="T59" fmla="*/ 475 h 526"/>
                <a:gd name="T60" fmla="*/ 537 w 553"/>
                <a:gd name="T61" fmla="*/ 507 h 526"/>
                <a:gd name="T62" fmla="*/ 67 w 553"/>
                <a:gd name="T63" fmla="*/ 503 h 526"/>
                <a:gd name="T64" fmla="*/ 62 w 553"/>
                <a:gd name="T65" fmla="*/ 475 h 526"/>
                <a:gd name="T66" fmla="*/ 126 w 553"/>
                <a:gd name="T67" fmla="*/ 442 h 526"/>
                <a:gd name="T68" fmla="*/ 104 w 553"/>
                <a:gd name="T69" fmla="*/ 435 h 526"/>
                <a:gd name="T70" fmla="*/ 145 w 553"/>
                <a:gd name="T71" fmla="*/ 410 h 526"/>
                <a:gd name="T72" fmla="*/ 167 w 553"/>
                <a:gd name="T73" fmla="*/ 380 h 526"/>
                <a:gd name="T74" fmla="*/ 187 w 553"/>
                <a:gd name="T75" fmla="*/ 357 h 526"/>
                <a:gd name="T76" fmla="*/ 179 w 553"/>
                <a:gd name="T77" fmla="*/ 332 h 526"/>
                <a:gd name="T78" fmla="*/ 61 w 553"/>
                <a:gd name="T79" fmla="*/ 253 h 526"/>
                <a:gd name="T80" fmla="*/ 227 w 553"/>
                <a:gd name="T81" fmla="*/ 308 h 526"/>
                <a:gd name="T82" fmla="*/ 129 w 553"/>
                <a:gd name="T83" fmla="*/ 152 h 526"/>
                <a:gd name="T84" fmla="*/ 96 w 553"/>
                <a:gd name="T85" fmla="*/ 136 h 526"/>
                <a:gd name="T86" fmla="*/ 157 w 553"/>
                <a:gd name="T87" fmla="*/ 91 h 526"/>
                <a:gd name="T88" fmla="*/ 143 w 553"/>
                <a:gd name="T89" fmla="*/ 70 h 526"/>
                <a:gd name="T90" fmla="*/ 276 w 553"/>
                <a:gd name="T91" fmla="*/ 25 h 526"/>
                <a:gd name="T92" fmla="*/ 275 w 553"/>
                <a:gd name="T93" fmla="*/ 25 h 526"/>
                <a:gd name="T94" fmla="*/ 277 w 553"/>
                <a:gd name="T95" fmla="*/ 15 h 526"/>
                <a:gd name="T96" fmla="*/ 276 w 553"/>
                <a:gd name="T97" fmla="*/ 25 h 526"/>
                <a:gd name="T98" fmla="*/ 410 w 553"/>
                <a:gd name="T99" fmla="*/ 70 h 526"/>
                <a:gd name="T100" fmla="*/ 396 w 553"/>
                <a:gd name="T101" fmla="*/ 91 h 526"/>
                <a:gd name="T102" fmla="*/ 458 w 553"/>
                <a:gd name="T103" fmla="*/ 136 h 526"/>
                <a:gd name="T104" fmla="*/ 309 w 553"/>
                <a:gd name="T105" fmla="*/ 278 h 526"/>
                <a:gd name="T106" fmla="*/ 502 w 553"/>
                <a:gd name="T107" fmla="*/ 281 h 526"/>
                <a:gd name="T108" fmla="*/ 366 w 553"/>
                <a:gd name="T109" fmla="*/ 357 h 526"/>
                <a:gd name="T110" fmla="*/ 374 w 553"/>
                <a:gd name="T111" fmla="*/ 332 h 526"/>
                <a:gd name="T112" fmla="*/ 366 w 553"/>
                <a:gd name="T113" fmla="*/ 357 h 526"/>
                <a:gd name="T114" fmla="*/ 440 w 553"/>
                <a:gd name="T115" fmla="*/ 468 h 526"/>
                <a:gd name="T116" fmla="*/ 518 w 553"/>
                <a:gd name="T117" fmla="*/ 494 h 526"/>
                <a:gd name="T118" fmla="*/ 423 w 553"/>
                <a:gd name="T119" fmla="*/ 434 h 526"/>
                <a:gd name="T120" fmla="*/ 519 w 553"/>
                <a:gd name="T121" fmla="*/ 444 h 526"/>
                <a:gd name="T122" fmla="*/ 386 w 553"/>
                <a:gd name="T123" fmla="*/ 3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3" h="526">
                  <a:moveTo>
                    <a:pt x="538" y="408"/>
                  </a:moveTo>
                  <a:cubicBezTo>
                    <a:pt x="539" y="406"/>
                    <a:pt x="540" y="405"/>
                    <a:pt x="541" y="403"/>
                  </a:cubicBezTo>
                  <a:cubicBezTo>
                    <a:pt x="553" y="380"/>
                    <a:pt x="539" y="354"/>
                    <a:pt x="531" y="341"/>
                  </a:cubicBezTo>
                  <a:cubicBezTo>
                    <a:pt x="532" y="340"/>
                    <a:pt x="532" y="338"/>
                    <a:pt x="533" y="337"/>
                  </a:cubicBezTo>
                  <a:cubicBezTo>
                    <a:pt x="540" y="319"/>
                    <a:pt x="530" y="301"/>
                    <a:pt x="522" y="291"/>
                  </a:cubicBezTo>
                  <a:cubicBezTo>
                    <a:pt x="522" y="291"/>
                    <a:pt x="523" y="290"/>
                    <a:pt x="523" y="289"/>
                  </a:cubicBezTo>
                  <a:cubicBezTo>
                    <a:pt x="531" y="269"/>
                    <a:pt x="518" y="248"/>
                    <a:pt x="509" y="237"/>
                  </a:cubicBezTo>
                  <a:cubicBezTo>
                    <a:pt x="513" y="231"/>
                    <a:pt x="515" y="224"/>
                    <a:pt x="515" y="217"/>
                  </a:cubicBezTo>
                  <a:cubicBezTo>
                    <a:pt x="515" y="202"/>
                    <a:pt x="507" y="190"/>
                    <a:pt x="493" y="180"/>
                  </a:cubicBezTo>
                  <a:cubicBezTo>
                    <a:pt x="496" y="174"/>
                    <a:pt x="497" y="168"/>
                    <a:pt x="497" y="161"/>
                  </a:cubicBezTo>
                  <a:cubicBezTo>
                    <a:pt x="497" y="144"/>
                    <a:pt x="489" y="129"/>
                    <a:pt x="472" y="118"/>
                  </a:cubicBezTo>
                  <a:cubicBezTo>
                    <a:pt x="474" y="113"/>
                    <a:pt x="475" y="108"/>
                    <a:pt x="475" y="103"/>
                  </a:cubicBezTo>
                  <a:cubicBezTo>
                    <a:pt x="475" y="80"/>
                    <a:pt x="455" y="63"/>
                    <a:pt x="427" y="52"/>
                  </a:cubicBezTo>
                  <a:cubicBezTo>
                    <a:pt x="428" y="49"/>
                    <a:pt x="429" y="47"/>
                    <a:pt x="429" y="44"/>
                  </a:cubicBezTo>
                  <a:cubicBezTo>
                    <a:pt x="429" y="8"/>
                    <a:pt x="322" y="1"/>
                    <a:pt x="277" y="0"/>
                  </a:cubicBezTo>
                  <a:cubicBezTo>
                    <a:pt x="231" y="1"/>
                    <a:pt x="125" y="8"/>
                    <a:pt x="125" y="44"/>
                  </a:cubicBezTo>
                  <a:cubicBezTo>
                    <a:pt x="125" y="47"/>
                    <a:pt x="125" y="49"/>
                    <a:pt x="126" y="52"/>
                  </a:cubicBezTo>
                  <a:cubicBezTo>
                    <a:pt x="99" y="63"/>
                    <a:pt x="79" y="80"/>
                    <a:pt x="79" y="103"/>
                  </a:cubicBezTo>
                  <a:cubicBezTo>
                    <a:pt x="79" y="108"/>
                    <a:pt x="80" y="113"/>
                    <a:pt x="81" y="118"/>
                  </a:cubicBezTo>
                  <a:cubicBezTo>
                    <a:pt x="64" y="129"/>
                    <a:pt x="56" y="144"/>
                    <a:pt x="56" y="161"/>
                  </a:cubicBezTo>
                  <a:cubicBezTo>
                    <a:pt x="56" y="168"/>
                    <a:pt x="57" y="174"/>
                    <a:pt x="60" y="180"/>
                  </a:cubicBezTo>
                  <a:cubicBezTo>
                    <a:pt x="47" y="190"/>
                    <a:pt x="38" y="202"/>
                    <a:pt x="38" y="217"/>
                  </a:cubicBezTo>
                  <a:cubicBezTo>
                    <a:pt x="38" y="224"/>
                    <a:pt x="40" y="231"/>
                    <a:pt x="44" y="237"/>
                  </a:cubicBezTo>
                  <a:cubicBezTo>
                    <a:pt x="35" y="248"/>
                    <a:pt x="22" y="269"/>
                    <a:pt x="30" y="289"/>
                  </a:cubicBezTo>
                  <a:cubicBezTo>
                    <a:pt x="31" y="290"/>
                    <a:pt x="31" y="291"/>
                    <a:pt x="31" y="291"/>
                  </a:cubicBezTo>
                  <a:cubicBezTo>
                    <a:pt x="23" y="301"/>
                    <a:pt x="13" y="319"/>
                    <a:pt x="20" y="337"/>
                  </a:cubicBezTo>
                  <a:cubicBezTo>
                    <a:pt x="21" y="338"/>
                    <a:pt x="22" y="340"/>
                    <a:pt x="22" y="341"/>
                  </a:cubicBezTo>
                  <a:cubicBezTo>
                    <a:pt x="14" y="354"/>
                    <a:pt x="0" y="380"/>
                    <a:pt x="13" y="403"/>
                  </a:cubicBezTo>
                  <a:cubicBezTo>
                    <a:pt x="13" y="405"/>
                    <a:pt x="14" y="406"/>
                    <a:pt x="16" y="408"/>
                  </a:cubicBezTo>
                  <a:cubicBezTo>
                    <a:pt x="10" y="419"/>
                    <a:pt x="3" y="441"/>
                    <a:pt x="16" y="458"/>
                  </a:cubicBezTo>
                  <a:cubicBezTo>
                    <a:pt x="11" y="469"/>
                    <a:pt x="6" y="490"/>
                    <a:pt x="16" y="507"/>
                  </a:cubicBezTo>
                  <a:cubicBezTo>
                    <a:pt x="24" y="520"/>
                    <a:pt x="40" y="526"/>
                    <a:pt x="62" y="526"/>
                  </a:cubicBezTo>
                  <a:cubicBezTo>
                    <a:pt x="64" y="526"/>
                    <a:pt x="66" y="526"/>
                    <a:pt x="68" y="526"/>
                  </a:cubicBezTo>
                  <a:cubicBezTo>
                    <a:pt x="114" y="524"/>
                    <a:pt x="123" y="504"/>
                    <a:pt x="136" y="475"/>
                  </a:cubicBezTo>
                  <a:cubicBezTo>
                    <a:pt x="141" y="463"/>
                    <a:pt x="148" y="449"/>
                    <a:pt x="158" y="432"/>
                  </a:cubicBezTo>
                  <a:cubicBezTo>
                    <a:pt x="159" y="432"/>
                    <a:pt x="160" y="432"/>
                    <a:pt x="161" y="432"/>
                  </a:cubicBezTo>
                  <a:cubicBezTo>
                    <a:pt x="160" y="428"/>
                    <a:pt x="160" y="428"/>
                    <a:pt x="160" y="428"/>
                  </a:cubicBezTo>
                  <a:cubicBezTo>
                    <a:pt x="169" y="414"/>
                    <a:pt x="182" y="397"/>
                    <a:pt x="198" y="379"/>
                  </a:cubicBezTo>
                  <a:cubicBezTo>
                    <a:pt x="284" y="286"/>
                    <a:pt x="276" y="254"/>
                    <a:pt x="268" y="245"/>
                  </a:cubicBezTo>
                  <a:cubicBezTo>
                    <a:pt x="254" y="256"/>
                    <a:pt x="254" y="256"/>
                    <a:pt x="254" y="256"/>
                  </a:cubicBezTo>
                  <a:cubicBezTo>
                    <a:pt x="254" y="255"/>
                    <a:pt x="254" y="255"/>
                    <a:pt x="254" y="255"/>
                  </a:cubicBezTo>
                  <a:cubicBezTo>
                    <a:pt x="212" y="257"/>
                    <a:pt x="96" y="256"/>
                    <a:pt x="66" y="228"/>
                  </a:cubicBezTo>
                  <a:cubicBezTo>
                    <a:pt x="61" y="224"/>
                    <a:pt x="61" y="220"/>
                    <a:pt x="61" y="217"/>
                  </a:cubicBezTo>
                  <a:cubicBezTo>
                    <a:pt x="61" y="210"/>
                    <a:pt x="66" y="204"/>
                    <a:pt x="75" y="198"/>
                  </a:cubicBezTo>
                  <a:cubicBezTo>
                    <a:pt x="101" y="218"/>
                    <a:pt x="150" y="222"/>
                    <a:pt x="191" y="222"/>
                  </a:cubicBezTo>
                  <a:cubicBezTo>
                    <a:pt x="221" y="222"/>
                    <a:pt x="247" y="220"/>
                    <a:pt x="253" y="219"/>
                  </a:cubicBezTo>
                  <a:cubicBezTo>
                    <a:pt x="250" y="196"/>
                    <a:pt x="250" y="196"/>
                    <a:pt x="250" y="196"/>
                  </a:cubicBezTo>
                  <a:cubicBezTo>
                    <a:pt x="219" y="200"/>
                    <a:pt x="138" y="204"/>
                    <a:pt x="99" y="186"/>
                  </a:cubicBezTo>
                  <a:cubicBezTo>
                    <a:pt x="127" y="175"/>
                    <a:pt x="165" y="167"/>
                    <a:pt x="203" y="162"/>
                  </a:cubicBezTo>
                  <a:cubicBezTo>
                    <a:pt x="210" y="163"/>
                    <a:pt x="216" y="163"/>
                    <a:pt x="222" y="163"/>
                  </a:cubicBezTo>
                  <a:cubicBezTo>
                    <a:pt x="239" y="163"/>
                    <a:pt x="252" y="162"/>
                    <a:pt x="255" y="162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53" y="139"/>
                    <a:pt x="252" y="139"/>
                    <a:pt x="251" y="139"/>
                  </a:cubicBezTo>
                  <a:cubicBezTo>
                    <a:pt x="251" y="135"/>
                    <a:pt x="251" y="135"/>
                    <a:pt x="251" y="135"/>
                  </a:cubicBezTo>
                  <a:cubicBezTo>
                    <a:pt x="242" y="135"/>
                    <a:pt x="224" y="137"/>
                    <a:pt x="201" y="139"/>
                  </a:cubicBezTo>
                  <a:cubicBezTo>
                    <a:pt x="172" y="138"/>
                    <a:pt x="140" y="134"/>
                    <a:pt x="120" y="124"/>
                  </a:cubicBezTo>
                  <a:cubicBezTo>
                    <a:pt x="134" y="119"/>
                    <a:pt x="149" y="116"/>
                    <a:pt x="161" y="113"/>
                  </a:cubicBezTo>
                  <a:cubicBezTo>
                    <a:pt x="206" y="105"/>
                    <a:pt x="251" y="105"/>
                    <a:pt x="252" y="105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1" y="82"/>
                    <a:pt x="240" y="82"/>
                    <a:pt x="223" y="83"/>
                  </a:cubicBezTo>
                  <a:cubicBezTo>
                    <a:pt x="200" y="78"/>
                    <a:pt x="179" y="71"/>
                    <a:pt x="163" y="64"/>
                  </a:cubicBezTo>
                  <a:cubicBezTo>
                    <a:pt x="198" y="55"/>
                    <a:pt x="241" y="49"/>
                    <a:pt x="277" y="48"/>
                  </a:cubicBezTo>
                  <a:cubicBezTo>
                    <a:pt x="312" y="49"/>
                    <a:pt x="355" y="55"/>
                    <a:pt x="390" y="64"/>
                  </a:cubicBezTo>
                  <a:cubicBezTo>
                    <a:pt x="374" y="71"/>
                    <a:pt x="353" y="78"/>
                    <a:pt x="330" y="83"/>
                  </a:cubicBezTo>
                  <a:cubicBezTo>
                    <a:pt x="314" y="82"/>
                    <a:pt x="303" y="82"/>
                    <a:pt x="302" y="82"/>
                  </a:cubicBezTo>
                  <a:cubicBezTo>
                    <a:pt x="302" y="105"/>
                    <a:pt x="302" y="105"/>
                    <a:pt x="302" y="105"/>
                  </a:cubicBezTo>
                  <a:cubicBezTo>
                    <a:pt x="302" y="105"/>
                    <a:pt x="347" y="105"/>
                    <a:pt x="392" y="113"/>
                  </a:cubicBezTo>
                  <a:cubicBezTo>
                    <a:pt x="404" y="116"/>
                    <a:pt x="419" y="119"/>
                    <a:pt x="434" y="124"/>
                  </a:cubicBezTo>
                  <a:cubicBezTo>
                    <a:pt x="414" y="134"/>
                    <a:pt x="381" y="138"/>
                    <a:pt x="352" y="139"/>
                  </a:cubicBezTo>
                  <a:cubicBezTo>
                    <a:pt x="330" y="137"/>
                    <a:pt x="311" y="135"/>
                    <a:pt x="302" y="135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39"/>
                    <a:pt x="300" y="139"/>
                    <a:pt x="299" y="139"/>
                  </a:cubicBezTo>
                  <a:cubicBezTo>
                    <a:pt x="298" y="162"/>
                    <a:pt x="298" y="162"/>
                    <a:pt x="298" y="162"/>
                  </a:cubicBezTo>
                  <a:cubicBezTo>
                    <a:pt x="302" y="162"/>
                    <a:pt x="314" y="163"/>
                    <a:pt x="331" y="163"/>
                  </a:cubicBezTo>
                  <a:cubicBezTo>
                    <a:pt x="337" y="163"/>
                    <a:pt x="344" y="163"/>
                    <a:pt x="350" y="162"/>
                  </a:cubicBezTo>
                  <a:cubicBezTo>
                    <a:pt x="388" y="167"/>
                    <a:pt x="426" y="175"/>
                    <a:pt x="454" y="186"/>
                  </a:cubicBezTo>
                  <a:cubicBezTo>
                    <a:pt x="415" y="204"/>
                    <a:pt x="334" y="200"/>
                    <a:pt x="303" y="196"/>
                  </a:cubicBezTo>
                  <a:cubicBezTo>
                    <a:pt x="301" y="219"/>
                    <a:pt x="301" y="219"/>
                    <a:pt x="301" y="219"/>
                  </a:cubicBezTo>
                  <a:cubicBezTo>
                    <a:pt x="306" y="220"/>
                    <a:pt x="332" y="222"/>
                    <a:pt x="363" y="222"/>
                  </a:cubicBezTo>
                  <a:cubicBezTo>
                    <a:pt x="403" y="222"/>
                    <a:pt x="452" y="218"/>
                    <a:pt x="478" y="198"/>
                  </a:cubicBezTo>
                  <a:cubicBezTo>
                    <a:pt x="487" y="204"/>
                    <a:pt x="492" y="210"/>
                    <a:pt x="492" y="217"/>
                  </a:cubicBezTo>
                  <a:cubicBezTo>
                    <a:pt x="492" y="220"/>
                    <a:pt x="492" y="224"/>
                    <a:pt x="487" y="228"/>
                  </a:cubicBezTo>
                  <a:cubicBezTo>
                    <a:pt x="457" y="256"/>
                    <a:pt x="341" y="257"/>
                    <a:pt x="299" y="255"/>
                  </a:cubicBezTo>
                  <a:cubicBezTo>
                    <a:pt x="299" y="256"/>
                    <a:pt x="299" y="256"/>
                    <a:pt x="299" y="256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78" y="254"/>
                    <a:pt x="269" y="286"/>
                    <a:pt x="355" y="379"/>
                  </a:cubicBezTo>
                  <a:cubicBezTo>
                    <a:pt x="372" y="397"/>
                    <a:pt x="384" y="414"/>
                    <a:pt x="393" y="428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93" y="432"/>
                    <a:pt x="394" y="432"/>
                    <a:pt x="395" y="432"/>
                  </a:cubicBezTo>
                  <a:cubicBezTo>
                    <a:pt x="406" y="449"/>
                    <a:pt x="412" y="463"/>
                    <a:pt x="417" y="475"/>
                  </a:cubicBezTo>
                  <a:cubicBezTo>
                    <a:pt x="430" y="504"/>
                    <a:pt x="439" y="524"/>
                    <a:pt x="485" y="526"/>
                  </a:cubicBezTo>
                  <a:cubicBezTo>
                    <a:pt x="487" y="526"/>
                    <a:pt x="489" y="526"/>
                    <a:pt x="491" y="526"/>
                  </a:cubicBezTo>
                  <a:cubicBezTo>
                    <a:pt x="513" y="526"/>
                    <a:pt x="529" y="520"/>
                    <a:pt x="537" y="507"/>
                  </a:cubicBezTo>
                  <a:cubicBezTo>
                    <a:pt x="547" y="490"/>
                    <a:pt x="542" y="469"/>
                    <a:pt x="538" y="458"/>
                  </a:cubicBezTo>
                  <a:cubicBezTo>
                    <a:pt x="550" y="441"/>
                    <a:pt x="543" y="419"/>
                    <a:pt x="538" y="408"/>
                  </a:cubicBezTo>
                  <a:close/>
                  <a:moveTo>
                    <a:pt x="67" y="503"/>
                  </a:moveTo>
                  <a:cubicBezTo>
                    <a:pt x="55" y="504"/>
                    <a:pt x="41" y="502"/>
                    <a:pt x="36" y="494"/>
                  </a:cubicBezTo>
                  <a:cubicBezTo>
                    <a:pt x="32" y="488"/>
                    <a:pt x="33" y="479"/>
                    <a:pt x="35" y="471"/>
                  </a:cubicBezTo>
                  <a:cubicBezTo>
                    <a:pt x="43" y="474"/>
                    <a:pt x="52" y="475"/>
                    <a:pt x="62" y="475"/>
                  </a:cubicBezTo>
                  <a:cubicBezTo>
                    <a:pt x="77" y="475"/>
                    <a:pt x="94" y="473"/>
                    <a:pt x="114" y="468"/>
                  </a:cubicBezTo>
                  <a:cubicBezTo>
                    <a:pt x="102" y="494"/>
                    <a:pt x="98" y="502"/>
                    <a:pt x="67" y="503"/>
                  </a:cubicBezTo>
                  <a:close/>
                  <a:moveTo>
                    <a:pt x="126" y="442"/>
                  </a:moveTo>
                  <a:cubicBezTo>
                    <a:pt x="54" y="461"/>
                    <a:pt x="37" y="449"/>
                    <a:pt x="34" y="444"/>
                  </a:cubicBezTo>
                  <a:cubicBezTo>
                    <a:pt x="30" y="439"/>
                    <a:pt x="32" y="430"/>
                    <a:pt x="34" y="423"/>
                  </a:cubicBezTo>
                  <a:cubicBezTo>
                    <a:pt x="50" y="431"/>
                    <a:pt x="73" y="435"/>
                    <a:pt x="104" y="435"/>
                  </a:cubicBezTo>
                  <a:cubicBezTo>
                    <a:pt x="112" y="435"/>
                    <a:pt x="121" y="435"/>
                    <a:pt x="130" y="434"/>
                  </a:cubicBezTo>
                  <a:cubicBezTo>
                    <a:pt x="129" y="437"/>
                    <a:pt x="127" y="439"/>
                    <a:pt x="126" y="442"/>
                  </a:cubicBezTo>
                  <a:close/>
                  <a:moveTo>
                    <a:pt x="145" y="410"/>
                  </a:moveTo>
                  <a:cubicBezTo>
                    <a:pt x="57" y="418"/>
                    <a:pt x="37" y="400"/>
                    <a:pt x="33" y="392"/>
                  </a:cubicBezTo>
                  <a:cubicBezTo>
                    <a:pt x="27" y="382"/>
                    <a:pt x="33" y="368"/>
                    <a:pt x="39" y="358"/>
                  </a:cubicBezTo>
                  <a:cubicBezTo>
                    <a:pt x="62" y="372"/>
                    <a:pt x="104" y="380"/>
                    <a:pt x="167" y="380"/>
                  </a:cubicBezTo>
                  <a:cubicBezTo>
                    <a:pt x="158" y="391"/>
                    <a:pt x="151" y="401"/>
                    <a:pt x="145" y="410"/>
                  </a:cubicBezTo>
                  <a:close/>
                  <a:moveTo>
                    <a:pt x="187" y="357"/>
                  </a:moveTo>
                  <a:cubicBezTo>
                    <a:pt x="187" y="357"/>
                    <a:pt x="187" y="357"/>
                    <a:pt x="187" y="357"/>
                  </a:cubicBezTo>
                  <a:cubicBezTo>
                    <a:pt x="63" y="359"/>
                    <a:pt x="45" y="336"/>
                    <a:pt x="42" y="329"/>
                  </a:cubicBezTo>
                  <a:cubicBezTo>
                    <a:pt x="39" y="322"/>
                    <a:pt x="43" y="315"/>
                    <a:pt x="47" y="309"/>
                  </a:cubicBezTo>
                  <a:cubicBezTo>
                    <a:pt x="70" y="324"/>
                    <a:pt x="114" y="332"/>
                    <a:pt x="179" y="332"/>
                  </a:cubicBezTo>
                  <a:cubicBezTo>
                    <a:pt x="188" y="332"/>
                    <a:pt x="198" y="332"/>
                    <a:pt x="209" y="332"/>
                  </a:cubicBezTo>
                  <a:cubicBezTo>
                    <a:pt x="202" y="340"/>
                    <a:pt x="195" y="348"/>
                    <a:pt x="187" y="357"/>
                  </a:cubicBezTo>
                  <a:close/>
                  <a:moveTo>
                    <a:pt x="61" y="253"/>
                  </a:moveTo>
                  <a:cubicBezTo>
                    <a:pt x="99" y="275"/>
                    <a:pt x="174" y="279"/>
                    <a:pt x="220" y="279"/>
                  </a:cubicBezTo>
                  <a:cubicBezTo>
                    <a:pt x="230" y="279"/>
                    <a:pt x="238" y="279"/>
                    <a:pt x="244" y="278"/>
                  </a:cubicBezTo>
                  <a:cubicBezTo>
                    <a:pt x="241" y="286"/>
                    <a:pt x="235" y="296"/>
                    <a:pt x="227" y="308"/>
                  </a:cubicBezTo>
                  <a:cubicBezTo>
                    <a:pt x="82" y="315"/>
                    <a:pt x="56" y="291"/>
                    <a:pt x="52" y="281"/>
                  </a:cubicBezTo>
                  <a:cubicBezTo>
                    <a:pt x="48" y="272"/>
                    <a:pt x="55" y="260"/>
                    <a:pt x="61" y="253"/>
                  </a:cubicBezTo>
                  <a:close/>
                  <a:moveTo>
                    <a:pt x="129" y="152"/>
                  </a:moveTo>
                  <a:cubicBezTo>
                    <a:pt x="112" y="156"/>
                    <a:pt x="95" y="162"/>
                    <a:pt x="80" y="169"/>
                  </a:cubicBezTo>
                  <a:cubicBezTo>
                    <a:pt x="79" y="166"/>
                    <a:pt x="79" y="164"/>
                    <a:pt x="79" y="161"/>
                  </a:cubicBezTo>
                  <a:cubicBezTo>
                    <a:pt x="79" y="151"/>
                    <a:pt x="86" y="143"/>
                    <a:pt x="96" y="136"/>
                  </a:cubicBezTo>
                  <a:cubicBezTo>
                    <a:pt x="104" y="143"/>
                    <a:pt x="116" y="148"/>
                    <a:pt x="129" y="152"/>
                  </a:cubicBezTo>
                  <a:close/>
                  <a:moveTo>
                    <a:pt x="180" y="87"/>
                  </a:moveTo>
                  <a:cubicBezTo>
                    <a:pt x="173" y="88"/>
                    <a:pt x="165" y="89"/>
                    <a:pt x="157" y="91"/>
                  </a:cubicBezTo>
                  <a:cubicBezTo>
                    <a:pt x="135" y="95"/>
                    <a:pt x="117" y="100"/>
                    <a:pt x="102" y="106"/>
                  </a:cubicBezTo>
                  <a:cubicBezTo>
                    <a:pt x="102" y="105"/>
                    <a:pt x="102" y="104"/>
                    <a:pt x="102" y="103"/>
                  </a:cubicBezTo>
                  <a:cubicBezTo>
                    <a:pt x="102" y="90"/>
                    <a:pt x="118" y="79"/>
                    <a:pt x="143" y="70"/>
                  </a:cubicBezTo>
                  <a:cubicBezTo>
                    <a:pt x="153" y="77"/>
                    <a:pt x="166" y="82"/>
                    <a:pt x="180" y="87"/>
                  </a:cubicBezTo>
                  <a:close/>
                  <a:moveTo>
                    <a:pt x="276" y="25"/>
                  </a:moveTo>
                  <a:cubicBezTo>
                    <a:pt x="276" y="25"/>
                    <a:pt x="276" y="25"/>
                    <a:pt x="276" y="25"/>
                  </a:cubicBezTo>
                  <a:cubicBezTo>
                    <a:pt x="276" y="25"/>
                    <a:pt x="275" y="25"/>
                    <a:pt x="275" y="25"/>
                  </a:cubicBezTo>
                  <a:cubicBezTo>
                    <a:pt x="275" y="25"/>
                    <a:pt x="275" y="25"/>
                    <a:pt x="275" y="25"/>
                  </a:cubicBezTo>
                  <a:cubicBezTo>
                    <a:pt x="275" y="25"/>
                    <a:pt x="275" y="25"/>
                    <a:pt x="275" y="25"/>
                  </a:cubicBezTo>
                  <a:cubicBezTo>
                    <a:pt x="254" y="26"/>
                    <a:pt x="190" y="30"/>
                    <a:pt x="140" y="46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0" y="31"/>
                    <a:pt x="204" y="17"/>
                    <a:pt x="277" y="15"/>
                  </a:cubicBezTo>
                  <a:cubicBezTo>
                    <a:pt x="349" y="17"/>
                    <a:pt x="413" y="31"/>
                    <a:pt x="413" y="44"/>
                  </a:cubicBezTo>
                  <a:cubicBezTo>
                    <a:pt x="413" y="45"/>
                    <a:pt x="413" y="46"/>
                    <a:pt x="413" y="46"/>
                  </a:cubicBezTo>
                  <a:cubicBezTo>
                    <a:pt x="363" y="30"/>
                    <a:pt x="297" y="26"/>
                    <a:pt x="276" y="25"/>
                  </a:cubicBezTo>
                  <a:close/>
                  <a:moveTo>
                    <a:pt x="396" y="91"/>
                  </a:moveTo>
                  <a:cubicBezTo>
                    <a:pt x="388" y="89"/>
                    <a:pt x="380" y="88"/>
                    <a:pt x="373" y="87"/>
                  </a:cubicBezTo>
                  <a:cubicBezTo>
                    <a:pt x="387" y="82"/>
                    <a:pt x="400" y="77"/>
                    <a:pt x="410" y="70"/>
                  </a:cubicBezTo>
                  <a:cubicBezTo>
                    <a:pt x="435" y="79"/>
                    <a:pt x="452" y="90"/>
                    <a:pt x="452" y="103"/>
                  </a:cubicBezTo>
                  <a:cubicBezTo>
                    <a:pt x="452" y="104"/>
                    <a:pt x="451" y="105"/>
                    <a:pt x="451" y="106"/>
                  </a:cubicBezTo>
                  <a:cubicBezTo>
                    <a:pt x="436" y="100"/>
                    <a:pt x="418" y="95"/>
                    <a:pt x="396" y="91"/>
                  </a:cubicBezTo>
                  <a:close/>
                  <a:moveTo>
                    <a:pt x="473" y="169"/>
                  </a:moveTo>
                  <a:cubicBezTo>
                    <a:pt x="458" y="162"/>
                    <a:pt x="442" y="156"/>
                    <a:pt x="424" y="152"/>
                  </a:cubicBezTo>
                  <a:cubicBezTo>
                    <a:pt x="437" y="148"/>
                    <a:pt x="449" y="143"/>
                    <a:pt x="458" y="136"/>
                  </a:cubicBezTo>
                  <a:cubicBezTo>
                    <a:pt x="468" y="143"/>
                    <a:pt x="474" y="151"/>
                    <a:pt x="474" y="161"/>
                  </a:cubicBezTo>
                  <a:cubicBezTo>
                    <a:pt x="474" y="164"/>
                    <a:pt x="474" y="166"/>
                    <a:pt x="473" y="169"/>
                  </a:cubicBezTo>
                  <a:close/>
                  <a:moveTo>
                    <a:pt x="309" y="278"/>
                  </a:moveTo>
                  <a:cubicBezTo>
                    <a:pt x="315" y="279"/>
                    <a:pt x="324" y="279"/>
                    <a:pt x="333" y="279"/>
                  </a:cubicBezTo>
                  <a:cubicBezTo>
                    <a:pt x="379" y="279"/>
                    <a:pt x="455" y="275"/>
                    <a:pt x="492" y="253"/>
                  </a:cubicBezTo>
                  <a:cubicBezTo>
                    <a:pt x="498" y="260"/>
                    <a:pt x="505" y="272"/>
                    <a:pt x="502" y="281"/>
                  </a:cubicBezTo>
                  <a:cubicBezTo>
                    <a:pt x="497" y="291"/>
                    <a:pt x="471" y="315"/>
                    <a:pt x="327" y="308"/>
                  </a:cubicBezTo>
                  <a:cubicBezTo>
                    <a:pt x="318" y="296"/>
                    <a:pt x="313" y="286"/>
                    <a:pt x="309" y="278"/>
                  </a:cubicBezTo>
                  <a:close/>
                  <a:moveTo>
                    <a:pt x="366" y="357"/>
                  </a:moveTo>
                  <a:cubicBezTo>
                    <a:pt x="366" y="357"/>
                    <a:pt x="366" y="357"/>
                    <a:pt x="366" y="357"/>
                  </a:cubicBezTo>
                  <a:cubicBezTo>
                    <a:pt x="358" y="348"/>
                    <a:pt x="351" y="340"/>
                    <a:pt x="344" y="332"/>
                  </a:cubicBezTo>
                  <a:cubicBezTo>
                    <a:pt x="355" y="332"/>
                    <a:pt x="365" y="332"/>
                    <a:pt x="374" y="332"/>
                  </a:cubicBezTo>
                  <a:cubicBezTo>
                    <a:pt x="440" y="332"/>
                    <a:pt x="483" y="324"/>
                    <a:pt x="506" y="309"/>
                  </a:cubicBezTo>
                  <a:cubicBezTo>
                    <a:pt x="510" y="315"/>
                    <a:pt x="514" y="322"/>
                    <a:pt x="512" y="329"/>
                  </a:cubicBezTo>
                  <a:cubicBezTo>
                    <a:pt x="509" y="336"/>
                    <a:pt x="490" y="359"/>
                    <a:pt x="366" y="357"/>
                  </a:cubicBezTo>
                  <a:close/>
                  <a:moveTo>
                    <a:pt x="518" y="494"/>
                  </a:moveTo>
                  <a:cubicBezTo>
                    <a:pt x="512" y="502"/>
                    <a:pt x="498" y="504"/>
                    <a:pt x="486" y="503"/>
                  </a:cubicBezTo>
                  <a:cubicBezTo>
                    <a:pt x="455" y="502"/>
                    <a:pt x="451" y="494"/>
                    <a:pt x="440" y="468"/>
                  </a:cubicBezTo>
                  <a:cubicBezTo>
                    <a:pt x="459" y="473"/>
                    <a:pt x="477" y="475"/>
                    <a:pt x="491" y="475"/>
                  </a:cubicBezTo>
                  <a:cubicBezTo>
                    <a:pt x="501" y="475"/>
                    <a:pt x="510" y="474"/>
                    <a:pt x="518" y="471"/>
                  </a:cubicBezTo>
                  <a:cubicBezTo>
                    <a:pt x="520" y="479"/>
                    <a:pt x="521" y="488"/>
                    <a:pt x="518" y="494"/>
                  </a:cubicBezTo>
                  <a:close/>
                  <a:moveTo>
                    <a:pt x="519" y="444"/>
                  </a:moveTo>
                  <a:cubicBezTo>
                    <a:pt x="516" y="449"/>
                    <a:pt x="499" y="461"/>
                    <a:pt x="427" y="442"/>
                  </a:cubicBezTo>
                  <a:cubicBezTo>
                    <a:pt x="426" y="439"/>
                    <a:pt x="425" y="437"/>
                    <a:pt x="423" y="434"/>
                  </a:cubicBezTo>
                  <a:cubicBezTo>
                    <a:pt x="432" y="435"/>
                    <a:pt x="441" y="435"/>
                    <a:pt x="449" y="435"/>
                  </a:cubicBezTo>
                  <a:cubicBezTo>
                    <a:pt x="480" y="435"/>
                    <a:pt x="503" y="431"/>
                    <a:pt x="519" y="423"/>
                  </a:cubicBezTo>
                  <a:cubicBezTo>
                    <a:pt x="522" y="430"/>
                    <a:pt x="523" y="439"/>
                    <a:pt x="519" y="444"/>
                  </a:cubicBezTo>
                  <a:close/>
                  <a:moveTo>
                    <a:pt x="520" y="392"/>
                  </a:moveTo>
                  <a:cubicBezTo>
                    <a:pt x="516" y="400"/>
                    <a:pt x="496" y="418"/>
                    <a:pt x="409" y="410"/>
                  </a:cubicBezTo>
                  <a:cubicBezTo>
                    <a:pt x="403" y="401"/>
                    <a:pt x="395" y="391"/>
                    <a:pt x="386" y="380"/>
                  </a:cubicBezTo>
                  <a:cubicBezTo>
                    <a:pt x="449" y="380"/>
                    <a:pt x="491" y="372"/>
                    <a:pt x="514" y="358"/>
                  </a:cubicBezTo>
                  <a:cubicBezTo>
                    <a:pt x="520" y="368"/>
                    <a:pt x="526" y="382"/>
                    <a:pt x="520" y="39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17">
              <a:extLst>
                <a:ext uri="{FF2B5EF4-FFF2-40B4-BE49-F238E27FC236}">
                  <a16:creationId xmlns:a16="http://schemas.microsoft.com/office/drawing/2014/main" id="{9C816CE8-A94A-43E8-948B-E52F59BFC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93" y="2364934"/>
              <a:ext cx="108357" cy="480735"/>
            </a:xfrm>
            <a:custGeom>
              <a:avLst/>
              <a:gdLst>
                <a:gd name="T0" fmla="*/ 52 w 60"/>
                <a:gd name="T1" fmla="*/ 76 h 267"/>
                <a:gd name="T2" fmla="*/ 51 w 60"/>
                <a:gd name="T3" fmla="*/ 5 h 267"/>
                <a:gd name="T4" fmla="*/ 30 w 60"/>
                <a:gd name="T5" fmla="*/ 0 h 267"/>
                <a:gd name="T6" fmla="*/ 8 w 60"/>
                <a:gd name="T7" fmla="*/ 5 h 267"/>
                <a:gd name="T8" fmla="*/ 8 w 60"/>
                <a:gd name="T9" fmla="*/ 76 h 267"/>
                <a:gd name="T10" fmla="*/ 3 w 60"/>
                <a:gd name="T11" fmla="*/ 110 h 267"/>
                <a:gd name="T12" fmla="*/ 12 w 60"/>
                <a:gd name="T13" fmla="*/ 190 h 267"/>
                <a:gd name="T14" fmla="*/ 30 w 60"/>
                <a:gd name="T15" fmla="*/ 267 h 267"/>
                <a:gd name="T16" fmla="*/ 48 w 60"/>
                <a:gd name="T17" fmla="*/ 190 h 267"/>
                <a:gd name="T18" fmla="*/ 56 w 60"/>
                <a:gd name="T19" fmla="*/ 110 h 267"/>
                <a:gd name="T20" fmla="*/ 52 w 60"/>
                <a:gd name="T21" fmla="*/ 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267">
                  <a:moveTo>
                    <a:pt x="52" y="76"/>
                  </a:moveTo>
                  <a:cubicBezTo>
                    <a:pt x="60" y="70"/>
                    <a:pt x="56" y="7"/>
                    <a:pt x="51" y="5"/>
                  </a:cubicBezTo>
                  <a:cubicBezTo>
                    <a:pt x="46" y="2"/>
                    <a:pt x="30" y="0"/>
                    <a:pt x="30" y="0"/>
                  </a:cubicBezTo>
                  <a:cubicBezTo>
                    <a:pt x="30" y="0"/>
                    <a:pt x="13" y="2"/>
                    <a:pt x="8" y="5"/>
                  </a:cubicBezTo>
                  <a:cubicBezTo>
                    <a:pt x="4" y="7"/>
                    <a:pt x="0" y="70"/>
                    <a:pt x="8" y="76"/>
                  </a:cubicBezTo>
                  <a:cubicBezTo>
                    <a:pt x="16" y="83"/>
                    <a:pt x="2" y="93"/>
                    <a:pt x="3" y="110"/>
                  </a:cubicBezTo>
                  <a:cubicBezTo>
                    <a:pt x="4" y="126"/>
                    <a:pt x="8" y="181"/>
                    <a:pt x="12" y="190"/>
                  </a:cubicBezTo>
                  <a:cubicBezTo>
                    <a:pt x="16" y="199"/>
                    <a:pt x="15" y="267"/>
                    <a:pt x="30" y="267"/>
                  </a:cubicBezTo>
                  <a:cubicBezTo>
                    <a:pt x="44" y="267"/>
                    <a:pt x="44" y="199"/>
                    <a:pt x="48" y="190"/>
                  </a:cubicBezTo>
                  <a:cubicBezTo>
                    <a:pt x="52" y="181"/>
                    <a:pt x="56" y="126"/>
                    <a:pt x="56" y="110"/>
                  </a:cubicBezTo>
                  <a:cubicBezTo>
                    <a:pt x="57" y="93"/>
                    <a:pt x="44" y="83"/>
                    <a:pt x="52" y="7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370874F6-235E-41BA-A869-E93D628732EB}"/>
                </a:ext>
              </a:extLst>
            </p:cNvPr>
            <p:cNvGrpSpPr/>
            <p:nvPr/>
          </p:nvGrpSpPr>
          <p:grpSpPr>
            <a:xfrm>
              <a:off x="6036542" y="1673590"/>
              <a:ext cx="318964" cy="202977"/>
              <a:chOff x="5935663" y="1630363"/>
              <a:chExt cx="331787" cy="211137"/>
            </a:xfrm>
          </p:grpSpPr>
          <p:sp>
            <p:nvSpPr>
              <p:cNvPr id="153" name="Freeform 118">
                <a:extLst>
                  <a:ext uri="{FF2B5EF4-FFF2-40B4-BE49-F238E27FC236}">
                    <a16:creationId xmlns:a16="http://schemas.microsoft.com/office/drawing/2014/main" id="{66E1F511-1481-485E-9937-666A49FBE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663" y="1630363"/>
                <a:ext cx="147638" cy="153987"/>
              </a:xfrm>
              <a:custGeom>
                <a:avLst/>
                <a:gdLst>
                  <a:gd name="T0" fmla="*/ 53 w 79"/>
                  <a:gd name="T1" fmla="*/ 1 h 82"/>
                  <a:gd name="T2" fmla="*/ 8 w 79"/>
                  <a:gd name="T3" fmla="*/ 16 h 82"/>
                  <a:gd name="T4" fmla="*/ 5 w 79"/>
                  <a:gd name="T5" fmla="*/ 63 h 82"/>
                  <a:gd name="T6" fmla="*/ 38 w 79"/>
                  <a:gd name="T7" fmla="*/ 77 h 82"/>
                  <a:gd name="T8" fmla="*/ 73 w 79"/>
                  <a:gd name="T9" fmla="*/ 37 h 82"/>
                  <a:gd name="T10" fmla="*/ 53 w 79"/>
                  <a:gd name="T11" fmla="*/ 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82">
                    <a:moveTo>
                      <a:pt x="53" y="1"/>
                    </a:moveTo>
                    <a:cubicBezTo>
                      <a:pt x="40" y="0"/>
                      <a:pt x="16" y="7"/>
                      <a:pt x="8" y="16"/>
                    </a:cubicBezTo>
                    <a:cubicBezTo>
                      <a:pt x="0" y="25"/>
                      <a:pt x="0" y="56"/>
                      <a:pt x="5" y="63"/>
                    </a:cubicBezTo>
                    <a:cubicBezTo>
                      <a:pt x="11" y="70"/>
                      <a:pt x="24" y="82"/>
                      <a:pt x="38" y="77"/>
                    </a:cubicBezTo>
                    <a:cubicBezTo>
                      <a:pt x="52" y="73"/>
                      <a:pt x="66" y="44"/>
                      <a:pt x="73" y="37"/>
                    </a:cubicBezTo>
                    <a:cubicBezTo>
                      <a:pt x="79" y="29"/>
                      <a:pt x="71" y="2"/>
                      <a:pt x="53" y="1"/>
                    </a:cubicBezTo>
                    <a:close/>
                  </a:path>
                </a:pathLst>
              </a:cu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4" name="Freeform 119">
                <a:extLst>
                  <a:ext uri="{FF2B5EF4-FFF2-40B4-BE49-F238E27FC236}">
                    <a16:creationId xmlns:a16="http://schemas.microsoft.com/office/drawing/2014/main" id="{DCF00225-01DC-45A3-A643-BED85F3577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225" y="1630363"/>
                <a:ext cx="149225" cy="153987"/>
              </a:xfrm>
              <a:custGeom>
                <a:avLst/>
                <a:gdLst>
                  <a:gd name="T0" fmla="*/ 27 w 80"/>
                  <a:gd name="T1" fmla="*/ 1 h 82"/>
                  <a:gd name="T2" fmla="*/ 72 w 80"/>
                  <a:gd name="T3" fmla="*/ 16 h 82"/>
                  <a:gd name="T4" fmla="*/ 74 w 80"/>
                  <a:gd name="T5" fmla="*/ 63 h 82"/>
                  <a:gd name="T6" fmla="*/ 42 w 80"/>
                  <a:gd name="T7" fmla="*/ 77 h 82"/>
                  <a:gd name="T8" fmla="*/ 7 w 80"/>
                  <a:gd name="T9" fmla="*/ 37 h 82"/>
                  <a:gd name="T10" fmla="*/ 27 w 80"/>
                  <a:gd name="T11" fmla="*/ 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82">
                    <a:moveTo>
                      <a:pt x="27" y="1"/>
                    </a:moveTo>
                    <a:cubicBezTo>
                      <a:pt x="40" y="0"/>
                      <a:pt x="64" y="7"/>
                      <a:pt x="72" y="16"/>
                    </a:cubicBezTo>
                    <a:cubicBezTo>
                      <a:pt x="80" y="25"/>
                      <a:pt x="80" y="56"/>
                      <a:pt x="74" y="63"/>
                    </a:cubicBezTo>
                    <a:cubicBezTo>
                      <a:pt x="69" y="70"/>
                      <a:pt x="56" y="82"/>
                      <a:pt x="42" y="77"/>
                    </a:cubicBezTo>
                    <a:cubicBezTo>
                      <a:pt x="28" y="73"/>
                      <a:pt x="13" y="44"/>
                      <a:pt x="7" y="37"/>
                    </a:cubicBezTo>
                    <a:cubicBezTo>
                      <a:pt x="0" y="29"/>
                      <a:pt x="9" y="2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5" name="Freeform 120">
                <a:extLst>
                  <a:ext uri="{FF2B5EF4-FFF2-40B4-BE49-F238E27FC236}">
                    <a16:creationId xmlns:a16="http://schemas.microsoft.com/office/drawing/2014/main" id="{7AE90070-FBA7-4400-A622-9A8EE3E31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375" y="1744663"/>
                <a:ext cx="112713" cy="96837"/>
              </a:xfrm>
              <a:custGeom>
                <a:avLst/>
                <a:gdLst>
                  <a:gd name="T0" fmla="*/ 30 w 60"/>
                  <a:gd name="T1" fmla="*/ 0 h 52"/>
                  <a:gd name="T2" fmla="*/ 13 w 60"/>
                  <a:gd name="T3" fmla="*/ 47 h 52"/>
                  <a:gd name="T4" fmla="*/ 30 w 60"/>
                  <a:gd name="T5" fmla="*/ 41 h 52"/>
                  <a:gd name="T6" fmla="*/ 47 w 60"/>
                  <a:gd name="T7" fmla="*/ 47 h 52"/>
                  <a:gd name="T8" fmla="*/ 30 w 60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2">
                    <a:moveTo>
                      <a:pt x="30" y="0"/>
                    </a:moveTo>
                    <a:cubicBezTo>
                      <a:pt x="23" y="0"/>
                      <a:pt x="0" y="41"/>
                      <a:pt x="13" y="47"/>
                    </a:cubicBezTo>
                    <a:cubicBezTo>
                      <a:pt x="26" y="52"/>
                      <a:pt x="30" y="41"/>
                      <a:pt x="30" y="41"/>
                    </a:cubicBezTo>
                    <a:cubicBezTo>
                      <a:pt x="30" y="41"/>
                      <a:pt x="34" y="52"/>
                      <a:pt x="47" y="47"/>
                    </a:cubicBezTo>
                    <a:cubicBezTo>
                      <a:pt x="60" y="41"/>
                      <a:pt x="38" y="0"/>
                      <a:pt x="30" y="0"/>
                    </a:cubicBezTo>
                    <a:close/>
                  </a:path>
                </a:pathLst>
              </a:cu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4792564-603C-4858-BD65-D1C472B9F23A}"/>
              </a:ext>
            </a:extLst>
          </p:cNvPr>
          <p:cNvCxnSpPr>
            <a:cxnSpLocks/>
          </p:cNvCxnSpPr>
          <p:nvPr/>
        </p:nvCxnSpPr>
        <p:spPr>
          <a:xfrm flipH="1">
            <a:off x="4606605" y="1580496"/>
            <a:ext cx="1429936" cy="0"/>
          </a:xfrm>
          <a:prstGeom prst="straightConnector1">
            <a:avLst/>
          </a:prstGeom>
          <a:ln w="19050"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B3C38FE1-027D-4D97-B048-86C027F5F8EF}"/>
              </a:ext>
            </a:extLst>
          </p:cNvPr>
          <p:cNvCxnSpPr>
            <a:cxnSpLocks/>
          </p:cNvCxnSpPr>
          <p:nvPr/>
        </p:nvCxnSpPr>
        <p:spPr>
          <a:xfrm>
            <a:off x="6391401" y="2587751"/>
            <a:ext cx="1429936" cy="0"/>
          </a:xfrm>
          <a:prstGeom prst="straightConnector1">
            <a:avLst/>
          </a:prstGeom>
          <a:ln w="19050">
            <a:solidFill>
              <a:schemeClr val="accent2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677B064D-01F8-4C68-894E-BC1BC2543332}"/>
              </a:ext>
            </a:extLst>
          </p:cNvPr>
          <p:cNvCxnSpPr>
            <a:cxnSpLocks/>
          </p:cNvCxnSpPr>
          <p:nvPr/>
        </p:nvCxnSpPr>
        <p:spPr>
          <a:xfrm flipH="1">
            <a:off x="4233310" y="2656428"/>
            <a:ext cx="1951267" cy="0"/>
          </a:xfrm>
          <a:prstGeom prst="straightConnector1">
            <a:avLst/>
          </a:prstGeom>
          <a:ln w="19050">
            <a:solidFill>
              <a:schemeClr val="accent3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04770CDA-BCBA-4CAD-8998-DA49889242EF}"/>
              </a:ext>
            </a:extLst>
          </p:cNvPr>
          <p:cNvCxnSpPr>
            <a:cxnSpLocks/>
          </p:cNvCxnSpPr>
          <p:nvPr/>
        </p:nvCxnSpPr>
        <p:spPr>
          <a:xfrm>
            <a:off x="6381814" y="3704708"/>
            <a:ext cx="1429936" cy="0"/>
          </a:xfrm>
          <a:prstGeom prst="straightConnector1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0DC908FB-9276-46BE-8D50-2134B67659FC}"/>
              </a:ext>
            </a:extLst>
          </p:cNvPr>
          <p:cNvCxnSpPr>
            <a:cxnSpLocks/>
          </p:cNvCxnSpPr>
          <p:nvPr/>
        </p:nvCxnSpPr>
        <p:spPr>
          <a:xfrm>
            <a:off x="6391339" y="3128708"/>
            <a:ext cx="0" cy="576000"/>
          </a:xfrm>
          <a:prstGeom prst="straightConnector1">
            <a:avLst/>
          </a:prstGeom>
          <a:ln w="1905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F2BF6307-20E7-4042-9B9C-89DD9E65B6AB}"/>
              </a:ext>
            </a:extLst>
          </p:cNvPr>
          <p:cNvSpPr txBox="1"/>
          <p:nvPr/>
        </p:nvSpPr>
        <p:spPr>
          <a:xfrm>
            <a:off x="3159287" y="1305968"/>
            <a:ext cx="688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Brain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F7F267F7-145E-4A6B-8491-46BD8B62D239}"/>
              </a:ext>
            </a:extLst>
          </p:cNvPr>
          <p:cNvSpPr/>
          <p:nvPr/>
        </p:nvSpPr>
        <p:spPr>
          <a:xfrm>
            <a:off x="1071886" y="1538778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C304287B-D2BF-4C65-96A1-8DF0A7AB24AD}"/>
              </a:ext>
            </a:extLst>
          </p:cNvPr>
          <p:cNvSpPr/>
          <p:nvPr/>
        </p:nvSpPr>
        <p:spPr>
          <a:xfrm>
            <a:off x="3847128" y="1290670"/>
            <a:ext cx="657226" cy="6572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6BCDD4BB-BB34-4FEC-A620-F2BED59B5309}"/>
              </a:ext>
            </a:extLst>
          </p:cNvPr>
          <p:cNvGrpSpPr/>
          <p:nvPr/>
        </p:nvGrpSpPr>
        <p:grpSpPr>
          <a:xfrm>
            <a:off x="3961383" y="1414694"/>
            <a:ext cx="428717" cy="409178"/>
            <a:chOff x="915988" y="2376488"/>
            <a:chExt cx="1184276" cy="1130301"/>
          </a:xfrm>
          <a:solidFill>
            <a:schemeClr val="bg2"/>
          </a:solidFill>
        </p:grpSpPr>
        <p:sp>
          <p:nvSpPr>
            <p:cNvPr id="52" name="Freeform 27">
              <a:extLst>
                <a:ext uri="{FF2B5EF4-FFF2-40B4-BE49-F238E27FC236}">
                  <a16:creationId xmlns:a16="http://schemas.microsoft.com/office/drawing/2014/main" id="{A2A0290B-6BD4-4104-8F46-0D5C15DE6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5238" y="3197226"/>
              <a:ext cx="155575" cy="309563"/>
            </a:xfrm>
            <a:custGeom>
              <a:avLst/>
              <a:gdLst>
                <a:gd name="T0" fmla="*/ 3 w 23"/>
                <a:gd name="T1" fmla="*/ 0 h 46"/>
                <a:gd name="T2" fmla="*/ 21 w 23"/>
                <a:gd name="T3" fmla="*/ 4 h 46"/>
                <a:gd name="T4" fmla="*/ 23 w 23"/>
                <a:gd name="T5" fmla="*/ 4 h 46"/>
                <a:gd name="T6" fmla="*/ 21 w 23"/>
                <a:gd name="T7" fmla="*/ 9 h 46"/>
                <a:gd name="T8" fmla="*/ 20 w 23"/>
                <a:gd name="T9" fmla="*/ 12 h 46"/>
                <a:gd name="T10" fmla="*/ 19 w 23"/>
                <a:gd name="T11" fmla="*/ 13 h 46"/>
                <a:gd name="T12" fmla="*/ 17 w 23"/>
                <a:gd name="T13" fmla="*/ 18 h 46"/>
                <a:gd name="T14" fmla="*/ 16 w 23"/>
                <a:gd name="T15" fmla="*/ 20 h 46"/>
                <a:gd name="T16" fmla="*/ 15 w 23"/>
                <a:gd name="T17" fmla="*/ 23 h 46"/>
                <a:gd name="T18" fmla="*/ 15 w 23"/>
                <a:gd name="T19" fmla="*/ 24 h 46"/>
                <a:gd name="T20" fmla="*/ 14 w 23"/>
                <a:gd name="T21" fmla="*/ 27 h 46"/>
                <a:gd name="T22" fmla="*/ 13 w 23"/>
                <a:gd name="T23" fmla="*/ 29 h 46"/>
                <a:gd name="T24" fmla="*/ 12 w 23"/>
                <a:gd name="T25" fmla="*/ 32 h 46"/>
                <a:gd name="T26" fmla="*/ 12 w 23"/>
                <a:gd name="T27" fmla="*/ 33 h 46"/>
                <a:gd name="T28" fmla="*/ 11 w 23"/>
                <a:gd name="T29" fmla="*/ 36 h 46"/>
                <a:gd name="T30" fmla="*/ 11 w 23"/>
                <a:gd name="T31" fmla="*/ 39 h 46"/>
                <a:gd name="T32" fmla="*/ 10 w 23"/>
                <a:gd name="T33" fmla="*/ 41 h 46"/>
                <a:gd name="T34" fmla="*/ 10 w 23"/>
                <a:gd name="T35" fmla="*/ 44 h 46"/>
                <a:gd name="T36" fmla="*/ 10 w 23"/>
                <a:gd name="T37" fmla="*/ 45 h 46"/>
                <a:gd name="T38" fmla="*/ 3 w 23"/>
                <a:gd name="T39" fmla="*/ 45 h 46"/>
                <a:gd name="T40" fmla="*/ 2 w 23"/>
                <a:gd name="T41" fmla="*/ 42 h 46"/>
                <a:gd name="T42" fmla="*/ 2 w 23"/>
                <a:gd name="T43" fmla="*/ 40 h 46"/>
                <a:gd name="T44" fmla="*/ 1 w 23"/>
                <a:gd name="T45" fmla="*/ 36 h 46"/>
                <a:gd name="T46" fmla="*/ 1 w 23"/>
                <a:gd name="T47" fmla="*/ 33 h 46"/>
                <a:gd name="T48" fmla="*/ 1 w 23"/>
                <a:gd name="T49" fmla="*/ 31 h 46"/>
                <a:gd name="T50" fmla="*/ 1 w 23"/>
                <a:gd name="T51" fmla="*/ 27 h 46"/>
                <a:gd name="T52" fmla="*/ 1 w 23"/>
                <a:gd name="T53" fmla="*/ 26 h 46"/>
                <a:gd name="T54" fmla="*/ 0 w 23"/>
                <a:gd name="T55" fmla="*/ 26 h 46"/>
                <a:gd name="T56" fmla="*/ 0 w 23"/>
                <a:gd name="T57" fmla="*/ 25 h 46"/>
                <a:gd name="T58" fmla="*/ 0 w 23"/>
                <a:gd name="T59" fmla="*/ 23 h 46"/>
                <a:gd name="T60" fmla="*/ 1 w 23"/>
                <a:gd name="T61" fmla="*/ 19 h 46"/>
                <a:gd name="T62" fmla="*/ 1 w 23"/>
                <a:gd name="T63" fmla="*/ 17 h 46"/>
                <a:gd name="T64" fmla="*/ 1 w 23"/>
                <a:gd name="T65" fmla="*/ 11 h 46"/>
                <a:gd name="T66" fmla="*/ 1 w 23"/>
                <a:gd name="T67" fmla="*/ 9 h 46"/>
                <a:gd name="T68" fmla="*/ 2 w 23"/>
                <a:gd name="T69" fmla="*/ 5 h 46"/>
                <a:gd name="T70" fmla="*/ 2 w 23"/>
                <a:gd name="T71" fmla="*/ 3 h 46"/>
                <a:gd name="T72" fmla="*/ 3 w 23"/>
                <a:gd name="T7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46">
                  <a:moveTo>
                    <a:pt x="3" y="0"/>
                  </a:moveTo>
                  <a:cubicBezTo>
                    <a:pt x="12" y="1"/>
                    <a:pt x="20" y="4"/>
                    <a:pt x="21" y="4"/>
                  </a:cubicBezTo>
                  <a:cubicBezTo>
                    <a:pt x="21" y="4"/>
                    <a:pt x="22" y="4"/>
                    <a:pt x="23" y="4"/>
                  </a:cubicBezTo>
                  <a:cubicBezTo>
                    <a:pt x="23" y="6"/>
                    <a:pt x="22" y="7"/>
                    <a:pt x="21" y="9"/>
                  </a:cubicBezTo>
                  <a:cubicBezTo>
                    <a:pt x="21" y="10"/>
                    <a:pt x="20" y="10"/>
                    <a:pt x="20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5"/>
                    <a:pt x="18" y="16"/>
                    <a:pt x="17" y="1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2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5"/>
                    <a:pt x="14" y="26"/>
                    <a:pt x="14" y="27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2" y="31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4"/>
                    <a:pt x="11" y="35"/>
                    <a:pt x="11" y="3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0"/>
                    <a:pt x="10" y="41"/>
                    <a:pt x="10" y="41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6"/>
                    <a:pt x="4" y="46"/>
                    <a:pt x="3" y="45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1"/>
                    <a:pt x="2" y="40"/>
                    <a:pt x="2" y="4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5"/>
                    <a:pt x="1" y="34"/>
                    <a:pt x="1" y="33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0"/>
                    <a:pt x="1" y="29"/>
                    <a:pt x="1" y="27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0" y="24"/>
                    <a:pt x="0" y="23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5"/>
                    <a:pt x="1" y="13"/>
                    <a:pt x="1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8"/>
                    <a:pt x="2" y="6"/>
                    <a:pt x="2" y="5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2"/>
                    <a:pt x="2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id="{759ACFC5-66D9-4301-BE68-779674D0C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638" y="3190876"/>
              <a:ext cx="222250" cy="161925"/>
            </a:xfrm>
            <a:custGeom>
              <a:avLst/>
              <a:gdLst>
                <a:gd name="T0" fmla="*/ 31 w 33"/>
                <a:gd name="T1" fmla="*/ 20 h 24"/>
                <a:gd name="T2" fmla="*/ 30 w 33"/>
                <a:gd name="T3" fmla="*/ 24 h 24"/>
                <a:gd name="T4" fmla="*/ 30 w 33"/>
                <a:gd name="T5" fmla="*/ 24 h 24"/>
                <a:gd name="T6" fmla="*/ 0 w 33"/>
                <a:gd name="T7" fmla="*/ 7 h 24"/>
                <a:gd name="T8" fmla="*/ 4 w 33"/>
                <a:gd name="T9" fmla="*/ 8 h 24"/>
                <a:gd name="T10" fmla="*/ 20 w 33"/>
                <a:gd name="T11" fmla="*/ 3 h 24"/>
                <a:gd name="T12" fmla="*/ 31 w 33"/>
                <a:gd name="T13" fmla="*/ 0 h 24"/>
                <a:gd name="T14" fmla="*/ 33 w 33"/>
                <a:gd name="T15" fmla="*/ 0 h 24"/>
                <a:gd name="T16" fmla="*/ 32 w 33"/>
                <a:gd name="T17" fmla="*/ 3 h 24"/>
                <a:gd name="T18" fmla="*/ 32 w 33"/>
                <a:gd name="T19" fmla="*/ 5 h 24"/>
                <a:gd name="T20" fmla="*/ 31 w 33"/>
                <a:gd name="T21" fmla="*/ 10 h 24"/>
                <a:gd name="T22" fmla="*/ 31 w 33"/>
                <a:gd name="T23" fmla="*/ 12 h 24"/>
                <a:gd name="T24" fmla="*/ 31 w 33"/>
                <a:gd name="T25" fmla="*/ 18 h 24"/>
                <a:gd name="T26" fmla="*/ 31 w 33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24">
                  <a:moveTo>
                    <a:pt x="31" y="20"/>
                  </a:moveTo>
                  <a:cubicBezTo>
                    <a:pt x="31" y="21"/>
                    <a:pt x="30" y="22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13" y="21"/>
                    <a:pt x="4" y="14"/>
                    <a:pt x="0" y="7"/>
                  </a:cubicBezTo>
                  <a:cubicBezTo>
                    <a:pt x="1" y="7"/>
                    <a:pt x="2" y="8"/>
                    <a:pt x="4" y="8"/>
                  </a:cubicBezTo>
                  <a:cubicBezTo>
                    <a:pt x="10" y="8"/>
                    <a:pt x="15" y="6"/>
                    <a:pt x="20" y="3"/>
                  </a:cubicBezTo>
                  <a:cubicBezTo>
                    <a:pt x="23" y="1"/>
                    <a:pt x="27" y="0"/>
                    <a:pt x="31" y="0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4"/>
                    <a:pt x="32" y="5"/>
                    <a:pt x="32" y="5"/>
                  </a:cubicBezTo>
                  <a:cubicBezTo>
                    <a:pt x="32" y="7"/>
                    <a:pt x="32" y="8"/>
                    <a:pt x="31" y="10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3"/>
                    <a:pt x="31" y="16"/>
                    <a:pt x="31" y="18"/>
                  </a:cubicBezTo>
                  <a:lnTo>
                    <a:pt x="3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29">
              <a:extLst>
                <a:ext uri="{FF2B5EF4-FFF2-40B4-BE49-F238E27FC236}">
                  <a16:creationId xmlns:a16="http://schemas.microsoft.com/office/drawing/2014/main" id="{B69D6411-0CB0-4C6D-A734-1B4F02CA9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326" y="3130551"/>
              <a:ext cx="168275" cy="87313"/>
            </a:xfrm>
            <a:custGeom>
              <a:avLst/>
              <a:gdLst>
                <a:gd name="T0" fmla="*/ 0 w 25"/>
                <a:gd name="T1" fmla="*/ 0 h 13"/>
                <a:gd name="T2" fmla="*/ 15 w 25"/>
                <a:gd name="T3" fmla="*/ 7 h 13"/>
                <a:gd name="T4" fmla="*/ 16 w 25"/>
                <a:gd name="T5" fmla="*/ 7 h 13"/>
                <a:gd name="T6" fmla="*/ 21 w 25"/>
                <a:gd name="T7" fmla="*/ 6 h 13"/>
                <a:gd name="T8" fmla="*/ 23 w 25"/>
                <a:gd name="T9" fmla="*/ 9 h 13"/>
                <a:gd name="T10" fmla="*/ 25 w 25"/>
                <a:gd name="T11" fmla="*/ 11 h 13"/>
                <a:gd name="T12" fmla="*/ 17 w 25"/>
                <a:gd name="T13" fmla="*/ 13 h 13"/>
                <a:gd name="T14" fmla="*/ 8 w 25"/>
                <a:gd name="T15" fmla="*/ 11 h 13"/>
                <a:gd name="T16" fmla="*/ 10 w 25"/>
                <a:gd name="T17" fmla="*/ 9 h 13"/>
                <a:gd name="T18" fmla="*/ 8 w 25"/>
                <a:gd name="T19" fmla="*/ 8 h 13"/>
                <a:gd name="T20" fmla="*/ 4 w 25"/>
                <a:gd name="T21" fmla="*/ 8 h 13"/>
                <a:gd name="T22" fmla="*/ 0 w 25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13">
                  <a:moveTo>
                    <a:pt x="0" y="0"/>
                  </a:moveTo>
                  <a:cubicBezTo>
                    <a:pt x="4" y="4"/>
                    <a:pt x="11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8" y="7"/>
                    <a:pt x="20" y="7"/>
                    <a:pt x="21" y="6"/>
                  </a:cubicBezTo>
                  <a:cubicBezTo>
                    <a:pt x="22" y="7"/>
                    <a:pt x="23" y="8"/>
                    <a:pt x="23" y="9"/>
                  </a:cubicBezTo>
                  <a:cubicBezTo>
                    <a:pt x="24" y="10"/>
                    <a:pt x="25" y="11"/>
                    <a:pt x="25" y="11"/>
                  </a:cubicBezTo>
                  <a:cubicBezTo>
                    <a:pt x="22" y="12"/>
                    <a:pt x="20" y="13"/>
                    <a:pt x="17" y="13"/>
                  </a:cubicBezTo>
                  <a:cubicBezTo>
                    <a:pt x="13" y="13"/>
                    <a:pt x="9" y="12"/>
                    <a:pt x="8" y="11"/>
                  </a:cubicBezTo>
                  <a:cubicBezTo>
                    <a:pt x="9" y="11"/>
                    <a:pt x="10" y="10"/>
                    <a:pt x="10" y="9"/>
                  </a:cubicBezTo>
                  <a:cubicBezTo>
                    <a:pt x="9" y="9"/>
                    <a:pt x="9" y="8"/>
                    <a:pt x="8" y="8"/>
                  </a:cubicBezTo>
                  <a:cubicBezTo>
                    <a:pt x="6" y="8"/>
                    <a:pt x="5" y="8"/>
                    <a:pt x="4" y="8"/>
                  </a:cubicBezTo>
                  <a:cubicBezTo>
                    <a:pt x="2" y="6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0">
              <a:extLst>
                <a:ext uri="{FF2B5EF4-FFF2-40B4-BE49-F238E27FC236}">
                  <a16:creationId xmlns:a16="http://schemas.microsoft.com/office/drawing/2014/main" id="{C86576AA-3807-4ECB-AECB-15FE3A521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251" y="3109913"/>
              <a:ext cx="228600" cy="87313"/>
            </a:xfrm>
            <a:custGeom>
              <a:avLst/>
              <a:gdLst>
                <a:gd name="T0" fmla="*/ 8 w 34"/>
                <a:gd name="T1" fmla="*/ 5 h 13"/>
                <a:gd name="T2" fmla="*/ 6 w 34"/>
                <a:gd name="T3" fmla="*/ 6 h 13"/>
                <a:gd name="T4" fmla="*/ 8 w 34"/>
                <a:gd name="T5" fmla="*/ 8 h 13"/>
                <a:gd name="T6" fmla="*/ 13 w 34"/>
                <a:gd name="T7" fmla="*/ 9 h 13"/>
                <a:gd name="T8" fmla="*/ 7 w 34"/>
                <a:gd name="T9" fmla="*/ 12 h 13"/>
                <a:gd name="T10" fmla="*/ 5 w 34"/>
                <a:gd name="T11" fmla="*/ 13 h 13"/>
                <a:gd name="T12" fmla="*/ 2 w 34"/>
                <a:gd name="T13" fmla="*/ 10 h 13"/>
                <a:gd name="T14" fmla="*/ 0 w 34"/>
                <a:gd name="T15" fmla="*/ 7 h 13"/>
                <a:gd name="T16" fmla="*/ 3 w 34"/>
                <a:gd name="T17" fmla="*/ 2 h 13"/>
                <a:gd name="T18" fmla="*/ 4 w 34"/>
                <a:gd name="T19" fmla="*/ 0 h 13"/>
                <a:gd name="T20" fmla="*/ 14 w 34"/>
                <a:gd name="T21" fmla="*/ 2 h 13"/>
                <a:gd name="T22" fmla="*/ 25 w 34"/>
                <a:gd name="T23" fmla="*/ 0 h 13"/>
                <a:gd name="T24" fmla="*/ 26 w 34"/>
                <a:gd name="T25" fmla="*/ 3 h 13"/>
                <a:gd name="T26" fmla="*/ 34 w 34"/>
                <a:gd name="T27" fmla="*/ 10 h 13"/>
                <a:gd name="T28" fmla="*/ 25 w 34"/>
                <a:gd name="T29" fmla="*/ 9 h 13"/>
                <a:gd name="T30" fmla="*/ 8 w 34"/>
                <a:gd name="T31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3">
                  <a:moveTo>
                    <a:pt x="8" y="5"/>
                  </a:moveTo>
                  <a:cubicBezTo>
                    <a:pt x="8" y="5"/>
                    <a:pt x="7" y="5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9"/>
                    <a:pt x="11" y="9"/>
                    <a:pt x="13" y="9"/>
                  </a:cubicBezTo>
                  <a:cubicBezTo>
                    <a:pt x="10" y="10"/>
                    <a:pt x="8" y="11"/>
                    <a:pt x="7" y="12"/>
                  </a:cubicBezTo>
                  <a:cubicBezTo>
                    <a:pt x="6" y="12"/>
                    <a:pt x="5" y="12"/>
                    <a:pt x="5" y="13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1" y="6"/>
                    <a:pt x="2" y="4"/>
                    <a:pt x="3" y="2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7" y="1"/>
                    <a:pt x="10" y="2"/>
                    <a:pt x="14" y="2"/>
                  </a:cubicBezTo>
                  <a:cubicBezTo>
                    <a:pt x="17" y="2"/>
                    <a:pt x="21" y="1"/>
                    <a:pt x="25" y="0"/>
                  </a:cubicBezTo>
                  <a:cubicBezTo>
                    <a:pt x="26" y="1"/>
                    <a:pt x="26" y="2"/>
                    <a:pt x="26" y="3"/>
                  </a:cubicBezTo>
                  <a:cubicBezTo>
                    <a:pt x="28" y="6"/>
                    <a:pt x="31" y="8"/>
                    <a:pt x="34" y="10"/>
                  </a:cubicBezTo>
                  <a:cubicBezTo>
                    <a:pt x="31" y="10"/>
                    <a:pt x="28" y="9"/>
                    <a:pt x="25" y="9"/>
                  </a:cubicBezTo>
                  <a:cubicBezTo>
                    <a:pt x="20" y="7"/>
                    <a:pt x="14" y="6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1">
              <a:extLst>
                <a:ext uri="{FF2B5EF4-FFF2-40B4-BE49-F238E27FC236}">
                  <a16:creationId xmlns:a16="http://schemas.microsoft.com/office/drawing/2014/main" id="{A97D78A2-C1DD-4195-B755-0B9B07806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876" y="3151188"/>
              <a:ext cx="141288" cy="66675"/>
            </a:xfrm>
            <a:custGeom>
              <a:avLst/>
              <a:gdLst>
                <a:gd name="T0" fmla="*/ 18 w 21"/>
                <a:gd name="T1" fmla="*/ 0 h 10"/>
                <a:gd name="T2" fmla="*/ 19 w 21"/>
                <a:gd name="T3" fmla="*/ 10 h 10"/>
                <a:gd name="T4" fmla="*/ 0 w 21"/>
                <a:gd name="T5" fmla="*/ 7 h 10"/>
                <a:gd name="T6" fmla="*/ 18 w 2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0">
                  <a:moveTo>
                    <a:pt x="18" y="0"/>
                  </a:moveTo>
                  <a:cubicBezTo>
                    <a:pt x="20" y="3"/>
                    <a:pt x="21" y="7"/>
                    <a:pt x="19" y="10"/>
                  </a:cubicBezTo>
                  <a:cubicBezTo>
                    <a:pt x="11" y="9"/>
                    <a:pt x="2" y="8"/>
                    <a:pt x="0" y="7"/>
                  </a:cubicBezTo>
                  <a:cubicBezTo>
                    <a:pt x="6" y="6"/>
                    <a:pt x="12" y="3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2">
              <a:extLst>
                <a:ext uri="{FF2B5EF4-FFF2-40B4-BE49-F238E27FC236}">
                  <a16:creationId xmlns:a16="http://schemas.microsoft.com/office/drawing/2014/main" id="{FA5CABC0-D6EF-4A37-A8E4-55710518E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576" y="3022601"/>
              <a:ext cx="255588" cy="155575"/>
            </a:xfrm>
            <a:custGeom>
              <a:avLst/>
              <a:gdLst>
                <a:gd name="T0" fmla="*/ 2 w 38"/>
                <a:gd name="T1" fmla="*/ 0 h 23"/>
                <a:gd name="T2" fmla="*/ 38 w 38"/>
                <a:gd name="T3" fmla="*/ 13 h 23"/>
                <a:gd name="T4" fmla="*/ 17 w 38"/>
                <a:gd name="T5" fmla="*/ 23 h 23"/>
                <a:gd name="T6" fmla="*/ 2 w 38"/>
                <a:gd name="T7" fmla="*/ 14 h 23"/>
                <a:gd name="T8" fmla="*/ 2 w 38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">
                  <a:moveTo>
                    <a:pt x="2" y="0"/>
                  </a:moveTo>
                  <a:cubicBezTo>
                    <a:pt x="13" y="8"/>
                    <a:pt x="27" y="11"/>
                    <a:pt x="38" y="13"/>
                  </a:cubicBezTo>
                  <a:cubicBezTo>
                    <a:pt x="31" y="17"/>
                    <a:pt x="24" y="21"/>
                    <a:pt x="17" y="23"/>
                  </a:cubicBezTo>
                  <a:cubicBezTo>
                    <a:pt x="9" y="22"/>
                    <a:pt x="4" y="19"/>
                    <a:pt x="2" y="14"/>
                  </a:cubicBezTo>
                  <a:cubicBezTo>
                    <a:pt x="0" y="10"/>
                    <a:pt x="0" y="5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575EF38C-F6C5-42F4-B5CB-769EEB546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988" y="2625726"/>
              <a:ext cx="376238" cy="531813"/>
            </a:xfrm>
            <a:custGeom>
              <a:avLst/>
              <a:gdLst>
                <a:gd name="T0" fmla="*/ 3 w 56"/>
                <a:gd name="T1" fmla="*/ 70 h 79"/>
                <a:gd name="T2" fmla="*/ 3 w 56"/>
                <a:gd name="T3" fmla="*/ 36 h 79"/>
                <a:gd name="T4" fmla="*/ 3 w 56"/>
                <a:gd name="T5" fmla="*/ 36 h 79"/>
                <a:gd name="T6" fmla="*/ 5 w 56"/>
                <a:gd name="T7" fmla="*/ 34 h 79"/>
                <a:gd name="T8" fmla="*/ 5 w 56"/>
                <a:gd name="T9" fmla="*/ 29 h 79"/>
                <a:gd name="T10" fmla="*/ 6 w 56"/>
                <a:gd name="T11" fmla="*/ 24 h 79"/>
                <a:gd name="T12" fmla="*/ 9 w 56"/>
                <a:gd name="T13" fmla="*/ 21 h 79"/>
                <a:gd name="T14" fmla="*/ 16 w 56"/>
                <a:gd name="T15" fmla="*/ 27 h 79"/>
                <a:gd name="T16" fmla="*/ 28 w 56"/>
                <a:gd name="T17" fmla="*/ 35 h 79"/>
                <a:gd name="T18" fmla="*/ 33 w 56"/>
                <a:gd name="T19" fmla="*/ 20 h 79"/>
                <a:gd name="T20" fmla="*/ 31 w 56"/>
                <a:gd name="T21" fmla="*/ 19 h 79"/>
                <a:gd name="T22" fmla="*/ 29 w 56"/>
                <a:gd name="T23" fmla="*/ 21 h 79"/>
                <a:gd name="T24" fmla="*/ 27 w 56"/>
                <a:gd name="T25" fmla="*/ 32 h 79"/>
                <a:gd name="T26" fmla="*/ 19 w 56"/>
                <a:gd name="T27" fmla="*/ 26 h 79"/>
                <a:gd name="T28" fmla="*/ 8 w 56"/>
                <a:gd name="T29" fmla="*/ 18 h 79"/>
                <a:gd name="T30" fmla="*/ 14 w 56"/>
                <a:gd name="T31" fmla="*/ 7 h 79"/>
                <a:gd name="T32" fmla="*/ 14 w 56"/>
                <a:gd name="T33" fmla="*/ 7 h 79"/>
                <a:gd name="T34" fmla="*/ 28 w 56"/>
                <a:gd name="T35" fmla="*/ 2 h 79"/>
                <a:gd name="T36" fmla="*/ 30 w 56"/>
                <a:gd name="T37" fmla="*/ 0 h 79"/>
                <a:gd name="T38" fmla="*/ 38 w 56"/>
                <a:gd name="T39" fmla="*/ 5 h 79"/>
                <a:gd name="T40" fmla="*/ 40 w 56"/>
                <a:gd name="T41" fmla="*/ 14 h 79"/>
                <a:gd name="T42" fmla="*/ 43 w 56"/>
                <a:gd name="T43" fmla="*/ 36 h 79"/>
                <a:gd name="T44" fmla="*/ 44 w 56"/>
                <a:gd name="T45" fmla="*/ 39 h 79"/>
                <a:gd name="T46" fmla="*/ 44 w 56"/>
                <a:gd name="T47" fmla="*/ 39 h 79"/>
                <a:gd name="T48" fmla="*/ 42 w 56"/>
                <a:gd name="T49" fmla="*/ 41 h 79"/>
                <a:gd name="T50" fmla="*/ 26 w 56"/>
                <a:gd name="T51" fmla="*/ 50 h 79"/>
                <a:gd name="T52" fmla="*/ 14 w 56"/>
                <a:gd name="T53" fmla="*/ 37 h 79"/>
                <a:gd name="T54" fmla="*/ 13 w 56"/>
                <a:gd name="T55" fmla="*/ 35 h 79"/>
                <a:gd name="T56" fmla="*/ 11 w 56"/>
                <a:gd name="T57" fmla="*/ 34 h 79"/>
                <a:gd name="T58" fmla="*/ 10 w 56"/>
                <a:gd name="T59" fmla="*/ 37 h 79"/>
                <a:gd name="T60" fmla="*/ 11 w 56"/>
                <a:gd name="T61" fmla="*/ 39 h 79"/>
                <a:gd name="T62" fmla="*/ 8 w 56"/>
                <a:gd name="T63" fmla="*/ 52 h 79"/>
                <a:gd name="T64" fmla="*/ 11 w 56"/>
                <a:gd name="T65" fmla="*/ 65 h 79"/>
                <a:gd name="T66" fmla="*/ 13 w 56"/>
                <a:gd name="T67" fmla="*/ 71 h 79"/>
                <a:gd name="T68" fmla="*/ 15 w 56"/>
                <a:gd name="T69" fmla="*/ 73 h 79"/>
                <a:gd name="T70" fmla="*/ 15 w 56"/>
                <a:gd name="T71" fmla="*/ 72 h 79"/>
                <a:gd name="T72" fmla="*/ 17 w 56"/>
                <a:gd name="T73" fmla="*/ 70 h 79"/>
                <a:gd name="T74" fmla="*/ 14 w 56"/>
                <a:gd name="T75" fmla="*/ 64 h 79"/>
                <a:gd name="T76" fmla="*/ 13 w 56"/>
                <a:gd name="T77" fmla="*/ 43 h 79"/>
                <a:gd name="T78" fmla="*/ 26 w 56"/>
                <a:gd name="T79" fmla="*/ 54 h 79"/>
                <a:gd name="T80" fmla="*/ 27 w 56"/>
                <a:gd name="T81" fmla="*/ 54 h 79"/>
                <a:gd name="T82" fmla="*/ 44 w 56"/>
                <a:gd name="T83" fmla="*/ 43 h 79"/>
                <a:gd name="T84" fmla="*/ 45 w 56"/>
                <a:gd name="T85" fmla="*/ 42 h 79"/>
                <a:gd name="T86" fmla="*/ 56 w 56"/>
                <a:gd name="T87" fmla="*/ 57 h 79"/>
                <a:gd name="T88" fmla="*/ 54 w 56"/>
                <a:gd name="T89" fmla="*/ 68 h 79"/>
                <a:gd name="T90" fmla="*/ 19 w 56"/>
                <a:gd name="T91" fmla="*/ 54 h 79"/>
                <a:gd name="T92" fmla="*/ 17 w 56"/>
                <a:gd name="T93" fmla="*/ 53 h 79"/>
                <a:gd name="T94" fmla="*/ 16 w 56"/>
                <a:gd name="T95" fmla="*/ 56 h 79"/>
                <a:gd name="T96" fmla="*/ 30 w 56"/>
                <a:gd name="T97" fmla="*/ 70 h 79"/>
                <a:gd name="T98" fmla="*/ 29 w 56"/>
                <a:gd name="T99" fmla="*/ 73 h 79"/>
                <a:gd name="T100" fmla="*/ 21 w 56"/>
                <a:gd name="T101" fmla="*/ 79 h 79"/>
                <a:gd name="T102" fmla="*/ 5 w 56"/>
                <a:gd name="T103" fmla="*/ 71 h 79"/>
                <a:gd name="T104" fmla="*/ 3 w 56"/>
                <a:gd name="T105" fmla="*/ 7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" h="79">
                  <a:moveTo>
                    <a:pt x="3" y="70"/>
                  </a:moveTo>
                  <a:cubicBezTo>
                    <a:pt x="0" y="60"/>
                    <a:pt x="1" y="48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5" y="35"/>
                    <a:pt x="5" y="34"/>
                  </a:cubicBezTo>
                  <a:cubicBezTo>
                    <a:pt x="4" y="32"/>
                    <a:pt x="4" y="31"/>
                    <a:pt x="5" y="29"/>
                  </a:cubicBezTo>
                  <a:cubicBezTo>
                    <a:pt x="5" y="27"/>
                    <a:pt x="5" y="26"/>
                    <a:pt x="6" y="24"/>
                  </a:cubicBezTo>
                  <a:cubicBezTo>
                    <a:pt x="7" y="23"/>
                    <a:pt x="8" y="22"/>
                    <a:pt x="9" y="21"/>
                  </a:cubicBezTo>
                  <a:cubicBezTo>
                    <a:pt x="11" y="20"/>
                    <a:pt x="14" y="23"/>
                    <a:pt x="16" y="27"/>
                  </a:cubicBezTo>
                  <a:cubicBezTo>
                    <a:pt x="21" y="36"/>
                    <a:pt x="26" y="36"/>
                    <a:pt x="28" y="35"/>
                  </a:cubicBezTo>
                  <a:cubicBezTo>
                    <a:pt x="32" y="34"/>
                    <a:pt x="34" y="28"/>
                    <a:pt x="33" y="20"/>
                  </a:cubicBezTo>
                  <a:cubicBezTo>
                    <a:pt x="33" y="19"/>
                    <a:pt x="32" y="18"/>
                    <a:pt x="31" y="19"/>
                  </a:cubicBezTo>
                  <a:cubicBezTo>
                    <a:pt x="30" y="19"/>
                    <a:pt x="29" y="20"/>
                    <a:pt x="29" y="21"/>
                  </a:cubicBezTo>
                  <a:cubicBezTo>
                    <a:pt x="30" y="27"/>
                    <a:pt x="29" y="31"/>
                    <a:pt x="27" y="32"/>
                  </a:cubicBezTo>
                  <a:cubicBezTo>
                    <a:pt x="25" y="32"/>
                    <a:pt x="22" y="31"/>
                    <a:pt x="19" y="26"/>
                  </a:cubicBezTo>
                  <a:cubicBezTo>
                    <a:pt x="15" y="17"/>
                    <a:pt x="10" y="17"/>
                    <a:pt x="8" y="18"/>
                  </a:cubicBezTo>
                  <a:cubicBezTo>
                    <a:pt x="10" y="14"/>
                    <a:pt x="12" y="10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9" y="7"/>
                    <a:pt x="24" y="6"/>
                    <a:pt x="28" y="2"/>
                  </a:cubicBezTo>
                  <a:cubicBezTo>
                    <a:pt x="29" y="1"/>
                    <a:pt x="30" y="1"/>
                    <a:pt x="30" y="0"/>
                  </a:cubicBezTo>
                  <a:cubicBezTo>
                    <a:pt x="33" y="1"/>
                    <a:pt x="36" y="3"/>
                    <a:pt x="38" y="5"/>
                  </a:cubicBezTo>
                  <a:cubicBezTo>
                    <a:pt x="40" y="8"/>
                    <a:pt x="40" y="10"/>
                    <a:pt x="40" y="14"/>
                  </a:cubicBezTo>
                  <a:cubicBezTo>
                    <a:pt x="41" y="21"/>
                    <a:pt x="42" y="29"/>
                    <a:pt x="43" y="36"/>
                  </a:cubicBezTo>
                  <a:cubicBezTo>
                    <a:pt x="44" y="37"/>
                    <a:pt x="44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3" y="40"/>
                    <a:pt x="43" y="40"/>
                    <a:pt x="42" y="41"/>
                  </a:cubicBezTo>
                  <a:cubicBezTo>
                    <a:pt x="38" y="45"/>
                    <a:pt x="32" y="51"/>
                    <a:pt x="26" y="50"/>
                  </a:cubicBezTo>
                  <a:cubicBezTo>
                    <a:pt x="21" y="49"/>
                    <a:pt x="17" y="42"/>
                    <a:pt x="14" y="37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4"/>
                    <a:pt x="12" y="34"/>
                    <a:pt x="11" y="34"/>
                  </a:cubicBezTo>
                  <a:cubicBezTo>
                    <a:pt x="10" y="35"/>
                    <a:pt x="10" y="36"/>
                    <a:pt x="10" y="37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9" y="44"/>
                    <a:pt x="8" y="48"/>
                    <a:pt x="8" y="52"/>
                  </a:cubicBezTo>
                  <a:cubicBezTo>
                    <a:pt x="8" y="57"/>
                    <a:pt x="9" y="61"/>
                    <a:pt x="11" y="65"/>
                  </a:cubicBezTo>
                  <a:cubicBezTo>
                    <a:pt x="12" y="67"/>
                    <a:pt x="13" y="69"/>
                    <a:pt x="13" y="71"/>
                  </a:cubicBezTo>
                  <a:cubicBezTo>
                    <a:pt x="14" y="72"/>
                    <a:pt x="14" y="73"/>
                    <a:pt x="15" y="73"/>
                  </a:cubicBezTo>
                  <a:cubicBezTo>
                    <a:pt x="15" y="73"/>
                    <a:pt x="15" y="73"/>
                    <a:pt x="15" y="72"/>
                  </a:cubicBezTo>
                  <a:cubicBezTo>
                    <a:pt x="16" y="72"/>
                    <a:pt x="17" y="71"/>
                    <a:pt x="17" y="70"/>
                  </a:cubicBezTo>
                  <a:cubicBezTo>
                    <a:pt x="16" y="68"/>
                    <a:pt x="15" y="66"/>
                    <a:pt x="14" y="64"/>
                  </a:cubicBezTo>
                  <a:cubicBezTo>
                    <a:pt x="12" y="57"/>
                    <a:pt x="10" y="52"/>
                    <a:pt x="13" y="43"/>
                  </a:cubicBezTo>
                  <a:cubicBezTo>
                    <a:pt x="16" y="48"/>
                    <a:pt x="20" y="53"/>
                    <a:pt x="26" y="54"/>
                  </a:cubicBezTo>
                  <a:cubicBezTo>
                    <a:pt x="26" y="54"/>
                    <a:pt x="27" y="54"/>
                    <a:pt x="27" y="54"/>
                  </a:cubicBezTo>
                  <a:cubicBezTo>
                    <a:pt x="34" y="54"/>
                    <a:pt x="40" y="48"/>
                    <a:pt x="44" y="43"/>
                  </a:cubicBezTo>
                  <a:cubicBezTo>
                    <a:pt x="45" y="43"/>
                    <a:pt x="45" y="43"/>
                    <a:pt x="45" y="42"/>
                  </a:cubicBezTo>
                  <a:cubicBezTo>
                    <a:pt x="48" y="48"/>
                    <a:pt x="52" y="53"/>
                    <a:pt x="56" y="57"/>
                  </a:cubicBezTo>
                  <a:cubicBezTo>
                    <a:pt x="54" y="61"/>
                    <a:pt x="53" y="65"/>
                    <a:pt x="54" y="68"/>
                  </a:cubicBezTo>
                  <a:cubicBezTo>
                    <a:pt x="38" y="74"/>
                    <a:pt x="30" y="68"/>
                    <a:pt x="19" y="54"/>
                  </a:cubicBezTo>
                  <a:cubicBezTo>
                    <a:pt x="19" y="53"/>
                    <a:pt x="17" y="53"/>
                    <a:pt x="17" y="53"/>
                  </a:cubicBezTo>
                  <a:cubicBezTo>
                    <a:pt x="16" y="54"/>
                    <a:pt x="16" y="55"/>
                    <a:pt x="16" y="56"/>
                  </a:cubicBezTo>
                  <a:cubicBezTo>
                    <a:pt x="21" y="61"/>
                    <a:pt x="25" y="67"/>
                    <a:pt x="30" y="70"/>
                  </a:cubicBezTo>
                  <a:cubicBezTo>
                    <a:pt x="30" y="71"/>
                    <a:pt x="29" y="72"/>
                    <a:pt x="29" y="73"/>
                  </a:cubicBezTo>
                  <a:cubicBezTo>
                    <a:pt x="27" y="77"/>
                    <a:pt x="26" y="79"/>
                    <a:pt x="21" y="79"/>
                  </a:cubicBezTo>
                  <a:cubicBezTo>
                    <a:pt x="16" y="79"/>
                    <a:pt x="8" y="74"/>
                    <a:pt x="5" y="71"/>
                  </a:cubicBezTo>
                  <a:cubicBezTo>
                    <a:pt x="5" y="70"/>
                    <a:pt x="4" y="70"/>
                    <a:pt x="3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4">
              <a:extLst>
                <a:ext uri="{FF2B5EF4-FFF2-40B4-BE49-F238E27FC236}">
                  <a16:creationId xmlns:a16="http://schemas.microsoft.com/office/drawing/2014/main" id="{1DEC4055-E429-45C0-B4D7-B8A0170D5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288" y="2605088"/>
              <a:ext cx="66675" cy="41275"/>
            </a:xfrm>
            <a:custGeom>
              <a:avLst/>
              <a:gdLst>
                <a:gd name="T0" fmla="*/ 0 w 10"/>
                <a:gd name="T1" fmla="*/ 6 h 6"/>
                <a:gd name="T2" fmla="*/ 5 w 10"/>
                <a:gd name="T3" fmla="*/ 0 h 6"/>
                <a:gd name="T4" fmla="*/ 6 w 10"/>
                <a:gd name="T5" fmla="*/ 0 h 6"/>
                <a:gd name="T6" fmla="*/ 10 w 10"/>
                <a:gd name="T7" fmla="*/ 1 h 6"/>
                <a:gd name="T8" fmla="*/ 8 w 10"/>
                <a:gd name="T9" fmla="*/ 3 h 6"/>
                <a:gd name="T10" fmla="*/ 0 w 10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0" y="6"/>
                  </a:moveTo>
                  <a:cubicBezTo>
                    <a:pt x="1" y="4"/>
                    <a:pt x="3" y="2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1"/>
                    <a:pt x="10" y="1"/>
                  </a:cubicBezTo>
                  <a:cubicBezTo>
                    <a:pt x="9" y="2"/>
                    <a:pt x="9" y="2"/>
                    <a:pt x="8" y="3"/>
                  </a:cubicBezTo>
                  <a:cubicBezTo>
                    <a:pt x="6" y="5"/>
                    <a:pt x="3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35">
              <a:extLst>
                <a:ext uri="{FF2B5EF4-FFF2-40B4-BE49-F238E27FC236}">
                  <a16:creationId xmlns:a16="http://schemas.microsoft.com/office/drawing/2014/main" id="{55B53C37-CDB4-4357-AE7E-1DB8E743F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263" y="2444751"/>
              <a:ext cx="207963" cy="153988"/>
            </a:xfrm>
            <a:custGeom>
              <a:avLst/>
              <a:gdLst>
                <a:gd name="T0" fmla="*/ 0 w 31"/>
                <a:gd name="T1" fmla="*/ 21 h 23"/>
                <a:gd name="T2" fmla="*/ 30 w 31"/>
                <a:gd name="T3" fmla="*/ 0 h 23"/>
                <a:gd name="T4" fmla="*/ 26 w 31"/>
                <a:gd name="T5" fmla="*/ 9 h 23"/>
                <a:gd name="T6" fmla="*/ 27 w 31"/>
                <a:gd name="T7" fmla="*/ 12 h 23"/>
                <a:gd name="T8" fmla="*/ 28 w 31"/>
                <a:gd name="T9" fmla="*/ 12 h 23"/>
                <a:gd name="T10" fmla="*/ 16 w 31"/>
                <a:gd name="T11" fmla="*/ 15 h 23"/>
                <a:gd name="T12" fmla="*/ 5 w 31"/>
                <a:gd name="T13" fmla="*/ 23 h 23"/>
                <a:gd name="T14" fmla="*/ 4 w 31"/>
                <a:gd name="T15" fmla="*/ 23 h 23"/>
                <a:gd name="T16" fmla="*/ 0 w 31"/>
                <a:gd name="T17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0" y="21"/>
                  </a:moveTo>
                  <a:cubicBezTo>
                    <a:pt x="9" y="11"/>
                    <a:pt x="19" y="4"/>
                    <a:pt x="30" y="0"/>
                  </a:cubicBezTo>
                  <a:cubicBezTo>
                    <a:pt x="31" y="3"/>
                    <a:pt x="27" y="8"/>
                    <a:pt x="26" y="9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7" y="12"/>
                    <a:pt x="27" y="12"/>
                    <a:pt x="28" y="12"/>
                  </a:cubicBezTo>
                  <a:cubicBezTo>
                    <a:pt x="24" y="12"/>
                    <a:pt x="20" y="13"/>
                    <a:pt x="16" y="15"/>
                  </a:cubicBezTo>
                  <a:cubicBezTo>
                    <a:pt x="12" y="17"/>
                    <a:pt x="8" y="19"/>
                    <a:pt x="5" y="23"/>
                  </a:cubicBezTo>
                  <a:cubicBezTo>
                    <a:pt x="5" y="23"/>
                    <a:pt x="5" y="23"/>
                    <a:pt x="4" y="23"/>
                  </a:cubicBezTo>
                  <a:cubicBezTo>
                    <a:pt x="2" y="22"/>
                    <a:pt x="1" y="21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36">
              <a:extLst>
                <a:ext uri="{FF2B5EF4-FFF2-40B4-BE49-F238E27FC236}">
                  <a16:creationId xmlns:a16="http://schemas.microsoft.com/office/drawing/2014/main" id="{00516AC3-3ACE-4484-9335-2973CAC5D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526" y="2384426"/>
              <a:ext cx="234950" cy="180975"/>
            </a:xfrm>
            <a:custGeom>
              <a:avLst/>
              <a:gdLst>
                <a:gd name="T0" fmla="*/ 25 w 35"/>
                <a:gd name="T1" fmla="*/ 27 h 27"/>
                <a:gd name="T2" fmla="*/ 14 w 35"/>
                <a:gd name="T3" fmla="*/ 16 h 27"/>
                <a:gd name="T4" fmla="*/ 11 w 35"/>
                <a:gd name="T5" fmla="*/ 14 h 27"/>
                <a:gd name="T6" fmla="*/ 1 w 35"/>
                <a:gd name="T7" fmla="*/ 4 h 27"/>
                <a:gd name="T8" fmla="*/ 0 w 35"/>
                <a:gd name="T9" fmla="*/ 2 h 27"/>
                <a:gd name="T10" fmla="*/ 16 w 35"/>
                <a:gd name="T11" fmla="*/ 0 h 27"/>
                <a:gd name="T12" fmla="*/ 18 w 35"/>
                <a:gd name="T13" fmla="*/ 1 h 27"/>
                <a:gd name="T14" fmla="*/ 21 w 35"/>
                <a:gd name="T15" fmla="*/ 2 h 27"/>
                <a:gd name="T16" fmla="*/ 29 w 35"/>
                <a:gd name="T17" fmla="*/ 14 h 27"/>
                <a:gd name="T18" fmla="*/ 34 w 35"/>
                <a:gd name="T19" fmla="*/ 20 h 27"/>
                <a:gd name="T20" fmla="*/ 35 w 35"/>
                <a:gd name="T21" fmla="*/ 20 h 27"/>
                <a:gd name="T22" fmla="*/ 35 w 35"/>
                <a:gd name="T23" fmla="*/ 21 h 27"/>
                <a:gd name="T24" fmla="*/ 25 w 35"/>
                <a:gd name="T2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27">
                  <a:moveTo>
                    <a:pt x="25" y="27"/>
                  </a:moveTo>
                  <a:cubicBezTo>
                    <a:pt x="24" y="22"/>
                    <a:pt x="20" y="19"/>
                    <a:pt x="14" y="16"/>
                  </a:cubicBezTo>
                  <a:cubicBezTo>
                    <a:pt x="13" y="15"/>
                    <a:pt x="12" y="15"/>
                    <a:pt x="11" y="14"/>
                  </a:cubicBezTo>
                  <a:cubicBezTo>
                    <a:pt x="7" y="11"/>
                    <a:pt x="4" y="8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5" y="1"/>
                    <a:pt x="11" y="0"/>
                    <a:pt x="16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20" y="2"/>
                    <a:pt x="21" y="2"/>
                  </a:cubicBezTo>
                  <a:cubicBezTo>
                    <a:pt x="22" y="7"/>
                    <a:pt x="26" y="11"/>
                    <a:pt x="29" y="14"/>
                  </a:cubicBezTo>
                  <a:cubicBezTo>
                    <a:pt x="31" y="16"/>
                    <a:pt x="32" y="18"/>
                    <a:pt x="34" y="20"/>
                  </a:cubicBezTo>
                  <a:cubicBezTo>
                    <a:pt x="34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2" y="22"/>
                    <a:pt x="29" y="24"/>
                    <a:pt x="2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37">
              <a:extLst>
                <a:ext uri="{FF2B5EF4-FFF2-40B4-BE49-F238E27FC236}">
                  <a16:creationId xmlns:a16="http://schemas.microsoft.com/office/drawing/2014/main" id="{BC7F00FA-C3B0-4288-84A4-13D130A0A5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1588" y="2403476"/>
              <a:ext cx="309563" cy="330200"/>
            </a:xfrm>
            <a:custGeom>
              <a:avLst/>
              <a:gdLst>
                <a:gd name="T0" fmla="*/ 22 w 46"/>
                <a:gd name="T1" fmla="*/ 9 h 49"/>
                <a:gd name="T2" fmla="*/ 20 w 46"/>
                <a:gd name="T3" fmla="*/ 7 h 49"/>
                <a:gd name="T4" fmla="*/ 12 w 46"/>
                <a:gd name="T5" fmla="*/ 8 h 49"/>
                <a:gd name="T6" fmla="*/ 10 w 46"/>
                <a:gd name="T7" fmla="*/ 15 h 49"/>
                <a:gd name="T8" fmla="*/ 12 w 46"/>
                <a:gd name="T9" fmla="*/ 17 h 49"/>
                <a:gd name="T10" fmla="*/ 12 w 46"/>
                <a:gd name="T11" fmla="*/ 17 h 49"/>
                <a:gd name="T12" fmla="*/ 14 w 46"/>
                <a:gd name="T13" fmla="*/ 15 h 49"/>
                <a:gd name="T14" fmla="*/ 14 w 46"/>
                <a:gd name="T15" fmla="*/ 11 h 49"/>
                <a:gd name="T16" fmla="*/ 20 w 46"/>
                <a:gd name="T17" fmla="*/ 10 h 49"/>
                <a:gd name="T18" fmla="*/ 22 w 46"/>
                <a:gd name="T19" fmla="*/ 9 h 49"/>
                <a:gd name="T20" fmla="*/ 32 w 46"/>
                <a:gd name="T21" fmla="*/ 49 h 49"/>
                <a:gd name="T22" fmla="*/ 24 w 46"/>
                <a:gd name="T23" fmla="*/ 28 h 49"/>
                <a:gd name="T24" fmla="*/ 0 w 46"/>
                <a:gd name="T25" fmla="*/ 18 h 49"/>
                <a:gd name="T26" fmla="*/ 1 w 46"/>
                <a:gd name="T27" fmla="*/ 17 h 49"/>
                <a:gd name="T28" fmla="*/ 5 w 46"/>
                <a:gd name="T29" fmla="*/ 4 h 49"/>
                <a:gd name="T30" fmla="*/ 16 w 46"/>
                <a:gd name="T31" fmla="*/ 0 h 49"/>
                <a:gd name="T32" fmla="*/ 18 w 46"/>
                <a:gd name="T33" fmla="*/ 3 h 49"/>
                <a:gd name="T34" fmla="*/ 29 w 46"/>
                <a:gd name="T35" fmla="*/ 14 h 49"/>
                <a:gd name="T36" fmla="*/ 32 w 46"/>
                <a:gd name="T37" fmla="*/ 16 h 49"/>
                <a:gd name="T38" fmla="*/ 42 w 46"/>
                <a:gd name="T39" fmla="*/ 28 h 49"/>
                <a:gd name="T40" fmla="*/ 42 w 46"/>
                <a:gd name="T41" fmla="*/ 28 h 49"/>
                <a:gd name="T42" fmla="*/ 39 w 46"/>
                <a:gd name="T43" fmla="*/ 36 h 49"/>
                <a:gd name="T44" fmla="*/ 39 w 46"/>
                <a:gd name="T45" fmla="*/ 37 h 49"/>
                <a:gd name="T46" fmla="*/ 40 w 46"/>
                <a:gd name="T47" fmla="*/ 38 h 49"/>
                <a:gd name="T48" fmla="*/ 46 w 46"/>
                <a:gd name="T49" fmla="*/ 41 h 49"/>
                <a:gd name="T50" fmla="*/ 45 w 46"/>
                <a:gd name="T51" fmla="*/ 43 h 49"/>
                <a:gd name="T52" fmla="*/ 40 w 46"/>
                <a:gd name="T53" fmla="*/ 42 h 49"/>
                <a:gd name="T54" fmla="*/ 34 w 46"/>
                <a:gd name="T55" fmla="*/ 47 h 49"/>
                <a:gd name="T56" fmla="*/ 32 w 46"/>
                <a:gd name="T5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" h="49">
                  <a:moveTo>
                    <a:pt x="22" y="9"/>
                  </a:moveTo>
                  <a:cubicBezTo>
                    <a:pt x="22" y="8"/>
                    <a:pt x="21" y="7"/>
                    <a:pt x="20" y="7"/>
                  </a:cubicBezTo>
                  <a:cubicBezTo>
                    <a:pt x="16" y="6"/>
                    <a:pt x="13" y="7"/>
                    <a:pt x="12" y="8"/>
                  </a:cubicBezTo>
                  <a:cubicBezTo>
                    <a:pt x="10" y="10"/>
                    <a:pt x="10" y="12"/>
                    <a:pt x="10" y="15"/>
                  </a:cubicBezTo>
                  <a:cubicBezTo>
                    <a:pt x="10" y="16"/>
                    <a:pt x="11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4" y="16"/>
                    <a:pt x="14" y="15"/>
                  </a:cubicBezTo>
                  <a:cubicBezTo>
                    <a:pt x="13" y="13"/>
                    <a:pt x="13" y="12"/>
                    <a:pt x="14" y="11"/>
                  </a:cubicBezTo>
                  <a:cubicBezTo>
                    <a:pt x="15" y="10"/>
                    <a:pt x="17" y="10"/>
                    <a:pt x="20" y="10"/>
                  </a:cubicBezTo>
                  <a:cubicBezTo>
                    <a:pt x="21" y="10"/>
                    <a:pt x="22" y="10"/>
                    <a:pt x="22" y="9"/>
                  </a:cubicBezTo>
                  <a:close/>
                  <a:moveTo>
                    <a:pt x="32" y="49"/>
                  </a:moveTo>
                  <a:cubicBezTo>
                    <a:pt x="32" y="41"/>
                    <a:pt x="30" y="34"/>
                    <a:pt x="24" y="28"/>
                  </a:cubicBezTo>
                  <a:cubicBezTo>
                    <a:pt x="18" y="21"/>
                    <a:pt x="9" y="18"/>
                    <a:pt x="0" y="18"/>
                  </a:cubicBezTo>
                  <a:cubicBezTo>
                    <a:pt x="1" y="18"/>
                    <a:pt x="1" y="18"/>
                    <a:pt x="1" y="17"/>
                  </a:cubicBezTo>
                  <a:cubicBezTo>
                    <a:pt x="4" y="13"/>
                    <a:pt x="7" y="8"/>
                    <a:pt x="5" y="4"/>
                  </a:cubicBezTo>
                  <a:cubicBezTo>
                    <a:pt x="9" y="3"/>
                    <a:pt x="13" y="2"/>
                    <a:pt x="16" y="0"/>
                  </a:cubicBezTo>
                  <a:cubicBezTo>
                    <a:pt x="17" y="1"/>
                    <a:pt x="18" y="2"/>
                    <a:pt x="18" y="3"/>
                  </a:cubicBezTo>
                  <a:cubicBezTo>
                    <a:pt x="21" y="7"/>
                    <a:pt x="25" y="11"/>
                    <a:pt x="29" y="14"/>
                  </a:cubicBezTo>
                  <a:cubicBezTo>
                    <a:pt x="30" y="15"/>
                    <a:pt x="31" y="15"/>
                    <a:pt x="32" y="16"/>
                  </a:cubicBezTo>
                  <a:cubicBezTo>
                    <a:pt x="39" y="20"/>
                    <a:pt x="43" y="22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30"/>
                    <a:pt x="41" y="33"/>
                    <a:pt x="39" y="36"/>
                  </a:cubicBezTo>
                  <a:cubicBezTo>
                    <a:pt x="38" y="36"/>
                    <a:pt x="38" y="37"/>
                    <a:pt x="39" y="37"/>
                  </a:cubicBezTo>
                  <a:cubicBezTo>
                    <a:pt x="39" y="38"/>
                    <a:pt x="39" y="38"/>
                    <a:pt x="40" y="38"/>
                  </a:cubicBezTo>
                  <a:cubicBezTo>
                    <a:pt x="42" y="39"/>
                    <a:pt x="44" y="40"/>
                    <a:pt x="46" y="41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3" y="42"/>
                    <a:pt x="42" y="42"/>
                    <a:pt x="40" y="42"/>
                  </a:cubicBezTo>
                  <a:cubicBezTo>
                    <a:pt x="38" y="43"/>
                    <a:pt x="36" y="45"/>
                    <a:pt x="34" y="47"/>
                  </a:cubicBezTo>
                  <a:cubicBezTo>
                    <a:pt x="33" y="48"/>
                    <a:pt x="33" y="48"/>
                    <a:pt x="3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38">
              <a:extLst>
                <a:ext uri="{FF2B5EF4-FFF2-40B4-BE49-F238E27FC236}">
                  <a16:creationId xmlns:a16="http://schemas.microsoft.com/office/drawing/2014/main" id="{2F98ADE2-925D-4B7E-8267-0D5D360E6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651" y="2532063"/>
              <a:ext cx="714375" cy="685800"/>
            </a:xfrm>
            <a:custGeom>
              <a:avLst/>
              <a:gdLst>
                <a:gd name="T0" fmla="*/ 48 w 106"/>
                <a:gd name="T1" fmla="*/ 48 h 102"/>
                <a:gd name="T2" fmla="*/ 50 w 106"/>
                <a:gd name="T3" fmla="*/ 47 h 102"/>
                <a:gd name="T4" fmla="*/ 52 w 106"/>
                <a:gd name="T5" fmla="*/ 34 h 102"/>
                <a:gd name="T6" fmla="*/ 56 w 106"/>
                <a:gd name="T7" fmla="*/ 30 h 102"/>
                <a:gd name="T8" fmla="*/ 61 w 106"/>
                <a:gd name="T9" fmla="*/ 27 h 102"/>
                <a:gd name="T10" fmla="*/ 68 w 106"/>
                <a:gd name="T11" fmla="*/ 31 h 102"/>
                <a:gd name="T12" fmla="*/ 69 w 106"/>
                <a:gd name="T13" fmla="*/ 32 h 102"/>
                <a:gd name="T14" fmla="*/ 66 w 106"/>
                <a:gd name="T15" fmla="*/ 36 h 102"/>
                <a:gd name="T16" fmla="*/ 64 w 106"/>
                <a:gd name="T17" fmla="*/ 38 h 102"/>
                <a:gd name="T18" fmla="*/ 53 w 106"/>
                <a:gd name="T19" fmla="*/ 53 h 102"/>
                <a:gd name="T20" fmla="*/ 51 w 106"/>
                <a:gd name="T21" fmla="*/ 55 h 102"/>
                <a:gd name="T22" fmla="*/ 44 w 106"/>
                <a:gd name="T23" fmla="*/ 53 h 102"/>
                <a:gd name="T24" fmla="*/ 31 w 106"/>
                <a:gd name="T25" fmla="*/ 30 h 102"/>
                <a:gd name="T26" fmla="*/ 30 w 106"/>
                <a:gd name="T27" fmla="*/ 26 h 102"/>
                <a:gd name="T28" fmla="*/ 28 w 106"/>
                <a:gd name="T29" fmla="*/ 24 h 102"/>
                <a:gd name="T30" fmla="*/ 27 w 106"/>
                <a:gd name="T31" fmla="*/ 27 h 102"/>
                <a:gd name="T32" fmla="*/ 28 w 106"/>
                <a:gd name="T33" fmla="*/ 31 h 102"/>
                <a:gd name="T34" fmla="*/ 42 w 106"/>
                <a:gd name="T35" fmla="*/ 56 h 102"/>
                <a:gd name="T36" fmla="*/ 52 w 106"/>
                <a:gd name="T37" fmla="*/ 58 h 102"/>
                <a:gd name="T38" fmla="*/ 52 w 106"/>
                <a:gd name="T39" fmla="*/ 58 h 102"/>
                <a:gd name="T40" fmla="*/ 55 w 106"/>
                <a:gd name="T41" fmla="*/ 58 h 102"/>
                <a:gd name="T42" fmla="*/ 66 w 106"/>
                <a:gd name="T43" fmla="*/ 61 h 102"/>
                <a:gd name="T44" fmla="*/ 72 w 106"/>
                <a:gd name="T45" fmla="*/ 68 h 102"/>
                <a:gd name="T46" fmla="*/ 84 w 106"/>
                <a:gd name="T47" fmla="*/ 79 h 102"/>
                <a:gd name="T48" fmla="*/ 94 w 106"/>
                <a:gd name="T49" fmla="*/ 76 h 102"/>
                <a:gd name="T50" fmla="*/ 105 w 106"/>
                <a:gd name="T51" fmla="*/ 75 h 102"/>
                <a:gd name="T52" fmla="*/ 106 w 106"/>
                <a:gd name="T53" fmla="*/ 75 h 102"/>
                <a:gd name="T54" fmla="*/ 105 w 106"/>
                <a:gd name="T55" fmla="*/ 76 h 102"/>
                <a:gd name="T56" fmla="*/ 105 w 106"/>
                <a:gd name="T57" fmla="*/ 76 h 102"/>
                <a:gd name="T58" fmla="*/ 86 w 106"/>
                <a:gd name="T59" fmla="*/ 97 h 102"/>
                <a:gd name="T60" fmla="*/ 85 w 106"/>
                <a:gd name="T61" fmla="*/ 94 h 102"/>
                <a:gd name="T62" fmla="*/ 82 w 106"/>
                <a:gd name="T63" fmla="*/ 84 h 102"/>
                <a:gd name="T64" fmla="*/ 80 w 106"/>
                <a:gd name="T65" fmla="*/ 83 h 102"/>
                <a:gd name="T66" fmla="*/ 78 w 106"/>
                <a:gd name="T67" fmla="*/ 84 h 102"/>
                <a:gd name="T68" fmla="*/ 82 w 106"/>
                <a:gd name="T69" fmla="*/ 96 h 102"/>
                <a:gd name="T70" fmla="*/ 83 w 106"/>
                <a:gd name="T71" fmla="*/ 98 h 102"/>
                <a:gd name="T72" fmla="*/ 75 w 106"/>
                <a:gd name="T73" fmla="*/ 100 h 102"/>
                <a:gd name="T74" fmla="*/ 65 w 106"/>
                <a:gd name="T75" fmla="*/ 102 h 102"/>
                <a:gd name="T76" fmla="*/ 64 w 106"/>
                <a:gd name="T77" fmla="*/ 102 h 102"/>
                <a:gd name="T78" fmla="*/ 62 w 106"/>
                <a:gd name="T79" fmla="*/ 90 h 102"/>
                <a:gd name="T80" fmla="*/ 65 w 106"/>
                <a:gd name="T81" fmla="*/ 88 h 102"/>
                <a:gd name="T82" fmla="*/ 75 w 106"/>
                <a:gd name="T83" fmla="*/ 82 h 102"/>
                <a:gd name="T84" fmla="*/ 76 w 106"/>
                <a:gd name="T85" fmla="*/ 80 h 102"/>
                <a:gd name="T86" fmla="*/ 74 w 106"/>
                <a:gd name="T87" fmla="*/ 79 h 102"/>
                <a:gd name="T88" fmla="*/ 67 w 106"/>
                <a:gd name="T89" fmla="*/ 83 h 102"/>
                <a:gd name="T90" fmla="*/ 14 w 106"/>
                <a:gd name="T91" fmla="*/ 49 h 102"/>
                <a:gd name="T92" fmla="*/ 11 w 106"/>
                <a:gd name="T93" fmla="*/ 28 h 102"/>
                <a:gd name="T94" fmla="*/ 0 w 106"/>
                <a:gd name="T95" fmla="*/ 11 h 102"/>
                <a:gd name="T96" fmla="*/ 10 w 106"/>
                <a:gd name="T97" fmla="*/ 5 h 102"/>
                <a:gd name="T98" fmla="*/ 42 w 106"/>
                <a:gd name="T99" fmla="*/ 11 h 102"/>
                <a:gd name="T100" fmla="*/ 48 w 106"/>
                <a:gd name="T101" fmla="*/ 33 h 102"/>
                <a:gd name="T102" fmla="*/ 48 w 106"/>
                <a:gd name="T103" fmla="*/ 33 h 102"/>
                <a:gd name="T104" fmla="*/ 46 w 106"/>
                <a:gd name="T105" fmla="*/ 46 h 102"/>
                <a:gd name="T106" fmla="*/ 48 w 106"/>
                <a:gd name="T107" fmla="*/ 48 h 102"/>
                <a:gd name="T108" fmla="*/ 48 w 106"/>
                <a:gd name="T109" fmla="*/ 4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6" h="102">
                  <a:moveTo>
                    <a:pt x="48" y="48"/>
                  </a:moveTo>
                  <a:cubicBezTo>
                    <a:pt x="49" y="48"/>
                    <a:pt x="50" y="48"/>
                    <a:pt x="50" y="47"/>
                  </a:cubicBezTo>
                  <a:cubicBezTo>
                    <a:pt x="51" y="43"/>
                    <a:pt x="51" y="39"/>
                    <a:pt x="52" y="34"/>
                  </a:cubicBezTo>
                  <a:cubicBezTo>
                    <a:pt x="53" y="34"/>
                    <a:pt x="55" y="32"/>
                    <a:pt x="56" y="30"/>
                  </a:cubicBezTo>
                  <a:cubicBezTo>
                    <a:pt x="58" y="29"/>
                    <a:pt x="60" y="27"/>
                    <a:pt x="61" y="27"/>
                  </a:cubicBezTo>
                  <a:cubicBezTo>
                    <a:pt x="63" y="26"/>
                    <a:pt x="66" y="29"/>
                    <a:pt x="68" y="31"/>
                  </a:cubicBezTo>
                  <a:cubicBezTo>
                    <a:pt x="68" y="31"/>
                    <a:pt x="69" y="31"/>
                    <a:pt x="69" y="32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7"/>
                    <a:pt x="64" y="37"/>
                    <a:pt x="64" y="38"/>
                  </a:cubicBezTo>
                  <a:cubicBezTo>
                    <a:pt x="65" y="45"/>
                    <a:pt x="59" y="49"/>
                    <a:pt x="53" y="53"/>
                  </a:cubicBezTo>
                  <a:cubicBezTo>
                    <a:pt x="52" y="54"/>
                    <a:pt x="52" y="54"/>
                    <a:pt x="51" y="55"/>
                  </a:cubicBezTo>
                  <a:cubicBezTo>
                    <a:pt x="49" y="55"/>
                    <a:pt x="46" y="54"/>
                    <a:pt x="44" y="53"/>
                  </a:cubicBezTo>
                  <a:cubicBezTo>
                    <a:pt x="37" y="49"/>
                    <a:pt x="34" y="38"/>
                    <a:pt x="31" y="30"/>
                  </a:cubicBezTo>
                  <a:cubicBezTo>
                    <a:pt x="31" y="28"/>
                    <a:pt x="31" y="27"/>
                    <a:pt x="30" y="26"/>
                  </a:cubicBezTo>
                  <a:cubicBezTo>
                    <a:pt x="30" y="25"/>
                    <a:pt x="29" y="24"/>
                    <a:pt x="28" y="24"/>
                  </a:cubicBezTo>
                  <a:cubicBezTo>
                    <a:pt x="27" y="25"/>
                    <a:pt x="27" y="26"/>
                    <a:pt x="27" y="27"/>
                  </a:cubicBezTo>
                  <a:cubicBezTo>
                    <a:pt x="27" y="28"/>
                    <a:pt x="28" y="29"/>
                    <a:pt x="28" y="31"/>
                  </a:cubicBezTo>
                  <a:cubicBezTo>
                    <a:pt x="31" y="40"/>
                    <a:pt x="34" y="51"/>
                    <a:pt x="42" y="56"/>
                  </a:cubicBezTo>
                  <a:cubicBezTo>
                    <a:pt x="45" y="58"/>
                    <a:pt x="48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3" y="58"/>
                    <a:pt x="54" y="58"/>
                    <a:pt x="55" y="58"/>
                  </a:cubicBezTo>
                  <a:cubicBezTo>
                    <a:pt x="59" y="58"/>
                    <a:pt x="63" y="58"/>
                    <a:pt x="66" y="61"/>
                  </a:cubicBezTo>
                  <a:cubicBezTo>
                    <a:pt x="68" y="62"/>
                    <a:pt x="70" y="65"/>
                    <a:pt x="72" y="68"/>
                  </a:cubicBezTo>
                  <a:cubicBezTo>
                    <a:pt x="74" y="73"/>
                    <a:pt x="78" y="79"/>
                    <a:pt x="84" y="79"/>
                  </a:cubicBezTo>
                  <a:cubicBezTo>
                    <a:pt x="88" y="80"/>
                    <a:pt x="91" y="78"/>
                    <a:pt x="94" y="76"/>
                  </a:cubicBezTo>
                  <a:cubicBezTo>
                    <a:pt x="97" y="74"/>
                    <a:pt x="100" y="72"/>
                    <a:pt x="105" y="75"/>
                  </a:cubicBezTo>
                  <a:cubicBezTo>
                    <a:pt x="105" y="75"/>
                    <a:pt x="105" y="75"/>
                    <a:pt x="106" y="75"/>
                  </a:cubicBezTo>
                  <a:cubicBezTo>
                    <a:pt x="105" y="75"/>
                    <a:pt x="105" y="76"/>
                    <a:pt x="105" y="76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03" y="87"/>
                    <a:pt x="94" y="93"/>
                    <a:pt x="86" y="97"/>
                  </a:cubicBezTo>
                  <a:cubicBezTo>
                    <a:pt x="86" y="96"/>
                    <a:pt x="85" y="95"/>
                    <a:pt x="85" y="94"/>
                  </a:cubicBezTo>
                  <a:cubicBezTo>
                    <a:pt x="83" y="91"/>
                    <a:pt x="82" y="88"/>
                    <a:pt x="82" y="84"/>
                  </a:cubicBezTo>
                  <a:cubicBezTo>
                    <a:pt x="82" y="83"/>
                    <a:pt x="81" y="83"/>
                    <a:pt x="80" y="83"/>
                  </a:cubicBezTo>
                  <a:cubicBezTo>
                    <a:pt x="79" y="82"/>
                    <a:pt x="78" y="83"/>
                    <a:pt x="78" y="84"/>
                  </a:cubicBezTo>
                  <a:cubicBezTo>
                    <a:pt x="78" y="89"/>
                    <a:pt x="80" y="92"/>
                    <a:pt x="82" y="96"/>
                  </a:cubicBezTo>
                  <a:cubicBezTo>
                    <a:pt x="82" y="97"/>
                    <a:pt x="82" y="98"/>
                    <a:pt x="83" y="98"/>
                  </a:cubicBezTo>
                  <a:cubicBezTo>
                    <a:pt x="79" y="100"/>
                    <a:pt x="76" y="100"/>
                    <a:pt x="75" y="100"/>
                  </a:cubicBezTo>
                  <a:cubicBezTo>
                    <a:pt x="73" y="101"/>
                    <a:pt x="70" y="102"/>
                    <a:pt x="65" y="102"/>
                  </a:cubicBezTo>
                  <a:cubicBezTo>
                    <a:pt x="65" y="102"/>
                    <a:pt x="64" y="102"/>
                    <a:pt x="64" y="102"/>
                  </a:cubicBezTo>
                  <a:cubicBezTo>
                    <a:pt x="65" y="98"/>
                    <a:pt x="65" y="94"/>
                    <a:pt x="62" y="90"/>
                  </a:cubicBezTo>
                  <a:cubicBezTo>
                    <a:pt x="63" y="89"/>
                    <a:pt x="64" y="89"/>
                    <a:pt x="65" y="88"/>
                  </a:cubicBezTo>
                  <a:cubicBezTo>
                    <a:pt x="68" y="86"/>
                    <a:pt x="72" y="84"/>
                    <a:pt x="75" y="82"/>
                  </a:cubicBezTo>
                  <a:cubicBezTo>
                    <a:pt x="76" y="81"/>
                    <a:pt x="77" y="80"/>
                    <a:pt x="76" y="80"/>
                  </a:cubicBezTo>
                  <a:cubicBezTo>
                    <a:pt x="76" y="79"/>
                    <a:pt x="75" y="78"/>
                    <a:pt x="74" y="79"/>
                  </a:cubicBezTo>
                  <a:cubicBezTo>
                    <a:pt x="71" y="80"/>
                    <a:pt x="69" y="82"/>
                    <a:pt x="67" y="83"/>
                  </a:cubicBezTo>
                  <a:cubicBezTo>
                    <a:pt x="44" y="79"/>
                    <a:pt x="19" y="73"/>
                    <a:pt x="14" y="49"/>
                  </a:cubicBezTo>
                  <a:cubicBezTo>
                    <a:pt x="12" y="42"/>
                    <a:pt x="11" y="34"/>
                    <a:pt x="11" y="28"/>
                  </a:cubicBezTo>
                  <a:cubicBezTo>
                    <a:pt x="11" y="21"/>
                    <a:pt x="8" y="15"/>
                    <a:pt x="0" y="11"/>
                  </a:cubicBezTo>
                  <a:cubicBezTo>
                    <a:pt x="3" y="9"/>
                    <a:pt x="6" y="7"/>
                    <a:pt x="10" y="5"/>
                  </a:cubicBezTo>
                  <a:cubicBezTo>
                    <a:pt x="20" y="0"/>
                    <a:pt x="34" y="2"/>
                    <a:pt x="42" y="11"/>
                  </a:cubicBezTo>
                  <a:cubicBezTo>
                    <a:pt x="48" y="17"/>
                    <a:pt x="49" y="25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8"/>
                    <a:pt x="47" y="42"/>
                    <a:pt x="46" y="46"/>
                  </a:cubicBezTo>
                  <a:cubicBezTo>
                    <a:pt x="46" y="47"/>
                    <a:pt x="47" y="48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39">
              <a:extLst>
                <a:ext uri="{FF2B5EF4-FFF2-40B4-BE49-F238E27FC236}">
                  <a16:creationId xmlns:a16="http://schemas.microsoft.com/office/drawing/2014/main" id="{7B8DEA95-2198-409F-A00E-A814032F2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826" y="2444751"/>
              <a:ext cx="404813" cy="598488"/>
            </a:xfrm>
            <a:custGeom>
              <a:avLst/>
              <a:gdLst>
                <a:gd name="T0" fmla="*/ 55 w 60"/>
                <a:gd name="T1" fmla="*/ 10 h 89"/>
                <a:gd name="T2" fmla="*/ 55 w 60"/>
                <a:gd name="T3" fmla="*/ 30 h 89"/>
                <a:gd name="T4" fmla="*/ 45 w 60"/>
                <a:gd name="T5" fmla="*/ 53 h 89"/>
                <a:gd name="T6" fmla="*/ 45 w 60"/>
                <a:gd name="T7" fmla="*/ 53 h 89"/>
                <a:gd name="T8" fmla="*/ 45 w 60"/>
                <a:gd name="T9" fmla="*/ 53 h 89"/>
                <a:gd name="T10" fmla="*/ 45 w 60"/>
                <a:gd name="T11" fmla="*/ 54 h 89"/>
                <a:gd name="T12" fmla="*/ 48 w 60"/>
                <a:gd name="T13" fmla="*/ 64 h 89"/>
                <a:gd name="T14" fmla="*/ 54 w 60"/>
                <a:gd name="T15" fmla="*/ 83 h 89"/>
                <a:gd name="T16" fmla="*/ 51 w 60"/>
                <a:gd name="T17" fmla="*/ 86 h 89"/>
                <a:gd name="T18" fmla="*/ 50 w 60"/>
                <a:gd name="T19" fmla="*/ 85 h 89"/>
                <a:gd name="T20" fmla="*/ 35 w 60"/>
                <a:gd name="T21" fmla="*/ 86 h 89"/>
                <a:gd name="T22" fmla="*/ 27 w 60"/>
                <a:gd name="T23" fmla="*/ 89 h 89"/>
                <a:gd name="T24" fmla="*/ 18 w 60"/>
                <a:gd name="T25" fmla="*/ 80 h 89"/>
                <a:gd name="T26" fmla="*/ 11 w 60"/>
                <a:gd name="T27" fmla="*/ 71 h 89"/>
                <a:gd name="T28" fmla="*/ 0 w 60"/>
                <a:gd name="T29" fmla="*/ 68 h 89"/>
                <a:gd name="T30" fmla="*/ 10 w 60"/>
                <a:gd name="T31" fmla="*/ 51 h 89"/>
                <a:gd name="T32" fmla="*/ 9 w 60"/>
                <a:gd name="T33" fmla="*/ 49 h 89"/>
                <a:gd name="T34" fmla="*/ 12 w 60"/>
                <a:gd name="T35" fmla="*/ 45 h 89"/>
                <a:gd name="T36" fmla="*/ 14 w 60"/>
                <a:gd name="T37" fmla="*/ 47 h 89"/>
                <a:gd name="T38" fmla="*/ 17 w 60"/>
                <a:gd name="T39" fmla="*/ 46 h 89"/>
                <a:gd name="T40" fmla="*/ 16 w 60"/>
                <a:gd name="T41" fmla="*/ 44 h 89"/>
                <a:gd name="T42" fmla="*/ 13 w 60"/>
                <a:gd name="T43" fmla="*/ 41 h 89"/>
                <a:gd name="T44" fmla="*/ 8 w 60"/>
                <a:gd name="T45" fmla="*/ 37 h 89"/>
                <a:gd name="T46" fmla="*/ 9 w 60"/>
                <a:gd name="T47" fmla="*/ 35 h 89"/>
                <a:gd name="T48" fmla="*/ 24 w 60"/>
                <a:gd name="T49" fmla="*/ 75 h 89"/>
                <a:gd name="T50" fmla="*/ 26 w 60"/>
                <a:gd name="T51" fmla="*/ 77 h 89"/>
                <a:gd name="T52" fmla="*/ 26 w 60"/>
                <a:gd name="T53" fmla="*/ 77 h 89"/>
                <a:gd name="T54" fmla="*/ 28 w 60"/>
                <a:gd name="T55" fmla="*/ 75 h 89"/>
                <a:gd name="T56" fmla="*/ 27 w 60"/>
                <a:gd name="T57" fmla="*/ 60 h 89"/>
                <a:gd name="T58" fmla="*/ 36 w 60"/>
                <a:gd name="T59" fmla="*/ 47 h 89"/>
                <a:gd name="T60" fmla="*/ 39 w 60"/>
                <a:gd name="T61" fmla="*/ 39 h 89"/>
                <a:gd name="T62" fmla="*/ 39 w 60"/>
                <a:gd name="T63" fmla="*/ 37 h 89"/>
                <a:gd name="T64" fmla="*/ 38 w 60"/>
                <a:gd name="T65" fmla="*/ 36 h 89"/>
                <a:gd name="T66" fmla="*/ 39 w 60"/>
                <a:gd name="T67" fmla="*/ 36 h 89"/>
                <a:gd name="T68" fmla="*/ 40 w 60"/>
                <a:gd name="T69" fmla="*/ 36 h 89"/>
                <a:gd name="T70" fmla="*/ 41 w 60"/>
                <a:gd name="T71" fmla="*/ 36 h 89"/>
                <a:gd name="T72" fmla="*/ 42 w 60"/>
                <a:gd name="T73" fmla="*/ 35 h 89"/>
                <a:gd name="T74" fmla="*/ 43 w 60"/>
                <a:gd name="T75" fmla="*/ 6 h 89"/>
                <a:gd name="T76" fmla="*/ 41 w 60"/>
                <a:gd name="T77" fmla="*/ 5 h 89"/>
                <a:gd name="T78" fmla="*/ 43 w 60"/>
                <a:gd name="T79" fmla="*/ 0 h 89"/>
                <a:gd name="T80" fmla="*/ 46 w 60"/>
                <a:gd name="T81" fmla="*/ 2 h 89"/>
                <a:gd name="T82" fmla="*/ 54 w 60"/>
                <a:gd name="T83" fmla="*/ 4 h 89"/>
                <a:gd name="T84" fmla="*/ 57 w 60"/>
                <a:gd name="T85" fmla="*/ 4 h 89"/>
                <a:gd name="T86" fmla="*/ 57 w 60"/>
                <a:gd name="T87" fmla="*/ 4 h 89"/>
                <a:gd name="T88" fmla="*/ 58 w 60"/>
                <a:gd name="T89" fmla="*/ 5 h 89"/>
                <a:gd name="T90" fmla="*/ 56 w 60"/>
                <a:gd name="T91" fmla="*/ 7 h 89"/>
                <a:gd name="T92" fmla="*/ 56 w 60"/>
                <a:gd name="T93" fmla="*/ 8 h 89"/>
                <a:gd name="T94" fmla="*/ 55 w 60"/>
                <a:gd name="T95" fmla="*/ 1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" h="89">
                  <a:moveTo>
                    <a:pt x="55" y="10"/>
                  </a:moveTo>
                  <a:cubicBezTo>
                    <a:pt x="59" y="18"/>
                    <a:pt x="60" y="25"/>
                    <a:pt x="55" y="30"/>
                  </a:cubicBezTo>
                  <a:cubicBezTo>
                    <a:pt x="47" y="37"/>
                    <a:pt x="44" y="41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4"/>
                  </a:cubicBezTo>
                  <a:cubicBezTo>
                    <a:pt x="46" y="55"/>
                    <a:pt x="47" y="59"/>
                    <a:pt x="48" y="64"/>
                  </a:cubicBezTo>
                  <a:cubicBezTo>
                    <a:pt x="49" y="71"/>
                    <a:pt x="51" y="78"/>
                    <a:pt x="54" y="83"/>
                  </a:cubicBezTo>
                  <a:cubicBezTo>
                    <a:pt x="53" y="84"/>
                    <a:pt x="52" y="85"/>
                    <a:pt x="51" y="86"/>
                  </a:cubicBezTo>
                  <a:cubicBezTo>
                    <a:pt x="51" y="85"/>
                    <a:pt x="50" y="85"/>
                    <a:pt x="50" y="85"/>
                  </a:cubicBezTo>
                  <a:cubicBezTo>
                    <a:pt x="43" y="81"/>
                    <a:pt x="39" y="84"/>
                    <a:pt x="35" y="86"/>
                  </a:cubicBezTo>
                  <a:cubicBezTo>
                    <a:pt x="32" y="88"/>
                    <a:pt x="30" y="89"/>
                    <a:pt x="27" y="89"/>
                  </a:cubicBezTo>
                  <a:cubicBezTo>
                    <a:pt x="23" y="89"/>
                    <a:pt x="20" y="84"/>
                    <a:pt x="18" y="80"/>
                  </a:cubicBezTo>
                  <a:cubicBezTo>
                    <a:pt x="16" y="76"/>
                    <a:pt x="14" y="73"/>
                    <a:pt x="11" y="71"/>
                  </a:cubicBezTo>
                  <a:cubicBezTo>
                    <a:pt x="8" y="68"/>
                    <a:pt x="4" y="68"/>
                    <a:pt x="0" y="68"/>
                  </a:cubicBezTo>
                  <a:cubicBezTo>
                    <a:pt x="5" y="64"/>
                    <a:pt x="11" y="58"/>
                    <a:pt x="10" y="51"/>
                  </a:cubicBezTo>
                  <a:cubicBezTo>
                    <a:pt x="10" y="50"/>
                    <a:pt x="10" y="49"/>
                    <a:pt x="9" y="49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3" y="45"/>
                    <a:pt x="14" y="46"/>
                    <a:pt x="14" y="47"/>
                  </a:cubicBezTo>
                  <a:cubicBezTo>
                    <a:pt x="15" y="47"/>
                    <a:pt x="16" y="47"/>
                    <a:pt x="17" y="46"/>
                  </a:cubicBezTo>
                  <a:cubicBezTo>
                    <a:pt x="17" y="45"/>
                    <a:pt x="17" y="44"/>
                    <a:pt x="16" y="44"/>
                  </a:cubicBezTo>
                  <a:cubicBezTo>
                    <a:pt x="16" y="43"/>
                    <a:pt x="15" y="42"/>
                    <a:pt x="13" y="41"/>
                  </a:cubicBezTo>
                  <a:cubicBezTo>
                    <a:pt x="12" y="40"/>
                    <a:pt x="10" y="38"/>
                    <a:pt x="8" y="37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24" y="42"/>
                    <a:pt x="25" y="55"/>
                    <a:pt x="24" y="75"/>
                  </a:cubicBezTo>
                  <a:cubicBezTo>
                    <a:pt x="24" y="76"/>
                    <a:pt x="25" y="77"/>
                    <a:pt x="26" y="7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7" y="77"/>
                    <a:pt x="28" y="76"/>
                    <a:pt x="28" y="75"/>
                  </a:cubicBezTo>
                  <a:cubicBezTo>
                    <a:pt x="28" y="70"/>
                    <a:pt x="28" y="65"/>
                    <a:pt x="27" y="60"/>
                  </a:cubicBezTo>
                  <a:cubicBezTo>
                    <a:pt x="33" y="58"/>
                    <a:pt x="34" y="52"/>
                    <a:pt x="36" y="47"/>
                  </a:cubicBezTo>
                  <a:cubicBezTo>
                    <a:pt x="37" y="44"/>
                    <a:pt x="37" y="41"/>
                    <a:pt x="39" y="39"/>
                  </a:cubicBezTo>
                  <a:cubicBezTo>
                    <a:pt x="40" y="38"/>
                    <a:pt x="39" y="37"/>
                    <a:pt x="39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1" y="36"/>
                    <a:pt x="41" y="36"/>
                  </a:cubicBezTo>
                  <a:cubicBezTo>
                    <a:pt x="42" y="36"/>
                    <a:pt x="42" y="36"/>
                    <a:pt x="42" y="35"/>
                  </a:cubicBezTo>
                  <a:cubicBezTo>
                    <a:pt x="48" y="25"/>
                    <a:pt x="48" y="17"/>
                    <a:pt x="43" y="6"/>
                  </a:cubicBezTo>
                  <a:cubicBezTo>
                    <a:pt x="43" y="5"/>
                    <a:pt x="42" y="5"/>
                    <a:pt x="41" y="5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1"/>
                    <a:pt x="45" y="1"/>
                    <a:pt x="46" y="2"/>
                  </a:cubicBezTo>
                  <a:cubicBezTo>
                    <a:pt x="48" y="3"/>
                    <a:pt x="50" y="4"/>
                    <a:pt x="54" y="4"/>
                  </a:cubicBezTo>
                  <a:cubicBezTo>
                    <a:pt x="55" y="4"/>
                    <a:pt x="56" y="4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4"/>
                    <a:pt x="58" y="5"/>
                    <a:pt x="58" y="5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7"/>
                    <a:pt x="56" y="7"/>
                    <a:pt x="56" y="8"/>
                  </a:cubicBezTo>
                  <a:cubicBezTo>
                    <a:pt x="55" y="8"/>
                    <a:pt x="54" y="9"/>
                    <a:pt x="5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40">
              <a:extLst>
                <a:ext uri="{FF2B5EF4-FFF2-40B4-BE49-F238E27FC236}">
                  <a16:creationId xmlns:a16="http://schemas.microsoft.com/office/drawing/2014/main" id="{DF8F6478-90D1-4479-BDA3-324BCCAC9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7376" y="2827338"/>
              <a:ext cx="161925" cy="161925"/>
            </a:xfrm>
            <a:custGeom>
              <a:avLst/>
              <a:gdLst>
                <a:gd name="T0" fmla="*/ 8 w 24"/>
                <a:gd name="T1" fmla="*/ 5 h 24"/>
                <a:gd name="T2" fmla="*/ 15 w 24"/>
                <a:gd name="T3" fmla="*/ 9 h 24"/>
                <a:gd name="T4" fmla="*/ 24 w 24"/>
                <a:gd name="T5" fmla="*/ 14 h 24"/>
                <a:gd name="T6" fmla="*/ 7 w 24"/>
                <a:gd name="T7" fmla="*/ 24 h 24"/>
                <a:gd name="T8" fmla="*/ 1 w 24"/>
                <a:gd name="T9" fmla="*/ 6 h 24"/>
                <a:gd name="T10" fmla="*/ 0 w 24"/>
                <a:gd name="T11" fmla="*/ 0 h 24"/>
                <a:gd name="T12" fmla="*/ 4 w 24"/>
                <a:gd name="T13" fmla="*/ 3 h 24"/>
                <a:gd name="T14" fmla="*/ 8 w 24"/>
                <a:gd name="T15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4">
                  <a:moveTo>
                    <a:pt x="8" y="5"/>
                  </a:moveTo>
                  <a:cubicBezTo>
                    <a:pt x="10" y="6"/>
                    <a:pt x="12" y="7"/>
                    <a:pt x="15" y="9"/>
                  </a:cubicBezTo>
                  <a:cubicBezTo>
                    <a:pt x="18" y="10"/>
                    <a:pt x="21" y="12"/>
                    <a:pt x="24" y="14"/>
                  </a:cubicBezTo>
                  <a:cubicBezTo>
                    <a:pt x="16" y="18"/>
                    <a:pt x="11" y="21"/>
                    <a:pt x="7" y="24"/>
                  </a:cubicBezTo>
                  <a:cubicBezTo>
                    <a:pt x="4" y="20"/>
                    <a:pt x="3" y="12"/>
                    <a:pt x="1" y="6"/>
                  </a:cubicBezTo>
                  <a:cubicBezTo>
                    <a:pt x="1" y="4"/>
                    <a:pt x="0" y="2"/>
                    <a:pt x="0" y="0"/>
                  </a:cubicBezTo>
                  <a:cubicBezTo>
                    <a:pt x="1" y="1"/>
                    <a:pt x="3" y="2"/>
                    <a:pt x="4" y="3"/>
                  </a:cubicBezTo>
                  <a:cubicBezTo>
                    <a:pt x="6" y="3"/>
                    <a:pt x="7" y="4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41">
              <a:extLst>
                <a:ext uri="{FF2B5EF4-FFF2-40B4-BE49-F238E27FC236}">
                  <a16:creationId xmlns:a16="http://schemas.microsoft.com/office/drawing/2014/main" id="{4230F08F-F50F-4150-8189-906FB2A3E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276" y="2625726"/>
              <a:ext cx="12700" cy="14288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1 h 2"/>
                <a:gd name="T4" fmla="*/ 1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2"/>
                    <a:pt x="1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42">
              <a:extLst>
                <a:ext uri="{FF2B5EF4-FFF2-40B4-BE49-F238E27FC236}">
                  <a16:creationId xmlns:a16="http://schemas.microsoft.com/office/drawing/2014/main" id="{C0D5BF6C-F1A5-4D49-AF3D-DE0A403B7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6" y="2719388"/>
              <a:ext cx="14288" cy="26988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3 h 4"/>
                <a:gd name="T4" fmla="*/ 2 w 2"/>
                <a:gd name="T5" fmla="*/ 4 h 4"/>
                <a:gd name="T6" fmla="*/ 0 w 2"/>
                <a:gd name="T7" fmla="*/ 1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1"/>
                    <a:pt x="2" y="2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43">
              <a:extLst>
                <a:ext uri="{FF2B5EF4-FFF2-40B4-BE49-F238E27FC236}">
                  <a16:creationId xmlns:a16="http://schemas.microsoft.com/office/drawing/2014/main" id="{651D9C62-1B79-43B8-ABB9-B3B144511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651" y="2551113"/>
              <a:ext cx="47625" cy="68263"/>
            </a:xfrm>
            <a:custGeom>
              <a:avLst/>
              <a:gdLst>
                <a:gd name="T0" fmla="*/ 4 w 7"/>
                <a:gd name="T1" fmla="*/ 0 h 10"/>
                <a:gd name="T2" fmla="*/ 7 w 7"/>
                <a:gd name="T3" fmla="*/ 7 h 10"/>
                <a:gd name="T4" fmla="*/ 4 w 7"/>
                <a:gd name="T5" fmla="*/ 10 h 10"/>
                <a:gd name="T6" fmla="*/ 0 w 7"/>
                <a:gd name="T7" fmla="*/ 9 h 10"/>
                <a:gd name="T8" fmla="*/ 4 w 7"/>
                <a:gd name="T9" fmla="*/ 3 h 10"/>
                <a:gd name="T10" fmla="*/ 4 w 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4" y="0"/>
                  </a:moveTo>
                  <a:cubicBezTo>
                    <a:pt x="5" y="2"/>
                    <a:pt x="6" y="5"/>
                    <a:pt x="7" y="7"/>
                  </a:cubicBezTo>
                  <a:cubicBezTo>
                    <a:pt x="6" y="8"/>
                    <a:pt x="5" y="9"/>
                    <a:pt x="4" y="10"/>
                  </a:cubicBezTo>
                  <a:cubicBezTo>
                    <a:pt x="2" y="10"/>
                    <a:pt x="1" y="9"/>
                    <a:pt x="0" y="9"/>
                  </a:cubicBezTo>
                  <a:cubicBezTo>
                    <a:pt x="2" y="7"/>
                    <a:pt x="3" y="5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44">
              <a:extLst>
                <a:ext uri="{FF2B5EF4-FFF2-40B4-BE49-F238E27FC236}">
                  <a16:creationId xmlns:a16="http://schemas.microsoft.com/office/drawing/2014/main" id="{0317B5A7-B727-421D-9047-FD4BACBC4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738" y="2478088"/>
              <a:ext cx="263525" cy="430213"/>
            </a:xfrm>
            <a:custGeom>
              <a:avLst/>
              <a:gdLst>
                <a:gd name="T0" fmla="*/ 11 w 39"/>
                <a:gd name="T1" fmla="*/ 0 h 64"/>
                <a:gd name="T2" fmla="*/ 21 w 39"/>
                <a:gd name="T3" fmla="*/ 6 h 64"/>
                <a:gd name="T4" fmla="*/ 23 w 39"/>
                <a:gd name="T5" fmla="*/ 6 h 64"/>
                <a:gd name="T6" fmla="*/ 25 w 39"/>
                <a:gd name="T7" fmla="*/ 2 h 64"/>
                <a:gd name="T8" fmla="*/ 29 w 39"/>
                <a:gd name="T9" fmla="*/ 6 h 64"/>
                <a:gd name="T10" fmla="*/ 27 w 39"/>
                <a:gd name="T11" fmla="*/ 7 h 64"/>
                <a:gd name="T12" fmla="*/ 27 w 39"/>
                <a:gd name="T13" fmla="*/ 9 h 64"/>
                <a:gd name="T14" fmla="*/ 28 w 39"/>
                <a:gd name="T15" fmla="*/ 13 h 64"/>
                <a:gd name="T16" fmla="*/ 23 w 39"/>
                <a:gd name="T17" fmla="*/ 18 h 64"/>
                <a:gd name="T18" fmla="*/ 22 w 39"/>
                <a:gd name="T19" fmla="*/ 20 h 64"/>
                <a:gd name="T20" fmla="*/ 23 w 39"/>
                <a:gd name="T21" fmla="*/ 21 h 64"/>
                <a:gd name="T22" fmla="*/ 25 w 39"/>
                <a:gd name="T23" fmla="*/ 22 h 64"/>
                <a:gd name="T24" fmla="*/ 38 w 39"/>
                <a:gd name="T25" fmla="*/ 31 h 64"/>
                <a:gd name="T26" fmla="*/ 22 w 39"/>
                <a:gd name="T27" fmla="*/ 38 h 64"/>
                <a:gd name="T28" fmla="*/ 19 w 39"/>
                <a:gd name="T29" fmla="*/ 38 h 64"/>
                <a:gd name="T30" fmla="*/ 18 w 39"/>
                <a:gd name="T31" fmla="*/ 41 h 64"/>
                <a:gd name="T32" fmla="*/ 19 w 39"/>
                <a:gd name="T33" fmla="*/ 42 h 64"/>
                <a:gd name="T34" fmla="*/ 20 w 39"/>
                <a:gd name="T35" fmla="*/ 42 h 64"/>
                <a:gd name="T36" fmla="*/ 23 w 39"/>
                <a:gd name="T37" fmla="*/ 41 h 64"/>
                <a:gd name="T38" fmla="*/ 33 w 39"/>
                <a:gd name="T39" fmla="*/ 39 h 64"/>
                <a:gd name="T40" fmla="*/ 33 w 39"/>
                <a:gd name="T41" fmla="*/ 39 h 64"/>
                <a:gd name="T42" fmla="*/ 38 w 39"/>
                <a:gd name="T43" fmla="*/ 46 h 64"/>
                <a:gd name="T44" fmla="*/ 31 w 39"/>
                <a:gd name="T45" fmla="*/ 64 h 64"/>
                <a:gd name="T46" fmla="*/ 19 w 39"/>
                <a:gd name="T47" fmla="*/ 58 h 64"/>
                <a:gd name="T48" fmla="*/ 13 w 39"/>
                <a:gd name="T49" fmla="*/ 54 h 64"/>
                <a:gd name="T50" fmla="*/ 9 w 39"/>
                <a:gd name="T51" fmla="*/ 52 h 64"/>
                <a:gd name="T52" fmla="*/ 1 w 39"/>
                <a:gd name="T53" fmla="*/ 47 h 64"/>
                <a:gd name="T54" fmla="*/ 10 w 39"/>
                <a:gd name="T55" fmla="*/ 28 h 64"/>
                <a:gd name="T56" fmla="*/ 11 w 39"/>
                <a:gd name="T57" fmla="*/ 3 h 64"/>
                <a:gd name="T58" fmla="*/ 9 w 39"/>
                <a:gd name="T59" fmla="*/ 2 h 64"/>
                <a:gd name="T60" fmla="*/ 11 w 39"/>
                <a:gd name="T6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" h="64">
                  <a:moveTo>
                    <a:pt x="11" y="0"/>
                  </a:moveTo>
                  <a:cubicBezTo>
                    <a:pt x="15" y="3"/>
                    <a:pt x="18" y="6"/>
                    <a:pt x="21" y="6"/>
                  </a:cubicBezTo>
                  <a:cubicBezTo>
                    <a:pt x="22" y="6"/>
                    <a:pt x="22" y="6"/>
                    <a:pt x="23" y="6"/>
                  </a:cubicBezTo>
                  <a:cubicBezTo>
                    <a:pt x="24" y="5"/>
                    <a:pt x="25" y="4"/>
                    <a:pt x="25" y="2"/>
                  </a:cubicBezTo>
                  <a:cubicBezTo>
                    <a:pt x="27" y="3"/>
                    <a:pt x="28" y="5"/>
                    <a:pt x="29" y="6"/>
                  </a:cubicBezTo>
                  <a:cubicBezTo>
                    <a:pt x="28" y="6"/>
                    <a:pt x="28" y="6"/>
                    <a:pt x="27" y="7"/>
                  </a:cubicBezTo>
                  <a:cubicBezTo>
                    <a:pt x="26" y="7"/>
                    <a:pt x="26" y="8"/>
                    <a:pt x="27" y="9"/>
                  </a:cubicBezTo>
                  <a:cubicBezTo>
                    <a:pt x="28" y="11"/>
                    <a:pt x="29" y="12"/>
                    <a:pt x="28" y="13"/>
                  </a:cubicBezTo>
                  <a:cubicBezTo>
                    <a:pt x="28" y="15"/>
                    <a:pt x="25" y="17"/>
                    <a:pt x="23" y="18"/>
                  </a:cubicBezTo>
                  <a:cubicBezTo>
                    <a:pt x="22" y="18"/>
                    <a:pt x="22" y="19"/>
                    <a:pt x="22" y="20"/>
                  </a:cubicBezTo>
                  <a:cubicBezTo>
                    <a:pt x="22" y="20"/>
                    <a:pt x="22" y="21"/>
                    <a:pt x="23" y="21"/>
                  </a:cubicBezTo>
                  <a:cubicBezTo>
                    <a:pt x="23" y="22"/>
                    <a:pt x="24" y="22"/>
                    <a:pt x="25" y="22"/>
                  </a:cubicBezTo>
                  <a:cubicBezTo>
                    <a:pt x="29" y="24"/>
                    <a:pt x="39" y="28"/>
                    <a:pt x="38" y="31"/>
                  </a:cubicBezTo>
                  <a:cubicBezTo>
                    <a:pt x="38" y="34"/>
                    <a:pt x="26" y="37"/>
                    <a:pt x="22" y="38"/>
                  </a:cubicBezTo>
                  <a:cubicBezTo>
                    <a:pt x="21" y="38"/>
                    <a:pt x="20" y="38"/>
                    <a:pt x="19" y="38"/>
                  </a:cubicBezTo>
                  <a:cubicBezTo>
                    <a:pt x="18" y="39"/>
                    <a:pt x="17" y="40"/>
                    <a:pt x="18" y="41"/>
                  </a:cubicBezTo>
                  <a:cubicBezTo>
                    <a:pt x="18" y="41"/>
                    <a:pt x="19" y="42"/>
                    <a:pt x="19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1" y="41"/>
                    <a:pt x="23" y="41"/>
                  </a:cubicBezTo>
                  <a:cubicBezTo>
                    <a:pt x="26" y="40"/>
                    <a:pt x="30" y="40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6" y="41"/>
                    <a:pt x="38" y="44"/>
                    <a:pt x="38" y="46"/>
                  </a:cubicBezTo>
                  <a:cubicBezTo>
                    <a:pt x="37" y="55"/>
                    <a:pt x="34" y="61"/>
                    <a:pt x="31" y="64"/>
                  </a:cubicBezTo>
                  <a:cubicBezTo>
                    <a:pt x="27" y="62"/>
                    <a:pt x="23" y="60"/>
                    <a:pt x="19" y="58"/>
                  </a:cubicBezTo>
                  <a:cubicBezTo>
                    <a:pt x="17" y="56"/>
                    <a:pt x="15" y="55"/>
                    <a:pt x="13" y="54"/>
                  </a:cubicBezTo>
                  <a:cubicBezTo>
                    <a:pt x="11" y="53"/>
                    <a:pt x="10" y="53"/>
                    <a:pt x="9" y="52"/>
                  </a:cubicBezTo>
                  <a:cubicBezTo>
                    <a:pt x="7" y="50"/>
                    <a:pt x="4" y="49"/>
                    <a:pt x="1" y="47"/>
                  </a:cubicBezTo>
                  <a:cubicBezTo>
                    <a:pt x="0" y="37"/>
                    <a:pt x="3" y="34"/>
                    <a:pt x="10" y="28"/>
                  </a:cubicBezTo>
                  <a:cubicBezTo>
                    <a:pt x="18" y="20"/>
                    <a:pt x="15" y="12"/>
                    <a:pt x="11" y="3"/>
                  </a:cubicBezTo>
                  <a:cubicBezTo>
                    <a:pt x="11" y="3"/>
                    <a:pt x="10" y="2"/>
                    <a:pt x="9" y="2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45">
              <a:extLst>
                <a:ext uri="{FF2B5EF4-FFF2-40B4-BE49-F238E27FC236}">
                  <a16:creationId xmlns:a16="http://schemas.microsoft.com/office/drawing/2014/main" id="{853EB654-B561-4C68-BE3B-D5AEB9530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3713" y="2384426"/>
              <a:ext cx="222250" cy="106363"/>
            </a:xfrm>
            <a:custGeom>
              <a:avLst/>
              <a:gdLst>
                <a:gd name="T0" fmla="*/ 15 w 33"/>
                <a:gd name="T1" fmla="*/ 3 h 16"/>
                <a:gd name="T2" fmla="*/ 32 w 33"/>
                <a:gd name="T3" fmla="*/ 12 h 16"/>
                <a:gd name="T4" fmla="*/ 33 w 33"/>
                <a:gd name="T5" fmla="*/ 15 h 16"/>
                <a:gd name="T6" fmla="*/ 32 w 33"/>
                <a:gd name="T7" fmla="*/ 16 h 16"/>
                <a:gd name="T8" fmla="*/ 24 w 33"/>
                <a:gd name="T9" fmla="*/ 11 h 16"/>
                <a:gd name="T10" fmla="*/ 23 w 33"/>
                <a:gd name="T11" fmla="*/ 10 h 16"/>
                <a:gd name="T12" fmla="*/ 23 w 33"/>
                <a:gd name="T13" fmla="*/ 10 h 16"/>
                <a:gd name="T14" fmla="*/ 22 w 33"/>
                <a:gd name="T15" fmla="*/ 10 h 16"/>
                <a:gd name="T16" fmla="*/ 20 w 33"/>
                <a:gd name="T17" fmla="*/ 9 h 16"/>
                <a:gd name="T18" fmla="*/ 19 w 33"/>
                <a:gd name="T19" fmla="*/ 10 h 16"/>
                <a:gd name="T20" fmla="*/ 19 w 33"/>
                <a:gd name="T21" fmla="*/ 10 h 16"/>
                <a:gd name="T22" fmla="*/ 18 w 33"/>
                <a:gd name="T23" fmla="*/ 10 h 16"/>
                <a:gd name="T24" fmla="*/ 11 w 33"/>
                <a:gd name="T25" fmla="*/ 8 h 16"/>
                <a:gd name="T26" fmla="*/ 8 w 33"/>
                <a:gd name="T27" fmla="*/ 6 h 16"/>
                <a:gd name="T28" fmla="*/ 2 w 33"/>
                <a:gd name="T29" fmla="*/ 5 h 16"/>
                <a:gd name="T30" fmla="*/ 1 w 33"/>
                <a:gd name="T31" fmla="*/ 2 h 16"/>
                <a:gd name="T32" fmla="*/ 0 w 33"/>
                <a:gd name="T33" fmla="*/ 0 h 16"/>
                <a:gd name="T34" fmla="*/ 8 w 33"/>
                <a:gd name="T35" fmla="*/ 2 h 16"/>
                <a:gd name="T36" fmla="*/ 10 w 33"/>
                <a:gd name="T37" fmla="*/ 3 h 16"/>
                <a:gd name="T38" fmla="*/ 12 w 33"/>
                <a:gd name="T39" fmla="*/ 4 h 16"/>
                <a:gd name="T40" fmla="*/ 12 w 33"/>
                <a:gd name="T41" fmla="*/ 4 h 16"/>
                <a:gd name="T42" fmla="*/ 13 w 33"/>
                <a:gd name="T43" fmla="*/ 3 h 16"/>
                <a:gd name="T44" fmla="*/ 15 w 33"/>
                <a:gd name="T4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16">
                  <a:moveTo>
                    <a:pt x="15" y="3"/>
                  </a:moveTo>
                  <a:cubicBezTo>
                    <a:pt x="22" y="5"/>
                    <a:pt x="28" y="8"/>
                    <a:pt x="32" y="12"/>
                  </a:cubicBezTo>
                  <a:cubicBezTo>
                    <a:pt x="33" y="13"/>
                    <a:pt x="33" y="14"/>
                    <a:pt x="33" y="15"/>
                  </a:cubicBezTo>
                  <a:cubicBezTo>
                    <a:pt x="33" y="16"/>
                    <a:pt x="33" y="16"/>
                    <a:pt x="32" y="16"/>
                  </a:cubicBezTo>
                  <a:cubicBezTo>
                    <a:pt x="32" y="16"/>
                    <a:pt x="29" y="16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1" y="9"/>
                    <a:pt x="20" y="9"/>
                  </a:cubicBezTo>
                  <a:cubicBezTo>
                    <a:pt x="20" y="9"/>
                    <a:pt x="20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5" y="10"/>
                    <a:pt x="14" y="9"/>
                    <a:pt x="11" y="8"/>
                  </a:cubicBezTo>
                  <a:cubicBezTo>
                    <a:pt x="11" y="7"/>
                    <a:pt x="10" y="7"/>
                    <a:pt x="8" y="6"/>
                  </a:cubicBezTo>
                  <a:cubicBezTo>
                    <a:pt x="6" y="5"/>
                    <a:pt x="4" y="5"/>
                    <a:pt x="2" y="5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4" y="1"/>
                    <a:pt x="6" y="1"/>
                    <a:pt x="8" y="2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3"/>
                    <a:pt x="13" y="3"/>
                  </a:cubicBezTo>
                  <a:cubicBezTo>
                    <a:pt x="14" y="3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46">
              <a:extLst>
                <a:ext uri="{FF2B5EF4-FFF2-40B4-BE49-F238E27FC236}">
                  <a16:creationId xmlns:a16="http://schemas.microsoft.com/office/drawing/2014/main" id="{7BDA7966-A3A1-4403-BD4C-7E55AD5EF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1" y="2376488"/>
              <a:ext cx="255588" cy="444500"/>
            </a:xfrm>
            <a:custGeom>
              <a:avLst/>
              <a:gdLst>
                <a:gd name="T0" fmla="*/ 26 w 38"/>
                <a:gd name="T1" fmla="*/ 56 h 66"/>
                <a:gd name="T2" fmla="*/ 21 w 38"/>
                <a:gd name="T3" fmla="*/ 66 h 66"/>
                <a:gd name="T4" fmla="*/ 0 w 38"/>
                <a:gd name="T5" fmla="*/ 40 h 66"/>
                <a:gd name="T6" fmla="*/ 2 w 38"/>
                <a:gd name="T7" fmla="*/ 33 h 66"/>
                <a:gd name="T8" fmla="*/ 16 w 38"/>
                <a:gd name="T9" fmla="*/ 25 h 66"/>
                <a:gd name="T10" fmla="*/ 22 w 38"/>
                <a:gd name="T11" fmla="*/ 30 h 66"/>
                <a:gd name="T12" fmla="*/ 25 w 38"/>
                <a:gd name="T13" fmla="*/ 30 h 66"/>
                <a:gd name="T14" fmla="*/ 25 w 38"/>
                <a:gd name="T15" fmla="*/ 27 h 66"/>
                <a:gd name="T16" fmla="*/ 16 w 38"/>
                <a:gd name="T17" fmla="*/ 22 h 66"/>
                <a:gd name="T18" fmla="*/ 12 w 38"/>
                <a:gd name="T19" fmla="*/ 22 h 66"/>
                <a:gd name="T20" fmla="*/ 12 w 38"/>
                <a:gd name="T21" fmla="*/ 21 h 66"/>
                <a:gd name="T22" fmla="*/ 13 w 38"/>
                <a:gd name="T23" fmla="*/ 21 h 66"/>
                <a:gd name="T24" fmla="*/ 14 w 38"/>
                <a:gd name="T25" fmla="*/ 19 h 66"/>
                <a:gd name="T26" fmla="*/ 9 w 38"/>
                <a:gd name="T27" fmla="*/ 13 h 66"/>
                <a:gd name="T28" fmla="*/ 2 w 38"/>
                <a:gd name="T29" fmla="*/ 3 h 66"/>
                <a:gd name="T30" fmla="*/ 14 w 38"/>
                <a:gd name="T31" fmla="*/ 0 h 66"/>
                <a:gd name="T32" fmla="*/ 27 w 38"/>
                <a:gd name="T33" fmla="*/ 1 h 66"/>
                <a:gd name="T34" fmla="*/ 28 w 38"/>
                <a:gd name="T35" fmla="*/ 4 h 66"/>
                <a:gd name="T36" fmla="*/ 28 w 38"/>
                <a:gd name="T37" fmla="*/ 6 h 66"/>
                <a:gd name="T38" fmla="*/ 20 w 38"/>
                <a:gd name="T39" fmla="*/ 8 h 66"/>
                <a:gd name="T40" fmla="*/ 14 w 38"/>
                <a:gd name="T41" fmla="*/ 10 h 66"/>
                <a:gd name="T42" fmla="*/ 13 w 38"/>
                <a:gd name="T43" fmla="*/ 12 h 66"/>
                <a:gd name="T44" fmla="*/ 15 w 38"/>
                <a:gd name="T45" fmla="*/ 14 h 66"/>
                <a:gd name="T46" fmla="*/ 21 w 38"/>
                <a:gd name="T47" fmla="*/ 12 h 66"/>
                <a:gd name="T48" fmla="*/ 37 w 38"/>
                <a:gd name="T49" fmla="*/ 10 h 66"/>
                <a:gd name="T50" fmla="*/ 35 w 38"/>
                <a:gd name="T51" fmla="*/ 15 h 66"/>
                <a:gd name="T52" fmla="*/ 35 w 38"/>
                <a:gd name="T53" fmla="*/ 15 h 66"/>
                <a:gd name="T54" fmla="*/ 34 w 38"/>
                <a:gd name="T55" fmla="*/ 17 h 66"/>
                <a:gd name="T56" fmla="*/ 33 w 38"/>
                <a:gd name="T57" fmla="*/ 44 h 66"/>
                <a:gd name="T58" fmla="*/ 33 w 38"/>
                <a:gd name="T59" fmla="*/ 46 h 66"/>
                <a:gd name="T60" fmla="*/ 32 w 38"/>
                <a:gd name="T61" fmla="*/ 46 h 66"/>
                <a:gd name="T62" fmla="*/ 30 w 38"/>
                <a:gd name="T63" fmla="*/ 47 h 66"/>
                <a:gd name="T64" fmla="*/ 26 w 38"/>
                <a:gd name="T65" fmla="*/ 5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66">
                  <a:moveTo>
                    <a:pt x="26" y="56"/>
                  </a:moveTo>
                  <a:cubicBezTo>
                    <a:pt x="25" y="61"/>
                    <a:pt x="24" y="64"/>
                    <a:pt x="21" y="66"/>
                  </a:cubicBezTo>
                  <a:cubicBezTo>
                    <a:pt x="20" y="55"/>
                    <a:pt x="15" y="45"/>
                    <a:pt x="0" y="40"/>
                  </a:cubicBezTo>
                  <a:cubicBezTo>
                    <a:pt x="1" y="37"/>
                    <a:pt x="2" y="35"/>
                    <a:pt x="2" y="33"/>
                  </a:cubicBezTo>
                  <a:cubicBezTo>
                    <a:pt x="6" y="28"/>
                    <a:pt x="12" y="25"/>
                    <a:pt x="16" y="25"/>
                  </a:cubicBezTo>
                  <a:cubicBezTo>
                    <a:pt x="18" y="25"/>
                    <a:pt x="21" y="27"/>
                    <a:pt x="22" y="30"/>
                  </a:cubicBezTo>
                  <a:cubicBezTo>
                    <a:pt x="23" y="30"/>
                    <a:pt x="24" y="30"/>
                    <a:pt x="25" y="30"/>
                  </a:cubicBezTo>
                  <a:cubicBezTo>
                    <a:pt x="26" y="29"/>
                    <a:pt x="26" y="28"/>
                    <a:pt x="25" y="27"/>
                  </a:cubicBezTo>
                  <a:cubicBezTo>
                    <a:pt x="23" y="24"/>
                    <a:pt x="19" y="22"/>
                    <a:pt x="16" y="22"/>
                  </a:cubicBezTo>
                  <a:cubicBezTo>
                    <a:pt x="15" y="22"/>
                    <a:pt x="13" y="22"/>
                    <a:pt x="12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0"/>
                    <a:pt x="14" y="19"/>
                    <a:pt x="14" y="19"/>
                  </a:cubicBezTo>
                  <a:cubicBezTo>
                    <a:pt x="12" y="16"/>
                    <a:pt x="10" y="15"/>
                    <a:pt x="9" y="13"/>
                  </a:cubicBezTo>
                  <a:cubicBezTo>
                    <a:pt x="6" y="10"/>
                    <a:pt x="3" y="7"/>
                    <a:pt x="2" y="3"/>
                  </a:cubicBezTo>
                  <a:cubicBezTo>
                    <a:pt x="6" y="3"/>
                    <a:pt x="10" y="2"/>
                    <a:pt x="14" y="0"/>
                  </a:cubicBezTo>
                  <a:cubicBezTo>
                    <a:pt x="19" y="0"/>
                    <a:pt x="23" y="0"/>
                    <a:pt x="27" y="1"/>
                  </a:cubicBezTo>
                  <a:cubicBezTo>
                    <a:pt x="27" y="2"/>
                    <a:pt x="27" y="3"/>
                    <a:pt x="28" y="4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5" y="6"/>
                    <a:pt x="22" y="7"/>
                    <a:pt x="20" y="8"/>
                  </a:cubicBezTo>
                  <a:cubicBezTo>
                    <a:pt x="18" y="9"/>
                    <a:pt x="16" y="10"/>
                    <a:pt x="14" y="10"/>
                  </a:cubicBezTo>
                  <a:cubicBezTo>
                    <a:pt x="14" y="10"/>
                    <a:pt x="13" y="11"/>
                    <a:pt x="13" y="12"/>
                  </a:cubicBezTo>
                  <a:cubicBezTo>
                    <a:pt x="14" y="13"/>
                    <a:pt x="14" y="14"/>
                    <a:pt x="15" y="14"/>
                  </a:cubicBezTo>
                  <a:cubicBezTo>
                    <a:pt x="17" y="13"/>
                    <a:pt x="19" y="12"/>
                    <a:pt x="21" y="12"/>
                  </a:cubicBezTo>
                  <a:cubicBezTo>
                    <a:pt x="26" y="10"/>
                    <a:pt x="31" y="8"/>
                    <a:pt x="37" y="1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3" y="16"/>
                    <a:pt x="34" y="17"/>
                  </a:cubicBezTo>
                  <a:cubicBezTo>
                    <a:pt x="38" y="27"/>
                    <a:pt x="38" y="34"/>
                    <a:pt x="33" y="44"/>
                  </a:cubicBezTo>
                  <a:cubicBezTo>
                    <a:pt x="33" y="44"/>
                    <a:pt x="33" y="45"/>
                    <a:pt x="33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1" y="46"/>
                    <a:pt x="31" y="46"/>
                    <a:pt x="30" y="47"/>
                  </a:cubicBezTo>
                  <a:cubicBezTo>
                    <a:pt x="28" y="49"/>
                    <a:pt x="27" y="53"/>
                    <a:pt x="2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544A7665-AF3B-4D80-A927-9C8AD1A4B959}"/>
              </a:ext>
            </a:extLst>
          </p:cNvPr>
          <p:cNvGrpSpPr/>
          <p:nvPr/>
        </p:nvGrpSpPr>
        <p:grpSpPr>
          <a:xfrm>
            <a:off x="8101399" y="2341678"/>
            <a:ext cx="290984" cy="460160"/>
            <a:chOff x="1406525" y="2373313"/>
            <a:chExt cx="477838" cy="755650"/>
          </a:xfrm>
          <a:solidFill>
            <a:schemeClr val="bg2"/>
          </a:solidFill>
        </p:grpSpPr>
        <p:sp>
          <p:nvSpPr>
            <p:cNvPr id="191" name="Freeform 50">
              <a:extLst>
                <a:ext uri="{FF2B5EF4-FFF2-40B4-BE49-F238E27FC236}">
                  <a16:creationId xmlns:a16="http://schemas.microsoft.com/office/drawing/2014/main" id="{8B099313-5F58-4396-8A2D-7DE7C0C3D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525" y="2860676"/>
              <a:ext cx="23813" cy="60325"/>
            </a:xfrm>
            <a:custGeom>
              <a:avLst/>
              <a:gdLst>
                <a:gd name="T0" fmla="*/ 5 w 7"/>
                <a:gd name="T1" fmla="*/ 16 h 18"/>
                <a:gd name="T2" fmla="*/ 4 w 7"/>
                <a:gd name="T3" fmla="*/ 16 h 18"/>
                <a:gd name="T4" fmla="*/ 0 w 7"/>
                <a:gd name="T5" fmla="*/ 17 h 18"/>
                <a:gd name="T6" fmla="*/ 0 w 7"/>
                <a:gd name="T7" fmla="*/ 18 h 18"/>
                <a:gd name="T8" fmla="*/ 2 w 7"/>
                <a:gd name="T9" fmla="*/ 0 h 18"/>
                <a:gd name="T10" fmla="*/ 3 w 7"/>
                <a:gd name="T11" fmla="*/ 1 h 18"/>
                <a:gd name="T12" fmla="*/ 4 w 7"/>
                <a:gd name="T13" fmla="*/ 2 h 18"/>
                <a:gd name="T14" fmla="*/ 4 w 7"/>
                <a:gd name="T15" fmla="*/ 2 h 18"/>
                <a:gd name="T16" fmla="*/ 6 w 7"/>
                <a:gd name="T17" fmla="*/ 4 h 18"/>
                <a:gd name="T18" fmla="*/ 7 w 7"/>
                <a:gd name="T19" fmla="*/ 8 h 18"/>
                <a:gd name="T20" fmla="*/ 6 w 7"/>
                <a:gd name="T21" fmla="*/ 12 h 18"/>
                <a:gd name="T22" fmla="*/ 6 w 7"/>
                <a:gd name="T23" fmla="*/ 15 h 18"/>
                <a:gd name="T24" fmla="*/ 5 w 7"/>
                <a:gd name="T25" fmla="*/ 16 h 18"/>
                <a:gd name="T26" fmla="*/ 5 w 7"/>
                <a:gd name="T2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8">
                  <a:moveTo>
                    <a:pt x="5" y="16"/>
                  </a:moveTo>
                  <a:cubicBezTo>
                    <a:pt x="5" y="16"/>
                    <a:pt x="4" y="16"/>
                    <a:pt x="4" y="16"/>
                  </a:cubicBezTo>
                  <a:cubicBezTo>
                    <a:pt x="3" y="17"/>
                    <a:pt x="2" y="17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2"/>
                    <a:pt x="1" y="6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3"/>
                    <a:pt x="5" y="3"/>
                    <a:pt x="6" y="4"/>
                  </a:cubicBezTo>
                  <a:cubicBezTo>
                    <a:pt x="6" y="5"/>
                    <a:pt x="6" y="7"/>
                    <a:pt x="7" y="8"/>
                  </a:cubicBezTo>
                  <a:cubicBezTo>
                    <a:pt x="7" y="9"/>
                    <a:pt x="7" y="11"/>
                    <a:pt x="6" y="12"/>
                  </a:cubicBezTo>
                  <a:cubicBezTo>
                    <a:pt x="6" y="13"/>
                    <a:pt x="6" y="14"/>
                    <a:pt x="6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51">
              <a:extLst>
                <a:ext uri="{FF2B5EF4-FFF2-40B4-BE49-F238E27FC236}">
                  <a16:creationId xmlns:a16="http://schemas.microsoft.com/office/drawing/2014/main" id="{87E6503F-16D1-498F-A9A3-EBF1054D3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0" y="2744788"/>
              <a:ext cx="123825" cy="203200"/>
            </a:xfrm>
            <a:custGeom>
              <a:avLst/>
              <a:gdLst>
                <a:gd name="T0" fmla="*/ 32 w 36"/>
                <a:gd name="T1" fmla="*/ 55 h 60"/>
                <a:gd name="T2" fmla="*/ 25 w 36"/>
                <a:gd name="T3" fmla="*/ 56 h 60"/>
                <a:gd name="T4" fmla="*/ 19 w 36"/>
                <a:gd name="T5" fmla="*/ 58 h 60"/>
                <a:gd name="T6" fmla="*/ 17 w 36"/>
                <a:gd name="T7" fmla="*/ 59 h 60"/>
                <a:gd name="T8" fmla="*/ 17 w 36"/>
                <a:gd name="T9" fmla="*/ 60 h 60"/>
                <a:gd name="T10" fmla="*/ 13 w 36"/>
                <a:gd name="T11" fmla="*/ 57 h 60"/>
                <a:gd name="T12" fmla="*/ 9 w 36"/>
                <a:gd name="T13" fmla="*/ 55 h 60"/>
                <a:gd name="T14" fmla="*/ 4 w 36"/>
                <a:gd name="T15" fmla="*/ 48 h 60"/>
                <a:gd name="T16" fmla="*/ 1 w 36"/>
                <a:gd name="T17" fmla="*/ 41 h 60"/>
                <a:gd name="T18" fmla="*/ 0 w 36"/>
                <a:gd name="T19" fmla="*/ 35 h 60"/>
                <a:gd name="T20" fmla="*/ 0 w 36"/>
                <a:gd name="T21" fmla="*/ 34 h 60"/>
                <a:gd name="T22" fmla="*/ 0 w 36"/>
                <a:gd name="T23" fmla="*/ 32 h 60"/>
                <a:gd name="T24" fmla="*/ 3 w 36"/>
                <a:gd name="T25" fmla="*/ 15 h 60"/>
                <a:gd name="T26" fmla="*/ 4 w 36"/>
                <a:gd name="T27" fmla="*/ 6 h 60"/>
                <a:gd name="T28" fmla="*/ 4 w 36"/>
                <a:gd name="T29" fmla="*/ 0 h 60"/>
                <a:gd name="T30" fmla="*/ 10 w 36"/>
                <a:gd name="T31" fmla="*/ 4 h 60"/>
                <a:gd name="T32" fmla="*/ 16 w 36"/>
                <a:gd name="T33" fmla="*/ 9 h 60"/>
                <a:gd name="T34" fmla="*/ 22 w 36"/>
                <a:gd name="T35" fmla="*/ 16 h 60"/>
                <a:gd name="T36" fmla="*/ 26 w 36"/>
                <a:gd name="T37" fmla="*/ 23 h 60"/>
                <a:gd name="T38" fmla="*/ 31 w 36"/>
                <a:gd name="T39" fmla="*/ 32 h 60"/>
                <a:gd name="T40" fmla="*/ 34 w 36"/>
                <a:gd name="T41" fmla="*/ 44 h 60"/>
                <a:gd name="T42" fmla="*/ 36 w 36"/>
                <a:gd name="T43" fmla="*/ 55 h 60"/>
                <a:gd name="T44" fmla="*/ 34 w 36"/>
                <a:gd name="T45" fmla="*/ 56 h 60"/>
                <a:gd name="T46" fmla="*/ 32 w 36"/>
                <a:gd name="T47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60">
                  <a:moveTo>
                    <a:pt x="32" y="55"/>
                  </a:moveTo>
                  <a:cubicBezTo>
                    <a:pt x="30" y="55"/>
                    <a:pt x="27" y="55"/>
                    <a:pt x="25" y="56"/>
                  </a:cubicBezTo>
                  <a:cubicBezTo>
                    <a:pt x="23" y="56"/>
                    <a:pt x="20" y="57"/>
                    <a:pt x="19" y="58"/>
                  </a:cubicBezTo>
                  <a:cubicBezTo>
                    <a:pt x="18" y="59"/>
                    <a:pt x="17" y="59"/>
                    <a:pt x="17" y="5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4" y="58"/>
                    <a:pt x="13" y="57"/>
                  </a:cubicBezTo>
                  <a:cubicBezTo>
                    <a:pt x="12" y="57"/>
                    <a:pt x="11" y="56"/>
                    <a:pt x="9" y="55"/>
                  </a:cubicBezTo>
                  <a:cubicBezTo>
                    <a:pt x="7" y="53"/>
                    <a:pt x="5" y="51"/>
                    <a:pt x="4" y="48"/>
                  </a:cubicBezTo>
                  <a:cubicBezTo>
                    <a:pt x="2" y="46"/>
                    <a:pt x="2" y="43"/>
                    <a:pt x="1" y="41"/>
                  </a:cubicBezTo>
                  <a:cubicBezTo>
                    <a:pt x="1" y="39"/>
                    <a:pt x="0" y="37"/>
                    <a:pt x="0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1" y="26"/>
                    <a:pt x="2" y="20"/>
                    <a:pt x="3" y="15"/>
                  </a:cubicBezTo>
                  <a:cubicBezTo>
                    <a:pt x="3" y="12"/>
                    <a:pt x="3" y="9"/>
                    <a:pt x="4" y="6"/>
                  </a:cubicBezTo>
                  <a:cubicBezTo>
                    <a:pt x="4" y="4"/>
                    <a:pt x="4" y="2"/>
                    <a:pt x="4" y="0"/>
                  </a:cubicBezTo>
                  <a:cubicBezTo>
                    <a:pt x="6" y="1"/>
                    <a:pt x="8" y="3"/>
                    <a:pt x="10" y="4"/>
                  </a:cubicBezTo>
                  <a:cubicBezTo>
                    <a:pt x="12" y="6"/>
                    <a:pt x="14" y="8"/>
                    <a:pt x="16" y="9"/>
                  </a:cubicBezTo>
                  <a:cubicBezTo>
                    <a:pt x="18" y="11"/>
                    <a:pt x="20" y="13"/>
                    <a:pt x="22" y="16"/>
                  </a:cubicBezTo>
                  <a:cubicBezTo>
                    <a:pt x="23" y="18"/>
                    <a:pt x="25" y="20"/>
                    <a:pt x="26" y="23"/>
                  </a:cubicBezTo>
                  <a:cubicBezTo>
                    <a:pt x="28" y="26"/>
                    <a:pt x="29" y="29"/>
                    <a:pt x="31" y="32"/>
                  </a:cubicBezTo>
                  <a:cubicBezTo>
                    <a:pt x="32" y="36"/>
                    <a:pt x="33" y="40"/>
                    <a:pt x="34" y="44"/>
                  </a:cubicBezTo>
                  <a:cubicBezTo>
                    <a:pt x="35" y="47"/>
                    <a:pt x="35" y="51"/>
                    <a:pt x="36" y="55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5"/>
                    <a:pt x="32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52">
              <a:extLst>
                <a:ext uri="{FF2B5EF4-FFF2-40B4-BE49-F238E27FC236}">
                  <a16:creationId xmlns:a16="http://schemas.microsoft.com/office/drawing/2014/main" id="{A2357E38-8166-4E5C-BF88-5B6879D15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525" y="2373313"/>
              <a:ext cx="477838" cy="755650"/>
            </a:xfrm>
            <a:custGeom>
              <a:avLst/>
              <a:gdLst>
                <a:gd name="T0" fmla="*/ 23 w 139"/>
                <a:gd name="T1" fmla="*/ 157 h 222"/>
                <a:gd name="T2" fmla="*/ 20 w 139"/>
                <a:gd name="T3" fmla="*/ 151 h 222"/>
                <a:gd name="T4" fmla="*/ 32 w 139"/>
                <a:gd name="T5" fmla="*/ 157 h 222"/>
                <a:gd name="T6" fmla="*/ 20 w 139"/>
                <a:gd name="T7" fmla="*/ 151 h 222"/>
                <a:gd name="T8" fmla="*/ 24 w 139"/>
                <a:gd name="T9" fmla="*/ 145 h 222"/>
                <a:gd name="T10" fmla="*/ 28 w 139"/>
                <a:gd name="T11" fmla="*/ 147 h 222"/>
                <a:gd name="T12" fmla="*/ 10 w 139"/>
                <a:gd name="T13" fmla="*/ 138 h 222"/>
                <a:gd name="T14" fmla="*/ 15 w 139"/>
                <a:gd name="T15" fmla="*/ 134 h 222"/>
                <a:gd name="T16" fmla="*/ 20 w 139"/>
                <a:gd name="T17" fmla="*/ 139 h 222"/>
                <a:gd name="T18" fmla="*/ 17 w 139"/>
                <a:gd name="T19" fmla="*/ 136 h 222"/>
                <a:gd name="T20" fmla="*/ 21 w 139"/>
                <a:gd name="T21" fmla="*/ 133 h 222"/>
                <a:gd name="T22" fmla="*/ 16 w 139"/>
                <a:gd name="T23" fmla="*/ 134 h 222"/>
                <a:gd name="T24" fmla="*/ 8 w 139"/>
                <a:gd name="T25" fmla="*/ 136 h 222"/>
                <a:gd name="T26" fmla="*/ 10 w 139"/>
                <a:gd name="T27" fmla="*/ 125 h 222"/>
                <a:gd name="T28" fmla="*/ 26 w 139"/>
                <a:gd name="T29" fmla="*/ 49 h 222"/>
                <a:gd name="T30" fmla="*/ 30 w 139"/>
                <a:gd name="T31" fmla="*/ 117 h 222"/>
                <a:gd name="T32" fmla="*/ 31 w 139"/>
                <a:gd name="T33" fmla="*/ 15 h 222"/>
                <a:gd name="T34" fmla="*/ 58 w 139"/>
                <a:gd name="T35" fmla="*/ 35 h 222"/>
                <a:gd name="T36" fmla="*/ 63 w 139"/>
                <a:gd name="T37" fmla="*/ 32 h 222"/>
                <a:gd name="T38" fmla="*/ 70 w 139"/>
                <a:gd name="T39" fmla="*/ 1 h 222"/>
                <a:gd name="T40" fmla="*/ 89 w 139"/>
                <a:gd name="T41" fmla="*/ 48 h 222"/>
                <a:gd name="T42" fmla="*/ 66 w 139"/>
                <a:gd name="T43" fmla="*/ 102 h 222"/>
                <a:gd name="T44" fmla="*/ 105 w 139"/>
                <a:gd name="T45" fmla="*/ 57 h 222"/>
                <a:gd name="T46" fmla="*/ 83 w 139"/>
                <a:gd name="T47" fmla="*/ 96 h 222"/>
                <a:gd name="T48" fmla="*/ 93 w 139"/>
                <a:gd name="T49" fmla="*/ 101 h 222"/>
                <a:gd name="T50" fmla="*/ 96 w 139"/>
                <a:gd name="T51" fmla="*/ 115 h 222"/>
                <a:gd name="T52" fmla="*/ 73 w 139"/>
                <a:gd name="T53" fmla="*/ 135 h 222"/>
                <a:gd name="T54" fmla="*/ 56 w 139"/>
                <a:gd name="T55" fmla="*/ 148 h 222"/>
                <a:gd name="T56" fmla="*/ 67 w 139"/>
                <a:gd name="T57" fmla="*/ 142 h 222"/>
                <a:gd name="T58" fmla="*/ 62 w 139"/>
                <a:gd name="T59" fmla="*/ 162 h 222"/>
                <a:gd name="T60" fmla="*/ 67 w 139"/>
                <a:gd name="T61" fmla="*/ 142 h 222"/>
                <a:gd name="T62" fmla="*/ 80 w 139"/>
                <a:gd name="T63" fmla="*/ 135 h 222"/>
                <a:gd name="T64" fmla="*/ 75 w 139"/>
                <a:gd name="T65" fmla="*/ 159 h 222"/>
                <a:gd name="T66" fmla="*/ 63 w 139"/>
                <a:gd name="T67" fmla="*/ 179 h 222"/>
                <a:gd name="T68" fmla="*/ 79 w 139"/>
                <a:gd name="T69" fmla="*/ 160 h 222"/>
                <a:gd name="T70" fmla="*/ 74 w 139"/>
                <a:gd name="T71" fmla="*/ 185 h 222"/>
                <a:gd name="T72" fmla="*/ 70 w 139"/>
                <a:gd name="T73" fmla="*/ 195 h 222"/>
                <a:gd name="T74" fmla="*/ 82 w 139"/>
                <a:gd name="T75" fmla="*/ 174 h 222"/>
                <a:gd name="T76" fmla="*/ 83 w 139"/>
                <a:gd name="T77" fmla="*/ 174 h 222"/>
                <a:gd name="T78" fmla="*/ 81 w 139"/>
                <a:gd name="T79" fmla="*/ 155 h 222"/>
                <a:gd name="T80" fmla="*/ 98 w 139"/>
                <a:gd name="T81" fmla="*/ 123 h 222"/>
                <a:gd name="T82" fmla="*/ 96 w 139"/>
                <a:gd name="T83" fmla="*/ 167 h 222"/>
                <a:gd name="T84" fmla="*/ 101 w 139"/>
                <a:gd name="T85" fmla="*/ 185 h 222"/>
                <a:gd name="T86" fmla="*/ 98 w 139"/>
                <a:gd name="T87" fmla="*/ 151 h 222"/>
                <a:gd name="T88" fmla="*/ 122 w 139"/>
                <a:gd name="T89" fmla="*/ 175 h 222"/>
                <a:gd name="T90" fmla="*/ 116 w 139"/>
                <a:gd name="T91" fmla="*/ 169 h 222"/>
                <a:gd name="T92" fmla="*/ 135 w 139"/>
                <a:gd name="T93" fmla="*/ 164 h 222"/>
                <a:gd name="T94" fmla="*/ 139 w 139"/>
                <a:gd name="T95" fmla="*/ 207 h 222"/>
                <a:gd name="T96" fmla="*/ 0 w 139"/>
                <a:gd name="T97" fmla="*/ 161 h 222"/>
                <a:gd name="T98" fmla="*/ 4 w 139"/>
                <a:gd name="T99" fmla="*/ 164 h 222"/>
                <a:gd name="T100" fmla="*/ 5 w 139"/>
                <a:gd name="T101" fmla="*/ 160 h 222"/>
                <a:gd name="T102" fmla="*/ 12 w 139"/>
                <a:gd name="T103" fmla="*/ 153 h 222"/>
                <a:gd name="T104" fmla="*/ 16 w 139"/>
                <a:gd name="T105" fmla="*/ 161 h 222"/>
                <a:gd name="T106" fmla="*/ 7 w 139"/>
                <a:gd name="T107" fmla="*/ 146 h 222"/>
                <a:gd name="T108" fmla="*/ 4 w 139"/>
                <a:gd name="T109" fmla="*/ 136 h 222"/>
                <a:gd name="T110" fmla="*/ 15 w 139"/>
                <a:gd name="T111" fmla="*/ 14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9" h="222">
                  <a:moveTo>
                    <a:pt x="15" y="144"/>
                  </a:moveTo>
                  <a:cubicBezTo>
                    <a:pt x="15" y="145"/>
                    <a:pt x="16" y="145"/>
                    <a:pt x="16" y="145"/>
                  </a:cubicBezTo>
                  <a:cubicBezTo>
                    <a:pt x="16" y="146"/>
                    <a:pt x="16" y="146"/>
                    <a:pt x="16" y="147"/>
                  </a:cubicBezTo>
                  <a:cubicBezTo>
                    <a:pt x="16" y="147"/>
                    <a:pt x="17" y="148"/>
                    <a:pt x="17" y="149"/>
                  </a:cubicBezTo>
                  <a:cubicBezTo>
                    <a:pt x="18" y="150"/>
                    <a:pt x="19" y="151"/>
                    <a:pt x="19" y="152"/>
                  </a:cubicBezTo>
                  <a:cubicBezTo>
                    <a:pt x="21" y="154"/>
                    <a:pt x="23" y="156"/>
                    <a:pt x="23" y="157"/>
                  </a:cubicBezTo>
                  <a:cubicBezTo>
                    <a:pt x="24" y="158"/>
                    <a:pt x="24" y="158"/>
                    <a:pt x="24" y="159"/>
                  </a:cubicBezTo>
                  <a:cubicBezTo>
                    <a:pt x="24" y="159"/>
                    <a:pt x="24" y="160"/>
                    <a:pt x="24" y="160"/>
                  </a:cubicBezTo>
                  <a:cubicBezTo>
                    <a:pt x="24" y="160"/>
                    <a:pt x="24" y="159"/>
                    <a:pt x="24" y="159"/>
                  </a:cubicBezTo>
                  <a:cubicBezTo>
                    <a:pt x="24" y="158"/>
                    <a:pt x="24" y="158"/>
                    <a:pt x="24" y="157"/>
                  </a:cubicBezTo>
                  <a:cubicBezTo>
                    <a:pt x="23" y="155"/>
                    <a:pt x="21" y="153"/>
                    <a:pt x="20" y="152"/>
                  </a:cubicBezTo>
                  <a:cubicBezTo>
                    <a:pt x="20" y="152"/>
                    <a:pt x="20" y="151"/>
                    <a:pt x="20" y="151"/>
                  </a:cubicBezTo>
                  <a:cubicBezTo>
                    <a:pt x="20" y="152"/>
                    <a:pt x="21" y="152"/>
                    <a:pt x="21" y="152"/>
                  </a:cubicBezTo>
                  <a:cubicBezTo>
                    <a:pt x="22" y="152"/>
                    <a:pt x="23" y="152"/>
                    <a:pt x="24" y="153"/>
                  </a:cubicBezTo>
                  <a:cubicBezTo>
                    <a:pt x="25" y="153"/>
                    <a:pt x="25" y="153"/>
                    <a:pt x="26" y="154"/>
                  </a:cubicBezTo>
                  <a:cubicBezTo>
                    <a:pt x="27" y="154"/>
                    <a:pt x="28" y="155"/>
                    <a:pt x="29" y="155"/>
                  </a:cubicBezTo>
                  <a:cubicBezTo>
                    <a:pt x="30" y="156"/>
                    <a:pt x="30" y="156"/>
                    <a:pt x="31" y="157"/>
                  </a:cubicBezTo>
                  <a:cubicBezTo>
                    <a:pt x="31" y="157"/>
                    <a:pt x="31" y="157"/>
                    <a:pt x="32" y="157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30" y="156"/>
                    <a:pt x="30" y="156"/>
                    <a:pt x="29" y="155"/>
                  </a:cubicBezTo>
                  <a:cubicBezTo>
                    <a:pt x="28" y="155"/>
                    <a:pt x="27" y="154"/>
                    <a:pt x="26" y="154"/>
                  </a:cubicBezTo>
                  <a:cubicBezTo>
                    <a:pt x="25" y="153"/>
                    <a:pt x="25" y="153"/>
                    <a:pt x="24" y="152"/>
                  </a:cubicBezTo>
                  <a:cubicBezTo>
                    <a:pt x="23" y="152"/>
                    <a:pt x="22" y="152"/>
                    <a:pt x="21" y="152"/>
                  </a:cubicBezTo>
                  <a:cubicBezTo>
                    <a:pt x="21" y="151"/>
                    <a:pt x="20" y="151"/>
                    <a:pt x="20" y="151"/>
                  </a:cubicBezTo>
                  <a:cubicBezTo>
                    <a:pt x="19" y="150"/>
                    <a:pt x="19" y="150"/>
                    <a:pt x="18" y="149"/>
                  </a:cubicBezTo>
                  <a:cubicBezTo>
                    <a:pt x="18" y="148"/>
                    <a:pt x="17" y="147"/>
                    <a:pt x="17" y="146"/>
                  </a:cubicBezTo>
                  <a:cubicBezTo>
                    <a:pt x="17" y="146"/>
                    <a:pt x="17" y="146"/>
                    <a:pt x="17" y="145"/>
                  </a:cubicBezTo>
                  <a:cubicBezTo>
                    <a:pt x="17" y="145"/>
                    <a:pt x="17" y="145"/>
                    <a:pt x="17" y="144"/>
                  </a:cubicBezTo>
                  <a:cubicBezTo>
                    <a:pt x="17" y="145"/>
                    <a:pt x="18" y="145"/>
                    <a:pt x="18" y="145"/>
                  </a:cubicBezTo>
                  <a:cubicBezTo>
                    <a:pt x="20" y="145"/>
                    <a:pt x="22" y="145"/>
                    <a:pt x="24" y="145"/>
                  </a:cubicBezTo>
                  <a:cubicBezTo>
                    <a:pt x="25" y="146"/>
                    <a:pt x="26" y="146"/>
                    <a:pt x="26" y="146"/>
                  </a:cubicBezTo>
                  <a:cubicBezTo>
                    <a:pt x="27" y="147"/>
                    <a:pt x="28" y="147"/>
                    <a:pt x="28" y="147"/>
                  </a:cubicBezTo>
                  <a:cubicBezTo>
                    <a:pt x="28" y="148"/>
                    <a:pt x="29" y="148"/>
                    <a:pt x="29" y="148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29" y="148"/>
                    <a:pt x="28" y="148"/>
                    <a:pt x="28" y="147"/>
                  </a:cubicBezTo>
                  <a:cubicBezTo>
                    <a:pt x="28" y="147"/>
                    <a:pt x="27" y="146"/>
                    <a:pt x="27" y="146"/>
                  </a:cubicBezTo>
                  <a:cubicBezTo>
                    <a:pt x="26" y="146"/>
                    <a:pt x="25" y="145"/>
                    <a:pt x="24" y="145"/>
                  </a:cubicBezTo>
                  <a:cubicBezTo>
                    <a:pt x="23" y="144"/>
                    <a:pt x="20" y="144"/>
                    <a:pt x="18" y="144"/>
                  </a:cubicBezTo>
                  <a:cubicBezTo>
                    <a:pt x="17" y="144"/>
                    <a:pt x="16" y="143"/>
                    <a:pt x="15" y="143"/>
                  </a:cubicBezTo>
                  <a:cubicBezTo>
                    <a:pt x="14" y="142"/>
                    <a:pt x="13" y="141"/>
                    <a:pt x="13" y="140"/>
                  </a:cubicBezTo>
                  <a:cubicBezTo>
                    <a:pt x="12" y="140"/>
                    <a:pt x="11" y="139"/>
                    <a:pt x="10" y="138"/>
                  </a:cubicBezTo>
                  <a:cubicBezTo>
                    <a:pt x="10" y="137"/>
                    <a:pt x="9" y="137"/>
                    <a:pt x="9" y="137"/>
                  </a:cubicBezTo>
                  <a:cubicBezTo>
                    <a:pt x="9" y="137"/>
                    <a:pt x="9" y="136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5"/>
                    <a:pt x="9" y="135"/>
                    <a:pt x="10" y="135"/>
                  </a:cubicBezTo>
                  <a:cubicBezTo>
                    <a:pt x="10" y="135"/>
                    <a:pt x="11" y="134"/>
                    <a:pt x="12" y="134"/>
                  </a:cubicBezTo>
                  <a:cubicBezTo>
                    <a:pt x="13" y="134"/>
                    <a:pt x="14" y="134"/>
                    <a:pt x="15" y="134"/>
                  </a:cubicBezTo>
                  <a:cubicBezTo>
                    <a:pt x="15" y="134"/>
                    <a:pt x="16" y="134"/>
                    <a:pt x="16" y="134"/>
                  </a:cubicBezTo>
                  <a:cubicBezTo>
                    <a:pt x="16" y="134"/>
                    <a:pt x="16" y="134"/>
                    <a:pt x="16" y="134"/>
                  </a:cubicBezTo>
                  <a:cubicBezTo>
                    <a:pt x="16" y="134"/>
                    <a:pt x="16" y="135"/>
                    <a:pt x="16" y="135"/>
                  </a:cubicBezTo>
                  <a:cubicBezTo>
                    <a:pt x="16" y="135"/>
                    <a:pt x="16" y="136"/>
                    <a:pt x="17" y="136"/>
                  </a:cubicBezTo>
                  <a:cubicBezTo>
                    <a:pt x="17" y="137"/>
                    <a:pt x="17" y="137"/>
                    <a:pt x="18" y="138"/>
                  </a:cubicBezTo>
                  <a:cubicBezTo>
                    <a:pt x="19" y="138"/>
                    <a:pt x="19" y="139"/>
                    <a:pt x="20" y="139"/>
                  </a:cubicBezTo>
                  <a:cubicBezTo>
                    <a:pt x="21" y="140"/>
                    <a:pt x="23" y="141"/>
                    <a:pt x="24" y="141"/>
                  </a:cubicBezTo>
                  <a:cubicBezTo>
                    <a:pt x="25" y="141"/>
                    <a:pt x="25" y="141"/>
                    <a:pt x="26" y="142"/>
                  </a:cubicBezTo>
                  <a:cubicBezTo>
                    <a:pt x="25" y="141"/>
                    <a:pt x="25" y="141"/>
                    <a:pt x="24" y="141"/>
                  </a:cubicBezTo>
                  <a:cubicBezTo>
                    <a:pt x="23" y="140"/>
                    <a:pt x="21" y="140"/>
                    <a:pt x="20" y="139"/>
                  </a:cubicBezTo>
                  <a:cubicBezTo>
                    <a:pt x="19" y="139"/>
                    <a:pt x="19" y="138"/>
                    <a:pt x="18" y="138"/>
                  </a:cubicBezTo>
                  <a:cubicBezTo>
                    <a:pt x="18" y="137"/>
                    <a:pt x="17" y="136"/>
                    <a:pt x="17" y="136"/>
                  </a:cubicBezTo>
                  <a:cubicBezTo>
                    <a:pt x="17" y="136"/>
                    <a:pt x="17" y="135"/>
                    <a:pt x="17" y="135"/>
                  </a:cubicBezTo>
                  <a:cubicBezTo>
                    <a:pt x="17" y="135"/>
                    <a:pt x="16" y="135"/>
                    <a:pt x="16" y="135"/>
                  </a:cubicBezTo>
                  <a:cubicBezTo>
                    <a:pt x="16" y="134"/>
                    <a:pt x="16" y="134"/>
                    <a:pt x="16" y="134"/>
                  </a:cubicBezTo>
                  <a:cubicBezTo>
                    <a:pt x="16" y="134"/>
                    <a:pt x="17" y="134"/>
                    <a:pt x="17" y="134"/>
                  </a:cubicBezTo>
                  <a:cubicBezTo>
                    <a:pt x="17" y="134"/>
                    <a:pt x="18" y="134"/>
                    <a:pt x="18" y="134"/>
                  </a:cubicBezTo>
                  <a:cubicBezTo>
                    <a:pt x="19" y="134"/>
                    <a:pt x="20" y="133"/>
                    <a:pt x="21" y="133"/>
                  </a:cubicBezTo>
                  <a:cubicBezTo>
                    <a:pt x="21" y="133"/>
                    <a:pt x="22" y="133"/>
                    <a:pt x="22" y="134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2" y="133"/>
                    <a:pt x="22" y="133"/>
                    <a:pt x="21" y="133"/>
                  </a:cubicBezTo>
                  <a:cubicBezTo>
                    <a:pt x="20" y="133"/>
                    <a:pt x="19" y="133"/>
                    <a:pt x="18" y="133"/>
                  </a:cubicBezTo>
                  <a:cubicBezTo>
                    <a:pt x="17" y="134"/>
                    <a:pt x="17" y="134"/>
                    <a:pt x="16" y="134"/>
                  </a:cubicBezTo>
                  <a:cubicBezTo>
                    <a:pt x="16" y="134"/>
                    <a:pt x="16" y="134"/>
                    <a:pt x="16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4" y="134"/>
                    <a:pt x="13" y="133"/>
                    <a:pt x="12" y="133"/>
                  </a:cubicBezTo>
                  <a:cubicBezTo>
                    <a:pt x="11" y="133"/>
                    <a:pt x="10" y="133"/>
                    <a:pt x="9" y="134"/>
                  </a:cubicBezTo>
                  <a:cubicBezTo>
                    <a:pt x="9" y="134"/>
                    <a:pt x="8" y="135"/>
                    <a:pt x="8" y="135"/>
                  </a:cubicBezTo>
                  <a:cubicBezTo>
                    <a:pt x="8" y="135"/>
                    <a:pt x="8" y="136"/>
                    <a:pt x="8" y="136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5"/>
                    <a:pt x="5" y="135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1"/>
                    <a:pt x="7" y="129"/>
                    <a:pt x="9" y="126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1"/>
                    <a:pt x="9" y="121"/>
                    <a:pt x="9" y="120"/>
                  </a:cubicBezTo>
                  <a:cubicBezTo>
                    <a:pt x="9" y="120"/>
                    <a:pt x="6" y="105"/>
                    <a:pt x="5" y="89"/>
                  </a:cubicBezTo>
                  <a:cubicBezTo>
                    <a:pt x="2" y="53"/>
                    <a:pt x="8" y="44"/>
                    <a:pt x="10" y="41"/>
                  </a:cubicBezTo>
                  <a:cubicBezTo>
                    <a:pt x="10" y="41"/>
                    <a:pt x="10" y="41"/>
                    <a:pt x="11" y="41"/>
                  </a:cubicBezTo>
                  <a:cubicBezTo>
                    <a:pt x="16" y="41"/>
                    <a:pt x="24" y="46"/>
                    <a:pt x="26" y="49"/>
                  </a:cubicBezTo>
                  <a:cubicBezTo>
                    <a:pt x="20" y="57"/>
                    <a:pt x="15" y="65"/>
                    <a:pt x="13" y="74"/>
                  </a:cubicBezTo>
                  <a:cubicBezTo>
                    <a:pt x="9" y="92"/>
                    <a:pt x="14" y="107"/>
                    <a:pt x="18" y="116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30" y="117"/>
                    <a:pt x="30" y="117"/>
                    <a:pt x="30" y="117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4" y="104"/>
                    <a:pt x="20" y="91"/>
                    <a:pt x="24" y="76"/>
                  </a:cubicBezTo>
                  <a:cubicBezTo>
                    <a:pt x="27" y="64"/>
                    <a:pt x="34" y="53"/>
                    <a:pt x="45" y="44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2" y="31"/>
                    <a:pt x="36" y="21"/>
                    <a:pt x="31" y="15"/>
                  </a:cubicBezTo>
                  <a:cubicBezTo>
                    <a:pt x="31" y="13"/>
                    <a:pt x="34" y="10"/>
                    <a:pt x="36" y="10"/>
                  </a:cubicBezTo>
                  <a:cubicBezTo>
                    <a:pt x="42" y="16"/>
                    <a:pt x="47" y="26"/>
                    <a:pt x="51" y="34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7" y="21"/>
                    <a:pt x="54" y="8"/>
                    <a:pt x="54" y="2"/>
                  </a:cubicBezTo>
                  <a:cubicBezTo>
                    <a:pt x="55" y="1"/>
                    <a:pt x="57" y="0"/>
                    <a:pt x="60" y="0"/>
                  </a:cubicBezTo>
                  <a:cubicBezTo>
                    <a:pt x="58" y="11"/>
                    <a:pt x="60" y="21"/>
                    <a:pt x="62" y="27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29"/>
                    <a:pt x="69" y="29"/>
                    <a:pt x="70" y="29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0" y="16"/>
                    <a:pt x="69" y="8"/>
                    <a:pt x="70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4" y="1"/>
                    <a:pt x="76" y="2"/>
                    <a:pt x="78" y="2"/>
                  </a:cubicBezTo>
                  <a:cubicBezTo>
                    <a:pt x="77" y="9"/>
                    <a:pt x="77" y="15"/>
                    <a:pt x="79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5" y="26"/>
                    <a:pt x="90" y="39"/>
                    <a:pt x="89" y="48"/>
                  </a:cubicBezTo>
                  <a:cubicBezTo>
                    <a:pt x="89" y="51"/>
                    <a:pt x="88" y="53"/>
                    <a:pt x="87" y="53"/>
                  </a:cubicBezTo>
                  <a:cubicBezTo>
                    <a:pt x="67" y="62"/>
                    <a:pt x="55" y="72"/>
                    <a:pt x="53" y="83"/>
                  </a:cubicBezTo>
                  <a:cubicBezTo>
                    <a:pt x="51" y="91"/>
                    <a:pt x="54" y="99"/>
                    <a:pt x="56" y="103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6" y="94"/>
                    <a:pt x="64" y="89"/>
                    <a:pt x="65" y="85"/>
                  </a:cubicBezTo>
                  <a:cubicBezTo>
                    <a:pt x="67" y="77"/>
                    <a:pt x="79" y="68"/>
                    <a:pt x="96" y="60"/>
                  </a:cubicBezTo>
                  <a:cubicBezTo>
                    <a:pt x="97" y="60"/>
                    <a:pt x="99" y="59"/>
                    <a:pt x="100" y="58"/>
                  </a:cubicBezTo>
                  <a:cubicBezTo>
                    <a:pt x="102" y="57"/>
                    <a:pt x="104" y="57"/>
                    <a:pt x="105" y="57"/>
                  </a:cubicBezTo>
                  <a:cubicBezTo>
                    <a:pt x="106" y="58"/>
                    <a:pt x="108" y="61"/>
                    <a:pt x="109" y="66"/>
                  </a:cubicBezTo>
                  <a:cubicBezTo>
                    <a:pt x="109" y="71"/>
                    <a:pt x="109" y="74"/>
                    <a:pt x="108" y="75"/>
                  </a:cubicBezTo>
                  <a:cubicBezTo>
                    <a:pt x="88" y="78"/>
                    <a:pt x="82" y="85"/>
                    <a:pt x="81" y="88"/>
                  </a:cubicBezTo>
                  <a:cubicBezTo>
                    <a:pt x="80" y="89"/>
                    <a:pt x="80" y="91"/>
                    <a:pt x="80" y="92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6" y="96"/>
                    <a:pt x="87" y="96"/>
                    <a:pt x="89" y="97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3" y="102"/>
                    <a:pt x="93" y="102"/>
                    <a:pt x="93" y="102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98" y="106"/>
                    <a:pt x="98" y="107"/>
                    <a:pt x="98" y="108"/>
                  </a:cubicBezTo>
                  <a:cubicBezTo>
                    <a:pt x="98" y="109"/>
                    <a:pt x="98" y="111"/>
                    <a:pt x="98" y="112"/>
                  </a:cubicBezTo>
                  <a:cubicBezTo>
                    <a:pt x="98" y="112"/>
                    <a:pt x="97" y="113"/>
                    <a:pt x="96" y="115"/>
                  </a:cubicBezTo>
                  <a:cubicBezTo>
                    <a:pt x="94" y="116"/>
                    <a:pt x="92" y="119"/>
                    <a:pt x="90" y="122"/>
                  </a:cubicBezTo>
                  <a:cubicBezTo>
                    <a:pt x="87" y="125"/>
                    <a:pt x="85" y="128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2" y="133"/>
                    <a:pt x="82" y="133"/>
                    <a:pt x="81" y="133"/>
                  </a:cubicBezTo>
                  <a:cubicBezTo>
                    <a:pt x="80" y="132"/>
                    <a:pt x="79" y="132"/>
                    <a:pt x="78" y="132"/>
                  </a:cubicBezTo>
                  <a:cubicBezTo>
                    <a:pt x="76" y="132"/>
                    <a:pt x="74" y="133"/>
                    <a:pt x="73" y="135"/>
                  </a:cubicBezTo>
                  <a:cubicBezTo>
                    <a:pt x="71" y="136"/>
                    <a:pt x="70" y="138"/>
                    <a:pt x="68" y="139"/>
                  </a:cubicBezTo>
                  <a:cubicBezTo>
                    <a:pt x="68" y="139"/>
                    <a:pt x="67" y="140"/>
                    <a:pt x="67" y="140"/>
                  </a:cubicBezTo>
                  <a:cubicBezTo>
                    <a:pt x="67" y="140"/>
                    <a:pt x="66" y="141"/>
                    <a:pt x="66" y="141"/>
                  </a:cubicBezTo>
                  <a:cubicBezTo>
                    <a:pt x="65" y="141"/>
                    <a:pt x="64" y="142"/>
                    <a:pt x="63" y="142"/>
                  </a:cubicBezTo>
                  <a:cubicBezTo>
                    <a:pt x="61" y="143"/>
                    <a:pt x="60" y="144"/>
                    <a:pt x="58" y="145"/>
                  </a:cubicBezTo>
                  <a:cubicBezTo>
                    <a:pt x="57" y="146"/>
                    <a:pt x="56" y="147"/>
                    <a:pt x="56" y="148"/>
                  </a:cubicBezTo>
                  <a:cubicBezTo>
                    <a:pt x="56" y="149"/>
                    <a:pt x="56" y="150"/>
                    <a:pt x="56" y="150"/>
                  </a:cubicBezTo>
                  <a:cubicBezTo>
                    <a:pt x="56" y="150"/>
                    <a:pt x="56" y="149"/>
                    <a:pt x="56" y="148"/>
                  </a:cubicBezTo>
                  <a:cubicBezTo>
                    <a:pt x="56" y="147"/>
                    <a:pt x="57" y="146"/>
                    <a:pt x="59" y="145"/>
                  </a:cubicBezTo>
                  <a:cubicBezTo>
                    <a:pt x="60" y="145"/>
                    <a:pt x="62" y="144"/>
                    <a:pt x="63" y="143"/>
                  </a:cubicBezTo>
                  <a:cubicBezTo>
                    <a:pt x="64" y="143"/>
                    <a:pt x="65" y="142"/>
                    <a:pt x="66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3"/>
                  </a:cubicBezTo>
                  <a:cubicBezTo>
                    <a:pt x="68" y="144"/>
                    <a:pt x="68" y="144"/>
                    <a:pt x="68" y="145"/>
                  </a:cubicBezTo>
                  <a:cubicBezTo>
                    <a:pt x="68" y="146"/>
                    <a:pt x="68" y="148"/>
                    <a:pt x="68" y="149"/>
                  </a:cubicBezTo>
                  <a:cubicBezTo>
                    <a:pt x="67" y="151"/>
                    <a:pt x="67" y="152"/>
                    <a:pt x="66" y="154"/>
                  </a:cubicBezTo>
                  <a:cubicBezTo>
                    <a:pt x="65" y="157"/>
                    <a:pt x="63" y="160"/>
                    <a:pt x="62" y="162"/>
                  </a:cubicBezTo>
                  <a:cubicBezTo>
                    <a:pt x="62" y="163"/>
                    <a:pt x="61" y="163"/>
                    <a:pt x="61" y="164"/>
                  </a:cubicBezTo>
                  <a:cubicBezTo>
                    <a:pt x="61" y="163"/>
                    <a:pt x="62" y="163"/>
                    <a:pt x="62" y="162"/>
                  </a:cubicBezTo>
                  <a:cubicBezTo>
                    <a:pt x="64" y="160"/>
                    <a:pt x="65" y="157"/>
                    <a:pt x="67" y="154"/>
                  </a:cubicBezTo>
                  <a:cubicBezTo>
                    <a:pt x="67" y="152"/>
                    <a:pt x="68" y="151"/>
                    <a:pt x="68" y="149"/>
                  </a:cubicBezTo>
                  <a:cubicBezTo>
                    <a:pt x="68" y="148"/>
                    <a:pt x="69" y="146"/>
                    <a:pt x="68" y="145"/>
                  </a:cubicBezTo>
                  <a:cubicBezTo>
                    <a:pt x="68" y="144"/>
                    <a:pt x="68" y="143"/>
                    <a:pt x="67" y="142"/>
                  </a:cubicBezTo>
                  <a:cubicBezTo>
                    <a:pt x="67" y="142"/>
                    <a:pt x="67" y="142"/>
                    <a:pt x="67" y="141"/>
                  </a:cubicBezTo>
                  <a:cubicBezTo>
                    <a:pt x="67" y="141"/>
                    <a:pt x="68" y="141"/>
                    <a:pt x="68" y="141"/>
                  </a:cubicBezTo>
                  <a:cubicBezTo>
                    <a:pt x="68" y="141"/>
                    <a:pt x="69" y="141"/>
                    <a:pt x="69" y="140"/>
                  </a:cubicBezTo>
                  <a:cubicBezTo>
                    <a:pt x="71" y="139"/>
                    <a:pt x="72" y="137"/>
                    <a:pt x="74" y="136"/>
                  </a:cubicBezTo>
                  <a:cubicBezTo>
                    <a:pt x="75" y="135"/>
                    <a:pt x="77" y="134"/>
                    <a:pt x="78" y="135"/>
                  </a:cubicBezTo>
                  <a:cubicBezTo>
                    <a:pt x="79" y="135"/>
                    <a:pt x="79" y="135"/>
                    <a:pt x="80" y="135"/>
                  </a:cubicBezTo>
                  <a:cubicBezTo>
                    <a:pt x="80" y="135"/>
                    <a:pt x="81" y="135"/>
                    <a:pt x="81" y="136"/>
                  </a:cubicBezTo>
                  <a:cubicBezTo>
                    <a:pt x="81" y="136"/>
                    <a:pt x="82" y="136"/>
                    <a:pt x="82" y="136"/>
                  </a:cubicBezTo>
                  <a:cubicBezTo>
                    <a:pt x="81" y="138"/>
                    <a:pt x="81" y="139"/>
                    <a:pt x="81" y="140"/>
                  </a:cubicBezTo>
                  <a:cubicBezTo>
                    <a:pt x="81" y="142"/>
                    <a:pt x="81" y="145"/>
                    <a:pt x="80" y="147"/>
                  </a:cubicBezTo>
                  <a:cubicBezTo>
                    <a:pt x="80" y="149"/>
                    <a:pt x="80" y="152"/>
                    <a:pt x="79" y="154"/>
                  </a:cubicBezTo>
                  <a:cubicBezTo>
                    <a:pt x="78" y="156"/>
                    <a:pt x="77" y="158"/>
                    <a:pt x="75" y="159"/>
                  </a:cubicBezTo>
                  <a:cubicBezTo>
                    <a:pt x="72" y="163"/>
                    <a:pt x="69" y="165"/>
                    <a:pt x="67" y="169"/>
                  </a:cubicBezTo>
                  <a:cubicBezTo>
                    <a:pt x="66" y="170"/>
                    <a:pt x="65" y="172"/>
                    <a:pt x="64" y="173"/>
                  </a:cubicBezTo>
                  <a:cubicBezTo>
                    <a:pt x="64" y="174"/>
                    <a:pt x="64" y="176"/>
                    <a:pt x="63" y="177"/>
                  </a:cubicBezTo>
                  <a:cubicBezTo>
                    <a:pt x="63" y="178"/>
                    <a:pt x="63" y="179"/>
                    <a:pt x="63" y="179"/>
                  </a:cubicBezTo>
                  <a:cubicBezTo>
                    <a:pt x="63" y="180"/>
                    <a:pt x="63" y="180"/>
                    <a:pt x="63" y="180"/>
                  </a:cubicBezTo>
                  <a:cubicBezTo>
                    <a:pt x="63" y="180"/>
                    <a:pt x="63" y="180"/>
                    <a:pt x="63" y="179"/>
                  </a:cubicBezTo>
                  <a:cubicBezTo>
                    <a:pt x="63" y="179"/>
                    <a:pt x="63" y="178"/>
                    <a:pt x="64" y="177"/>
                  </a:cubicBezTo>
                  <a:cubicBezTo>
                    <a:pt x="64" y="176"/>
                    <a:pt x="64" y="174"/>
                    <a:pt x="65" y="173"/>
                  </a:cubicBezTo>
                  <a:cubicBezTo>
                    <a:pt x="65" y="172"/>
                    <a:pt x="66" y="170"/>
                    <a:pt x="67" y="169"/>
                  </a:cubicBezTo>
                  <a:cubicBezTo>
                    <a:pt x="70" y="166"/>
                    <a:pt x="73" y="164"/>
                    <a:pt x="76" y="161"/>
                  </a:cubicBezTo>
                  <a:cubicBezTo>
                    <a:pt x="77" y="160"/>
                    <a:pt x="78" y="159"/>
                    <a:pt x="78" y="159"/>
                  </a:cubicBezTo>
                  <a:cubicBezTo>
                    <a:pt x="78" y="159"/>
                    <a:pt x="79" y="160"/>
                    <a:pt x="79" y="160"/>
                  </a:cubicBezTo>
                  <a:cubicBezTo>
                    <a:pt x="79" y="161"/>
                    <a:pt x="80" y="161"/>
                    <a:pt x="80" y="162"/>
                  </a:cubicBezTo>
                  <a:cubicBezTo>
                    <a:pt x="81" y="164"/>
                    <a:pt x="81" y="165"/>
                    <a:pt x="81" y="168"/>
                  </a:cubicBezTo>
                  <a:cubicBezTo>
                    <a:pt x="82" y="169"/>
                    <a:pt x="82" y="171"/>
                    <a:pt x="82" y="173"/>
                  </a:cubicBezTo>
                  <a:cubicBezTo>
                    <a:pt x="81" y="173"/>
                    <a:pt x="80" y="174"/>
                    <a:pt x="79" y="176"/>
                  </a:cubicBezTo>
                  <a:cubicBezTo>
                    <a:pt x="79" y="177"/>
                    <a:pt x="78" y="179"/>
                    <a:pt x="77" y="180"/>
                  </a:cubicBezTo>
                  <a:cubicBezTo>
                    <a:pt x="76" y="182"/>
                    <a:pt x="75" y="184"/>
                    <a:pt x="74" y="185"/>
                  </a:cubicBezTo>
                  <a:cubicBezTo>
                    <a:pt x="73" y="187"/>
                    <a:pt x="72" y="189"/>
                    <a:pt x="72" y="191"/>
                  </a:cubicBezTo>
                  <a:cubicBezTo>
                    <a:pt x="71" y="192"/>
                    <a:pt x="71" y="194"/>
                    <a:pt x="70" y="195"/>
                  </a:cubicBezTo>
                  <a:cubicBezTo>
                    <a:pt x="70" y="197"/>
                    <a:pt x="70" y="198"/>
                    <a:pt x="70" y="199"/>
                  </a:cubicBezTo>
                  <a:cubicBezTo>
                    <a:pt x="70" y="199"/>
                    <a:pt x="69" y="200"/>
                    <a:pt x="69" y="200"/>
                  </a:cubicBezTo>
                  <a:cubicBezTo>
                    <a:pt x="69" y="200"/>
                    <a:pt x="70" y="199"/>
                    <a:pt x="70" y="199"/>
                  </a:cubicBezTo>
                  <a:cubicBezTo>
                    <a:pt x="70" y="198"/>
                    <a:pt x="70" y="197"/>
                    <a:pt x="70" y="195"/>
                  </a:cubicBezTo>
                  <a:cubicBezTo>
                    <a:pt x="71" y="194"/>
                    <a:pt x="71" y="192"/>
                    <a:pt x="72" y="191"/>
                  </a:cubicBezTo>
                  <a:cubicBezTo>
                    <a:pt x="73" y="189"/>
                    <a:pt x="73" y="187"/>
                    <a:pt x="74" y="185"/>
                  </a:cubicBezTo>
                  <a:cubicBezTo>
                    <a:pt x="75" y="184"/>
                    <a:pt x="76" y="182"/>
                    <a:pt x="77" y="180"/>
                  </a:cubicBezTo>
                  <a:cubicBezTo>
                    <a:pt x="78" y="179"/>
                    <a:pt x="79" y="177"/>
                    <a:pt x="80" y="176"/>
                  </a:cubicBezTo>
                  <a:cubicBezTo>
                    <a:pt x="81" y="175"/>
                    <a:pt x="81" y="174"/>
                    <a:pt x="82" y="174"/>
                  </a:cubicBezTo>
                  <a:cubicBezTo>
                    <a:pt x="82" y="174"/>
                    <a:pt x="82" y="174"/>
                    <a:pt x="82" y="174"/>
                  </a:cubicBezTo>
                  <a:cubicBezTo>
                    <a:pt x="82" y="179"/>
                    <a:pt x="82" y="184"/>
                    <a:pt x="83" y="187"/>
                  </a:cubicBezTo>
                  <a:cubicBezTo>
                    <a:pt x="83" y="189"/>
                    <a:pt x="83" y="190"/>
                    <a:pt x="84" y="191"/>
                  </a:cubicBezTo>
                  <a:cubicBezTo>
                    <a:pt x="84" y="192"/>
                    <a:pt x="84" y="192"/>
                    <a:pt x="84" y="193"/>
                  </a:cubicBezTo>
                  <a:cubicBezTo>
                    <a:pt x="84" y="192"/>
                    <a:pt x="84" y="192"/>
                    <a:pt x="84" y="191"/>
                  </a:cubicBezTo>
                  <a:cubicBezTo>
                    <a:pt x="84" y="190"/>
                    <a:pt x="83" y="189"/>
                    <a:pt x="83" y="187"/>
                  </a:cubicBezTo>
                  <a:cubicBezTo>
                    <a:pt x="82" y="184"/>
                    <a:pt x="83" y="179"/>
                    <a:pt x="83" y="174"/>
                  </a:cubicBezTo>
                  <a:cubicBezTo>
                    <a:pt x="83" y="172"/>
                    <a:pt x="83" y="170"/>
                    <a:pt x="83" y="167"/>
                  </a:cubicBezTo>
                  <a:cubicBezTo>
                    <a:pt x="83" y="165"/>
                    <a:pt x="83" y="163"/>
                    <a:pt x="82" y="161"/>
                  </a:cubicBezTo>
                  <a:cubicBezTo>
                    <a:pt x="82" y="160"/>
                    <a:pt x="82" y="160"/>
                    <a:pt x="81" y="159"/>
                  </a:cubicBezTo>
                  <a:cubicBezTo>
                    <a:pt x="81" y="158"/>
                    <a:pt x="81" y="158"/>
                    <a:pt x="80" y="157"/>
                  </a:cubicBezTo>
                  <a:cubicBezTo>
                    <a:pt x="80" y="157"/>
                    <a:pt x="80" y="156"/>
                    <a:pt x="80" y="156"/>
                  </a:cubicBezTo>
                  <a:cubicBezTo>
                    <a:pt x="80" y="156"/>
                    <a:pt x="81" y="155"/>
                    <a:pt x="81" y="155"/>
                  </a:cubicBezTo>
                  <a:cubicBezTo>
                    <a:pt x="82" y="153"/>
                    <a:pt x="83" y="150"/>
                    <a:pt x="83" y="148"/>
                  </a:cubicBezTo>
                  <a:cubicBezTo>
                    <a:pt x="84" y="145"/>
                    <a:pt x="84" y="143"/>
                    <a:pt x="85" y="141"/>
                  </a:cubicBezTo>
                  <a:cubicBezTo>
                    <a:pt x="85" y="138"/>
                    <a:pt x="86" y="136"/>
                    <a:pt x="87" y="134"/>
                  </a:cubicBezTo>
                  <a:cubicBezTo>
                    <a:pt x="89" y="131"/>
                    <a:pt x="91" y="127"/>
                    <a:pt x="93" y="125"/>
                  </a:cubicBezTo>
                  <a:cubicBezTo>
                    <a:pt x="95" y="123"/>
                    <a:pt x="97" y="121"/>
                    <a:pt x="98" y="120"/>
                  </a:cubicBezTo>
                  <a:cubicBezTo>
                    <a:pt x="98" y="121"/>
                    <a:pt x="98" y="122"/>
                    <a:pt x="98" y="123"/>
                  </a:cubicBezTo>
                  <a:cubicBezTo>
                    <a:pt x="98" y="129"/>
                    <a:pt x="97" y="135"/>
                    <a:pt x="96" y="141"/>
                  </a:cubicBezTo>
                  <a:cubicBezTo>
                    <a:pt x="96" y="142"/>
                    <a:pt x="96" y="143"/>
                    <a:pt x="96" y="143"/>
                  </a:cubicBezTo>
                  <a:cubicBezTo>
                    <a:pt x="96" y="143"/>
                    <a:pt x="96" y="143"/>
                    <a:pt x="96" y="144"/>
                  </a:cubicBezTo>
                  <a:cubicBezTo>
                    <a:pt x="96" y="146"/>
                    <a:pt x="96" y="148"/>
                    <a:pt x="96" y="150"/>
                  </a:cubicBezTo>
                  <a:cubicBezTo>
                    <a:pt x="95" y="153"/>
                    <a:pt x="95" y="156"/>
                    <a:pt x="95" y="159"/>
                  </a:cubicBezTo>
                  <a:cubicBezTo>
                    <a:pt x="95" y="162"/>
                    <a:pt x="95" y="165"/>
                    <a:pt x="96" y="167"/>
                  </a:cubicBezTo>
                  <a:cubicBezTo>
                    <a:pt x="96" y="170"/>
                    <a:pt x="96" y="172"/>
                    <a:pt x="97" y="174"/>
                  </a:cubicBezTo>
                  <a:cubicBezTo>
                    <a:pt x="97" y="176"/>
                    <a:pt x="97" y="177"/>
                    <a:pt x="97" y="178"/>
                  </a:cubicBezTo>
                  <a:cubicBezTo>
                    <a:pt x="98" y="179"/>
                    <a:pt x="98" y="180"/>
                    <a:pt x="98" y="180"/>
                  </a:cubicBezTo>
                  <a:cubicBezTo>
                    <a:pt x="99" y="182"/>
                    <a:pt x="100" y="184"/>
                    <a:pt x="100" y="185"/>
                  </a:cubicBezTo>
                  <a:cubicBezTo>
                    <a:pt x="101" y="187"/>
                    <a:pt x="102" y="188"/>
                    <a:pt x="102" y="188"/>
                  </a:cubicBezTo>
                  <a:cubicBezTo>
                    <a:pt x="102" y="188"/>
                    <a:pt x="101" y="187"/>
                    <a:pt x="101" y="185"/>
                  </a:cubicBezTo>
                  <a:cubicBezTo>
                    <a:pt x="100" y="184"/>
                    <a:pt x="99" y="182"/>
                    <a:pt x="99" y="180"/>
                  </a:cubicBezTo>
                  <a:cubicBezTo>
                    <a:pt x="99" y="179"/>
                    <a:pt x="98" y="178"/>
                    <a:pt x="98" y="177"/>
                  </a:cubicBezTo>
                  <a:cubicBezTo>
                    <a:pt x="98" y="176"/>
                    <a:pt x="98" y="175"/>
                    <a:pt x="98" y="174"/>
                  </a:cubicBezTo>
                  <a:cubicBezTo>
                    <a:pt x="97" y="172"/>
                    <a:pt x="97" y="170"/>
                    <a:pt x="97" y="167"/>
                  </a:cubicBezTo>
                  <a:cubicBezTo>
                    <a:pt x="97" y="164"/>
                    <a:pt x="97" y="162"/>
                    <a:pt x="97" y="159"/>
                  </a:cubicBezTo>
                  <a:cubicBezTo>
                    <a:pt x="97" y="156"/>
                    <a:pt x="98" y="154"/>
                    <a:pt x="98" y="151"/>
                  </a:cubicBezTo>
                  <a:cubicBezTo>
                    <a:pt x="99" y="153"/>
                    <a:pt x="99" y="156"/>
                    <a:pt x="101" y="158"/>
                  </a:cubicBezTo>
                  <a:cubicBezTo>
                    <a:pt x="103" y="161"/>
                    <a:pt x="105" y="163"/>
                    <a:pt x="108" y="165"/>
                  </a:cubicBezTo>
                  <a:cubicBezTo>
                    <a:pt x="109" y="166"/>
                    <a:pt x="110" y="167"/>
                    <a:pt x="112" y="167"/>
                  </a:cubicBezTo>
                  <a:cubicBezTo>
                    <a:pt x="113" y="168"/>
                    <a:pt x="114" y="169"/>
                    <a:pt x="116" y="170"/>
                  </a:cubicBezTo>
                  <a:cubicBezTo>
                    <a:pt x="117" y="171"/>
                    <a:pt x="118" y="171"/>
                    <a:pt x="119" y="172"/>
                  </a:cubicBezTo>
                  <a:cubicBezTo>
                    <a:pt x="120" y="173"/>
                    <a:pt x="121" y="174"/>
                    <a:pt x="122" y="175"/>
                  </a:cubicBezTo>
                  <a:cubicBezTo>
                    <a:pt x="124" y="176"/>
                    <a:pt x="125" y="177"/>
                    <a:pt x="126" y="178"/>
                  </a:cubicBezTo>
                  <a:cubicBezTo>
                    <a:pt x="127" y="179"/>
                    <a:pt x="127" y="179"/>
                    <a:pt x="128" y="179"/>
                  </a:cubicBezTo>
                  <a:cubicBezTo>
                    <a:pt x="128" y="179"/>
                    <a:pt x="127" y="179"/>
                    <a:pt x="127" y="178"/>
                  </a:cubicBezTo>
                  <a:cubicBezTo>
                    <a:pt x="126" y="177"/>
                    <a:pt x="124" y="176"/>
                    <a:pt x="122" y="174"/>
                  </a:cubicBezTo>
                  <a:cubicBezTo>
                    <a:pt x="121" y="173"/>
                    <a:pt x="120" y="173"/>
                    <a:pt x="119" y="172"/>
                  </a:cubicBezTo>
                  <a:cubicBezTo>
                    <a:pt x="118" y="171"/>
                    <a:pt x="117" y="170"/>
                    <a:pt x="116" y="169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7" y="169"/>
                    <a:pt x="117" y="168"/>
                    <a:pt x="118" y="168"/>
                  </a:cubicBezTo>
                  <a:cubicBezTo>
                    <a:pt x="120" y="167"/>
                    <a:pt x="122" y="166"/>
                    <a:pt x="124" y="165"/>
                  </a:cubicBezTo>
                  <a:cubicBezTo>
                    <a:pt x="126" y="164"/>
                    <a:pt x="129" y="164"/>
                    <a:pt x="131" y="164"/>
                  </a:cubicBezTo>
                  <a:cubicBezTo>
                    <a:pt x="132" y="164"/>
                    <a:pt x="132" y="165"/>
                    <a:pt x="133" y="165"/>
                  </a:cubicBezTo>
                  <a:cubicBezTo>
                    <a:pt x="135" y="164"/>
                    <a:pt x="135" y="164"/>
                    <a:pt x="135" y="164"/>
                  </a:cubicBezTo>
                  <a:cubicBezTo>
                    <a:pt x="135" y="165"/>
                    <a:pt x="135" y="165"/>
                    <a:pt x="135" y="165"/>
                  </a:cubicBezTo>
                  <a:cubicBezTo>
                    <a:pt x="136" y="170"/>
                    <a:pt x="136" y="175"/>
                    <a:pt x="137" y="180"/>
                  </a:cubicBezTo>
                  <a:cubicBezTo>
                    <a:pt x="137" y="185"/>
                    <a:pt x="138" y="190"/>
                    <a:pt x="138" y="195"/>
                  </a:cubicBezTo>
                  <a:cubicBezTo>
                    <a:pt x="138" y="199"/>
                    <a:pt x="138" y="199"/>
                    <a:pt x="138" y="199"/>
                  </a:cubicBezTo>
                  <a:cubicBezTo>
                    <a:pt x="139" y="203"/>
                    <a:pt x="139" y="203"/>
                    <a:pt x="139" y="203"/>
                  </a:cubicBezTo>
                  <a:cubicBezTo>
                    <a:pt x="139" y="204"/>
                    <a:pt x="139" y="206"/>
                    <a:pt x="139" y="207"/>
                  </a:cubicBezTo>
                  <a:cubicBezTo>
                    <a:pt x="139" y="207"/>
                    <a:pt x="139" y="208"/>
                    <a:pt x="139" y="208"/>
                  </a:cubicBezTo>
                  <a:cubicBezTo>
                    <a:pt x="139" y="209"/>
                    <a:pt x="139" y="210"/>
                    <a:pt x="139" y="210"/>
                  </a:cubicBezTo>
                  <a:cubicBezTo>
                    <a:pt x="138" y="216"/>
                    <a:pt x="133" y="221"/>
                    <a:pt x="127" y="222"/>
                  </a:cubicBezTo>
                  <a:cubicBezTo>
                    <a:pt x="120" y="222"/>
                    <a:pt x="113" y="222"/>
                    <a:pt x="106" y="222"/>
                  </a:cubicBezTo>
                  <a:cubicBezTo>
                    <a:pt x="73" y="222"/>
                    <a:pt x="30" y="217"/>
                    <a:pt x="10" y="192"/>
                  </a:cubicBezTo>
                  <a:cubicBezTo>
                    <a:pt x="3" y="184"/>
                    <a:pt x="0" y="173"/>
                    <a:pt x="0" y="161"/>
                  </a:cubicBezTo>
                  <a:cubicBezTo>
                    <a:pt x="0" y="161"/>
                    <a:pt x="0" y="161"/>
                    <a:pt x="1" y="161"/>
                  </a:cubicBezTo>
                  <a:cubicBezTo>
                    <a:pt x="2" y="160"/>
                    <a:pt x="3" y="160"/>
                    <a:pt x="4" y="160"/>
                  </a:cubicBezTo>
                  <a:cubicBezTo>
                    <a:pt x="4" y="160"/>
                    <a:pt x="4" y="160"/>
                    <a:pt x="5" y="160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5" y="161"/>
                    <a:pt x="5" y="161"/>
                    <a:pt x="4" y="162"/>
                  </a:cubicBezTo>
                  <a:cubicBezTo>
                    <a:pt x="4" y="162"/>
                    <a:pt x="4" y="163"/>
                    <a:pt x="4" y="164"/>
                  </a:cubicBezTo>
                  <a:cubicBezTo>
                    <a:pt x="4" y="165"/>
                    <a:pt x="4" y="166"/>
                    <a:pt x="4" y="166"/>
                  </a:cubicBezTo>
                  <a:cubicBezTo>
                    <a:pt x="3" y="167"/>
                    <a:pt x="3" y="167"/>
                    <a:pt x="3" y="167"/>
                  </a:cubicBezTo>
                  <a:cubicBezTo>
                    <a:pt x="3" y="167"/>
                    <a:pt x="4" y="167"/>
                    <a:pt x="4" y="166"/>
                  </a:cubicBezTo>
                  <a:cubicBezTo>
                    <a:pt x="4" y="166"/>
                    <a:pt x="4" y="165"/>
                    <a:pt x="4" y="164"/>
                  </a:cubicBezTo>
                  <a:cubicBezTo>
                    <a:pt x="4" y="163"/>
                    <a:pt x="5" y="163"/>
                    <a:pt x="5" y="162"/>
                  </a:cubicBezTo>
                  <a:cubicBezTo>
                    <a:pt x="5" y="161"/>
                    <a:pt x="5" y="161"/>
                    <a:pt x="5" y="160"/>
                  </a:cubicBezTo>
                  <a:cubicBezTo>
                    <a:pt x="6" y="159"/>
                    <a:pt x="6" y="159"/>
                    <a:pt x="6" y="158"/>
                  </a:cubicBezTo>
                  <a:cubicBezTo>
                    <a:pt x="7" y="157"/>
                    <a:pt x="7" y="156"/>
                    <a:pt x="7" y="156"/>
                  </a:cubicBezTo>
                  <a:cubicBezTo>
                    <a:pt x="8" y="154"/>
                    <a:pt x="8" y="152"/>
                    <a:pt x="8" y="151"/>
                  </a:cubicBezTo>
                  <a:cubicBezTo>
                    <a:pt x="8" y="150"/>
                    <a:pt x="7" y="148"/>
                    <a:pt x="7" y="147"/>
                  </a:cubicBezTo>
                  <a:cubicBezTo>
                    <a:pt x="8" y="148"/>
                    <a:pt x="9" y="149"/>
                    <a:pt x="9" y="150"/>
                  </a:cubicBezTo>
                  <a:cubicBezTo>
                    <a:pt x="10" y="151"/>
                    <a:pt x="11" y="152"/>
                    <a:pt x="12" y="153"/>
                  </a:cubicBezTo>
                  <a:cubicBezTo>
                    <a:pt x="13" y="154"/>
                    <a:pt x="13" y="155"/>
                    <a:pt x="14" y="156"/>
                  </a:cubicBezTo>
                  <a:cubicBezTo>
                    <a:pt x="14" y="157"/>
                    <a:pt x="14" y="157"/>
                    <a:pt x="15" y="158"/>
                  </a:cubicBezTo>
                  <a:cubicBezTo>
                    <a:pt x="15" y="158"/>
                    <a:pt x="15" y="159"/>
                    <a:pt x="15" y="159"/>
                  </a:cubicBezTo>
                  <a:cubicBezTo>
                    <a:pt x="15" y="160"/>
                    <a:pt x="16" y="161"/>
                    <a:pt x="16" y="161"/>
                  </a:cubicBezTo>
                  <a:cubicBezTo>
                    <a:pt x="16" y="162"/>
                    <a:pt x="16" y="163"/>
                    <a:pt x="16" y="163"/>
                  </a:cubicBezTo>
                  <a:cubicBezTo>
                    <a:pt x="16" y="163"/>
                    <a:pt x="16" y="162"/>
                    <a:pt x="16" y="161"/>
                  </a:cubicBezTo>
                  <a:cubicBezTo>
                    <a:pt x="16" y="161"/>
                    <a:pt x="16" y="160"/>
                    <a:pt x="15" y="159"/>
                  </a:cubicBezTo>
                  <a:cubicBezTo>
                    <a:pt x="15" y="159"/>
                    <a:pt x="15" y="158"/>
                    <a:pt x="15" y="158"/>
                  </a:cubicBezTo>
                  <a:cubicBezTo>
                    <a:pt x="15" y="157"/>
                    <a:pt x="14" y="157"/>
                    <a:pt x="14" y="156"/>
                  </a:cubicBezTo>
                  <a:cubicBezTo>
                    <a:pt x="14" y="155"/>
                    <a:pt x="13" y="154"/>
                    <a:pt x="12" y="153"/>
                  </a:cubicBezTo>
                  <a:cubicBezTo>
                    <a:pt x="12" y="152"/>
                    <a:pt x="11" y="151"/>
                    <a:pt x="10" y="150"/>
                  </a:cubicBezTo>
                  <a:cubicBezTo>
                    <a:pt x="9" y="148"/>
                    <a:pt x="8" y="147"/>
                    <a:pt x="7" y="146"/>
                  </a:cubicBezTo>
                  <a:cubicBezTo>
                    <a:pt x="7" y="145"/>
                    <a:pt x="6" y="145"/>
                    <a:pt x="5" y="144"/>
                  </a:cubicBezTo>
                  <a:cubicBezTo>
                    <a:pt x="5" y="144"/>
                    <a:pt x="5" y="143"/>
                    <a:pt x="5" y="143"/>
                  </a:cubicBezTo>
                  <a:cubicBezTo>
                    <a:pt x="5" y="143"/>
                    <a:pt x="5" y="143"/>
                    <a:pt x="4" y="143"/>
                  </a:cubicBezTo>
                  <a:cubicBezTo>
                    <a:pt x="4" y="142"/>
                    <a:pt x="3" y="141"/>
                    <a:pt x="2" y="141"/>
                  </a:cubicBezTo>
                  <a:cubicBezTo>
                    <a:pt x="3" y="141"/>
                    <a:pt x="3" y="140"/>
                    <a:pt x="3" y="140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5" y="137"/>
                    <a:pt x="5" y="137"/>
                    <a:pt x="6" y="137"/>
                  </a:cubicBezTo>
                  <a:cubicBezTo>
                    <a:pt x="7" y="138"/>
                    <a:pt x="8" y="138"/>
                    <a:pt x="9" y="139"/>
                  </a:cubicBezTo>
                  <a:cubicBezTo>
                    <a:pt x="10" y="140"/>
                    <a:pt x="11" y="141"/>
                    <a:pt x="12" y="142"/>
                  </a:cubicBezTo>
                  <a:cubicBezTo>
                    <a:pt x="12" y="142"/>
                    <a:pt x="13" y="143"/>
                    <a:pt x="15" y="144"/>
                  </a:cubicBezTo>
                  <a:cubicBezTo>
                    <a:pt x="15" y="144"/>
                    <a:pt x="15" y="144"/>
                    <a:pt x="15" y="144"/>
                  </a:cubicBezTo>
                  <a:cubicBezTo>
                    <a:pt x="15" y="144"/>
                    <a:pt x="15" y="144"/>
                    <a:pt x="15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7" name="Oval 196">
            <a:extLst>
              <a:ext uri="{FF2B5EF4-FFF2-40B4-BE49-F238E27FC236}">
                <a16:creationId xmlns:a16="http://schemas.microsoft.com/office/drawing/2014/main" id="{E0632A9E-2B65-4C44-BBCF-DCF6815DB2FD}"/>
              </a:ext>
            </a:extLst>
          </p:cNvPr>
          <p:cNvSpPr/>
          <p:nvPr/>
        </p:nvSpPr>
        <p:spPr>
          <a:xfrm>
            <a:off x="3524561" y="2351414"/>
            <a:ext cx="657226" cy="6572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E275B6F6-ABDE-43FA-A7BD-4A2CA1CE4833}"/>
              </a:ext>
            </a:extLst>
          </p:cNvPr>
          <p:cNvGrpSpPr/>
          <p:nvPr/>
        </p:nvGrpSpPr>
        <p:grpSpPr>
          <a:xfrm>
            <a:off x="3633438" y="2482920"/>
            <a:ext cx="439473" cy="394215"/>
            <a:chOff x="1728788" y="2598738"/>
            <a:chExt cx="585787" cy="525462"/>
          </a:xfrm>
          <a:solidFill>
            <a:schemeClr val="bg2"/>
          </a:solidFill>
        </p:grpSpPr>
        <p:sp>
          <p:nvSpPr>
            <p:cNvPr id="200" name="Freeform 56">
              <a:extLst>
                <a:ext uri="{FF2B5EF4-FFF2-40B4-BE49-F238E27FC236}">
                  <a16:creationId xmlns:a16="http://schemas.microsoft.com/office/drawing/2014/main" id="{A6F568F8-037C-42CB-BD9A-82316F1B4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9763" y="2598738"/>
              <a:ext cx="223837" cy="406400"/>
            </a:xfrm>
            <a:custGeom>
              <a:avLst/>
              <a:gdLst>
                <a:gd name="T0" fmla="*/ 71 w 85"/>
                <a:gd name="T1" fmla="*/ 81 h 154"/>
                <a:gd name="T2" fmla="*/ 67 w 85"/>
                <a:gd name="T3" fmla="*/ 75 h 154"/>
                <a:gd name="T4" fmla="*/ 62 w 85"/>
                <a:gd name="T5" fmla="*/ 68 h 154"/>
                <a:gd name="T6" fmla="*/ 52 w 85"/>
                <a:gd name="T7" fmla="*/ 57 h 154"/>
                <a:gd name="T8" fmla="*/ 42 w 85"/>
                <a:gd name="T9" fmla="*/ 47 h 154"/>
                <a:gd name="T10" fmla="*/ 30 w 85"/>
                <a:gd name="T11" fmla="*/ 60 h 154"/>
                <a:gd name="T12" fmla="*/ 30 w 85"/>
                <a:gd name="T13" fmla="*/ 60 h 154"/>
                <a:gd name="T14" fmla="*/ 22 w 85"/>
                <a:gd name="T15" fmla="*/ 70 h 154"/>
                <a:gd name="T16" fmla="*/ 14 w 85"/>
                <a:gd name="T17" fmla="*/ 81 h 154"/>
                <a:gd name="T18" fmla="*/ 9 w 85"/>
                <a:gd name="T19" fmla="*/ 89 h 154"/>
                <a:gd name="T20" fmla="*/ 7 w 85"/>
                <a:gd name="T21" fmla="*/ 95 h 154"/>
                <a:gd name="T22" fmla="*/ 5 w 85"/>
                <a:gd name="T23" fmla="*/ 102 h 154"/>
                <a:gd name="T24" fmla="*/ 3 w 85"/>
                <a:gd name="T25" fmla="*/ 108 h 154"/>
                <a:gd name="T26" fmla="*/ 3 w 85"/>
                <a:gd name="T27" fmla="*/ 117 h 154"/>
                <a:gd name="T28" fmla="*/ 3 w 85"/>
                <a:gd name="T29" fmla="*/ 127 h 154"/>
                <a:gd name="T30" fmla="*/ 4 w 85"/>
                <a:gd name="T31" fmla="*/ 134 h 154"/>
                <a:gd name="T32" fmla="*/ 6 w 85"/>
                <a:gd name="T33" fmla="*/ 143 h 154"/>
                <a:gd name="T34" fmla="*/ 9 w 85"/>
                <a:gd name="T35" fmla="*/ 154 h 154"/>
                <a:gd name="T36" fmla="*/ 5 w 85"/>
                <a:gd name="T37" fmla="*/ 143 h 154"/>
                <a:gd name="T38" fmla="*/ 3 w 85"/>
                <a:gd name="T39" fmla="*/ 135 h 154"/>
                <a:gd name="T40" fmla="*/ 0 w 85"/>
                <a:gd name="T41" fmla="*/ 124 h 154"/>
                <a:gd name="T42" fmla="*/ 0 w 85"/>
                <a:gd name="T43" fmla="*/ 117 h 154"/>
                <a:gd name="T44" fmla="*/ 0 w 85"/>
                <a:gd name="T45" fmla="*/ 104 h 154"/>
                <a:gd name="T46" fmla="*/ 2 w 85"/>
                <a:gd name="T47" fmla="*/ 95 h 154"/>
                <a:gd name="T48" fmla="*/ 3 w 85"/>
                <a:gd name="T49" fmla="*/ 91 h 154"/>
                <a:gd name="T50" fmla="*/ 8 w 85"/>
                <a:gd name="T51" fmla="*/ 79 h 154"/>
                <a:gd name="T52" fmla="*/ 14 w 85"/>
                <a:gd name="T53" fmla="*/ 69 h 154"/>
                <a:gd name="T54" fmla="*/ 17 w 85"/>
                <a:gd name="T55" fmla="*/ 64 h 154"/>
                <a:gd name="T56" fmla="*/ 30 w 85"/>
                <a:gd name="T57" fmla="*/ 47 h 154"/>
                <a:gd name="T58" fmla="*/ 36 w 85"/>
                <a:gd name="T59" fmla="*/ 0 h 154"/>
                <a:gd name="T60" fmla="*/ 48 w 85"/>
                <a:gd name="T61" fmla="*/ 39 h 154"/>
                <a:gd name="T62" fmla="*/ 54 w 85"/>
                <a:gd name="T63" fmla="*/ 47 h 154"/>
                <a:gd name="T64" fmla="*/ 67 w 85"/>
                <a:gd name="T65" fmla="*/ 64 h 154"/>
                <a:gd name="T66" fmla="*/ 71 w 85"/>
                <a:gd name="T67" fmla="*/ 69 h 154"/>
                <a:gd name="T68" fmla="*/ 76 w 85"/>
                <a:gd name="T69" fmla="*/ 79 h 154"/>
                <a:gd name="T70" fmla="*/ 82 w 85"/>
                <a:gd name="T71" fmla="*/ 91 h 154"/>
                <a:gd name="T72" fmla="*/ 83 w 85"/>
                <a:gd name="T73" fmla="*/ 95 h 154"/>
                <a:gd name="T74" fmla="*/ 85 w 85"/>
                <a:gd name="T75" fmla="*/ 103 h 154"/>
                <a:gd name="T76" fmla="*/ 85 w 85"/>
                <a:gd name="T77" fmla="*/ 112 h 154"/>
                <a:gd name="T78" fmla="*/ 85 w 85"/>
                <a:gd name="T79" fmla="*/ 121 h 154"/>
                <a:gd name="T80" fmla="*/ 83 w 85"/>
                <a:gd name="T81" fmla="*/ 129 h 154"/>
                <a:gd name="T82" fmla="*/ 81 w 85"/>
                <a:gd name="T83" fmla="*/ 138 h 154"/>
                <a:gd name="T84" fmla="*/ 79 w 85"/>
                <a:gd name="T85" fmla="*/ 146 h 154"/>
                <a:gd name="T86" fmla="*/ 78 w 85"/>
                <a:gd name="T87" fmla="*/ 145 h 154"/>
                <a:gd name="T88" fmla="*/ 80 w 85"/>
                <a:gd name="T89" fmla="*/ 137 h 154"/>
                <a:gd name="T90" fmla="*/ 81 w 85"/>
                <a:gd name="T91" fmla="*/ 129 h 154"/>
                <a:gd name="T92" fmla="*/ 82 w 85"/>
                <a:gd name="T93" fmla="*/ 121 h 154"/>
                <a:gd name="T94" fmla="*/ 82 w 85"/>
                <a:gd name="T95" fmla="*/ 112 h 154"/>
                <a:gd name="T96" fmla="*/ 80 w 85"/>
                <a:gd name="T97" fmla="*/ 101 h 154"/>
                <a:gd name="T98" fmla="*/ 78 w 85"/>
                <a:gd name="T99" fmla="*/ 95 h 154"/>
                <a:gd name="T100" fmla="*/ 75 w 85"/>
                <a:gd name="T101" fmla="*/ 8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" h="154">
                  <a:moveTo>
                    <a:pt x="75" y="89"/>
                  </a:moveTo>
                  <a:cubicBezTo>
                    <a:pt x="74" y="86"/>
                    <a:pt x="72" y="83"/>
                    <a:pt x="71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0" y="79"/>
                    <a:pt x="68" y="77"/>
                    <a:pt x="67" y="75"/>
                  </a:cubicBezTo>
                  <a:cubicBezTo>
                    <a:pt x="65" y="73"/>
                    <a:pt x="64" y="71"/>
                    <a:pt x="63" y="70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9" y="65"/>
                    <a:pt x="57" y="63"/>
                    <a:pt x="55" y="60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49" y="54"/>
                    <a:pt x="47" y="52"/>
                    <a:pt x="44" y="49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8" y="52"/>
                    <a:pt x="34" y="56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63"/>
                    <a:pt x="25" y="65"/>
                    <a:pt x="23" y="68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1" y="71"/>
                    <a:pt x="19" y="73"/>
                    <a:pt x="18" y="75"/>
                  </a:cubicBezTo>
                  <a:cubicBezTo>
                    <a:pt x="17" y="77"/>
                    <a:pt x="15" y="79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2" y="83"/>
                    <a:pt x="11" y="86"/>
                    <a:pt x="9" y="89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7" y="94"/>
                    <a:pt x="7" y="95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8"/>
                    <a:pt x="5" y="100"/>
                    <a:pt x="5" y="102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10"/>
                    <a:pt x="3" y="111"/>
                    <a:pt x="3" y="112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23"/>
                    <a:pt x="3" y="125"/>
                    <a:pt x="3" y="127"/>
                  </a:cubicBezTo>
                  <a:cubicBezTo>
                    <a:pt x="3" y="127"/>
                    <a:pt x="3" y="128"/>
                    <a:pt x="3" y="129"/>
                  </a:cubicBezTo>
                  <a:cubicBezTo>
                    <a:pt x="4" y="131"/>
                    <a:pt x="4" y="132"/>
                    <a:pt x="4" y="134"/>
                  </a:cubicBezTo>
                  <a:cubicBezTo>
                    <a:pt x="4" y="135"/>
                    <a:pt x="5" y="136"/>
                    <a:pt x="5" y="137"/>
                  </a:cubicBezTo>
                  <a:cubicBezTo>
                    <a:pt x="5" y="139"/>
                    <a:pt x="6" y="141"/>
                    <a:pt x="6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8" y="148"/>
                    <a:pt x="8" y="151"/>
                    <a:pt x="9" y="154"/>
                  </a:cubicBezTo>
                  <a:cubicBezTo>
                    <a:pt x="8" y="151"/>
                    <a:pt x="7" y="148"/>
                    <a:pt x="6" y="146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1"/>
                    <a:pt x="4" y="139"/>
                    <a:pt x="3" y="138"/>
                  </a:cubicBezTo>
                  <a:cubicBezTo>
                    <a:pt x="3" y="137"/>
                    <a:pt x="3" y="136"/>
                    <a:pt x="3" y="135"/>
                  </a:cubicBezTo>
                  <a:cubicBezTo>
                    <a:pt x="2" y="133"/>
                    <a:pt x="2" y="131"/>
                    <a:pt x="1" y="12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3"/>
                    <a:pt x="0" y="122"/>
                    <a:pt x="0" y="121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3"/>
                    <a:pt x="0" y="102"/>
                    <a:pt x="1" y="101"/>
                  </a:cubicBezTo>
                  <a:cubicBezTo>
                    <a:pt x="1" y="99"/>
                    <a:pt x="1" y="97"/>
                    <a:pt x="2" y="95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3" y="92"/>
                    <a:pt x="3" y="92"/>
                    <a:pt x="3" y="91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4"/>
                    <a:pt x="7" y="81"/>
                    <a:pt x="8" y="79"/>
                  </a:cubicBezTo>
                  <a:cubicBezTo>
                    <a:pt x="9" y="76"/>
                    <a:pt x="11" y="74"/>
                    <a:pt x="12" y="72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7"/>
                    <a:pt x="16" y="66"/>
                    <a:pt x="17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21" y="58"/>
                    <a:pt x="26" y="52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2" y="44"/>
                    <a:pt x="53" y="46"/>
                    <a:pt x="54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2"/>
                    <a:pt x="63" y="58"/>
                    <a:pt x="67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9" y="66"/>
                    <a:pt x="70" y="67"/>
                    <a:pt x="71" y="69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4" y="74"/>
                    <a:pt x="75" y="76"/>
                    <a:pt x="76" y="79"/>
                  </a:cubicBezTo>
                  <a:cubicBezTo>
                    <a:pt x="78" y="81"/>
                    <a:pt x="79" y="84"/>
                    <a:pt x="80" y="86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2"/>
                    <a:pt x="82" y="92"/>
                    <a:pt x="82" y="93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7"/>
                    <a:pt x="84" y="99"/>
                    <a:pt x="84" y="101"/>
                  </a:cubicBezTo>
                  <a:cubicBezTo>
                    <a:pt x="84" y="102"/>
                    <a:pt x="84" y="103"/>
                    <a:pt x="85" y="103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5" y="121"/>
                    <a:pt x="85" y="121"/>
                    <a:pt x="85" y="121"/>
                  </a:cubicBezTo>
                  <a:cubicBezTo>
                    <a:pt x="85" y="122"/>
                    <a:pt x="85" y="123"/>
                    <a:pt x="84" y="124"/>
                  </a:cubicBezTo>
                  <a:cubicBezTo>
                    <a:pt x="83" y="129"/>
                    <a:pt x="83" y="129"/>
                    <a:pt x="83" y="129"/>
                  </a:cubicBezTo>
                  <a:cubicBezTo>
                    <a:pt x="83" y="131"/>
                    <a:pt x="83" y="133"/>
                    <a:pt x="82" y="135"/>
                  </a:cubicBezTo>
                  <a:cubicBezTo>
                    <a:pt x="82" y="136"/>
                    <a:pt x="82" y="137"/>
                    <a:pt x="81" y="138"/>
                  </a:cubicBezTo>
                  <a:cubicBezTo>
                    <a:pt x="81" y="139"/>
                    <a:pt x="80" y="141"/>
                    <a:pt x="80" y="143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8" y="148"/>
                    <a:pt x="77" y="151"/>
                    <a:pt x="75" y="154"/>
                  </a:cubicBezTo>
                  <a:cubicBezTo>
                    <a:pt x="76" y="151"/>
                    <a:pt x="77" y="148"/>
                    <a:pt x="78" y="145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9" y="141"/>
                    <a:pt x="80" y="139"/>
                    <a:pt x="80" y="137"/>
                  </a:cubicBezTo>
                  <a:cubicBezTo>
                    <a:pt x="80" y="136"/>
                    <a:pt x="80" y="135"/>
                    <a:pt x="81" y="134"/>
                  </a:cubicBezTo>
                  <a:cubicBezTo>
                    <a:pt x="81" y="132"/>
                    <a:pt x="81" y="131"/>
                    <a:pt x="81" y="129"/>
                  </a:cubicBezTo>
                  <a:cubicBezTo>
                    <a:pt x="82" y="128"/>
                    <a:pt x="82" y="127"/>
                    <a:pt x="82" y="127"/>
                  </a:cubicBezTo>
                  <a:cubicBezTo>
                    <a:pt x="82" y="125"/>
                    <a:pt x="82" y="123"/>
                    <a:pt x="82" y="121"/>
                  </a:cubicBezTo>
                  <a:cubicBezTo>
                    <a:pt x="82" y="116"/>
                    <a:pt x="82" y="116"/>
                    <a:pt x="82" y="116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2" y="111"/>
                    <a:pt x="82" y="110"/>
                    <a:pt x="81" y="108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0" y="100"/>
                    <a:pt x="79" y="98"/>
                    <a:pt x="78" y="96"/>
                  </a:cubicBezTo>
                  <a:cubicBezTo>
                    <a:pt x="78" y="95"/>
                    <a:pt x="78" y="95"/>
                    <a:pt x="78" y="95"/>
                  </a:cubicBezTo>
                  <a:cubicBezTo>
                    <a:pt x="78" y="94"/>
                    <a:pt x="77" y="93"/>
                    <a:pt x="77" y="92"/>
                  </a:cubicBezTo>
                  <a:lnTo>
                    <a:pt x="75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57">
              <a:extLst>
                <a:ext uri="{FF2B5EF4-FFF2-40B4-BE49-F238E27FC236}">
                  <a16:creationId xmlns:a16="http://schemas.microsoft.com/office/drawing/2014/main" id="{8CC92F8D-56D6-4411-9F40-0BD2AB6DD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6288" y="2776538"/>
              <a:ext cx="60325" cy="168275"/>
            </a:xfrm>
            <a:custGeom>
              <a:avLst/>
              <a:gdLst>
                <a:gd name="T0" fmla="*/ 23 w 23"/>
                <a:gd name="T1" fmla="*/ 32 h 64"/>
                <a:gd name="T2" fmla="*/ 21 w 23"/>
                <a:gd name="T3" fmla="*/ 40 h 64"/>
                <a:gd name="T4" fmla="*/ 22 w 23"/>
                <a:gd name="T5" fmla="*/ 45 h 64"/>
                <a:gd name="T6" fmla="*/ 11 w 23"/>
                <a:gd name="T7" fmla="*/ 63 h 64"/>
                <a:gd name="T8" fmla="*/ 8 w 23"/>
                <a:gd name="T9" fmla="*/ 64 h 64"/>
                <a:gd name="T10" fmla="*/ 4 w 23"/>
                <a:gd name="T11" fmla="*/ 41 h 64"/>
                <a:gd name="T12" fmla="*/ 2 w 23"/>
                <a:gd name="T13" fmla="*/ 15 h 64"/>
                <a:gd name="T14" fmla="*/ 3 w 23"/>
                <a:gd name="T15" fmla="*/ 0 h 64"/>
                <a:gd name="T16" fmla="*/ 6 w 23"/>
                <a:gd name="T17" fmla="*/ 4 h 64"/>
                <a:gd name="T18" fmla="*/ 8 w 23"/>
                <a:gd name="T19" fmla="*/ 5 h 64"/>
                <a:gd name="T20" fmla="*/ 11 w 23"/>
                <a:gd name="T21" fmla="*/ 10 h 64"/>
                <a:gd name="T22" fmla="*/ 15 w 23"/>
                <a:gd name="T23" fmla="*/ 16 h 64"/>
                <a:gd name="T24" fmla="*/ 16 w 23"/>
                <a:gd name="T25" fmla="*/ 16 h 64"/>
                <a:gd name="T26" fmla="*/ 17 w 23"/>
                <a:gd name="T27" fmla="*/ 18 h 64"/>
                <a:gd name="T28" fmla="*/ 15 w 23"/>
                <a:gd name="T29" fmla="*/ 19 h 64"/>
                <a:gd name="T30" fmla="*/ 12 w 23"/>
                <a:gd name="T31" fmla="*/ 22 h 64"/>
                <a:gd name="T32" fmla="*/ 10 w 23"/>
                <a:gd name="T33" fmla="*/ 25 h 64"/>
                <a:gd name="T34" fmla="*/ 6 w 23"/>
                <a:gd name="T35" fmla="*/ 28 h 64"/>
                <a:gd name="T36" fmla="*/ 7 w 23"/>
                <a:gd name="T37" fmla="*/ 31 h 64"/>
                <a:gd name="T38" fmla="*/ 12 w 23"/>
                <a:gd name="T39" fmla="*/ 27 h 64"/>
                <a:gd name="T40" fmla="*/ 13 w 23"/>
                <a:gd name="T41" fmla="*/ 33 h 64"/>
                <a:gd name="T42" fmla="*/ 17 w 23"/>
                <a:gd name="T43" fmla="*/ 32 h 64"/>
                <a:gd name="T44" fmla="*/ 15 w 23"/>
                <a:gd name="T45" fmla="*/ 26 h 64"/>
                <a:gd name="T46" fmla="*/ 15 w 23"/>
                <a:gd name="T47" fmla="*/ 24 h 64"/>
                <a:gd name="T48" fmla="*/ 17 w 23"/>
                <a:gd name="T49" fmla="*/ 22 h 64"/>
                <a:gd name="T50" fmla="*/ 18 w 23"/>
                <a:gd name="T51" fmla="*/ 21 h 64"/>
                <a:gd name="T52" fmla="*/ 20 w 23"/>
                <a:gd name="T53" fmla="*/ 24 h 64"/>
                <a:gd name="T54" fmla="*/ 21 w 23"/>
                <a:gd name="T55" fmla="*/ 27 h 64"/>
                <a:gd name="T56" fmla="*/ 22 w 23"/>
                <a:gd name="T57" fmla="*/ 29 h 64"/>
                <a:gd name="T58" fmla="*/ 23 w 23"/>
                <a:gd name="T59" fmla="*/ 31 h 64"/>
                <a:gd name="T60" fmla="*/ 23 w 23"/>
                <a:gd name="T6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64">
                  <a:moveTo>
                    <a:pt x="23" y="32"/>
                  </a:moveTo>
                  <a:cubicBezTo>
                    <a:pt x="22" y="35"/>
                    <a:pt x="21" y="37"/>
                    <a:pt x="21" y="40"/>
                  </a:cubicBezTo>
                  <a:cubicBezTo>
                    <a:pt x="21" y="42"/>
                    <a:pt x="21" y="43"/>
                    <a:pt x="22" y="45"/>
                  </a:cubicBezTo>
                  <a:cubicBezTo>
                    <a:pt x="22" y="54"/>
                    <a:pt x="22" y="61"/>
                    <a:pt x="11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54"/>
                    <a:pt x="6" y="47"/>
                    <a:pt x="4" y="41"/>
                  </a:cubicBezTo>
                  <a:cubicBezTo>
                    <a:pt x="2" y="32"/>
                    <a:pt x="0" y="25"/>
                    <a:pt x="2" y="15"/>
                  </a:cubicBezTo>
                  <a:cubicBezTo>
                    <a:pt x="3" y="11"/>
                    <a:pt x="3" y="6"/>
                    <a:pt x="3" y="0"/>
                  </a:cubicBezTo>
                  <a:cubicBezTo>
                    <a:pt x="4" y="1"/>
                    <a:pt x="5" y="2"/>
                    <a:pt x="6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7"/>
                    <a:pt x="10" y="8"/>
                    <a:pt x="11" y="10"/>
                  </a:cubicBezTo>
                  <a:cubicBezTo>
                    <a:pt x="13" y="12"/>
                    <a:pt x="14" y="14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8"/>
                    <a:pt x="17" y="18"/>
                  </a:cubicBezTo>
                  <a:cubicBezTo>
                    <a:pt x="16" y="19"/>
                    <a:pt x="16" y="19"/>
                    <a:pt x="15" y="19"/>
                  </a:cubicBezTo>
                  <a:cubicBezTo>
                    <a:pt x="14" y="20"/>
                    <a:pt x="13" y="21"/>
                    <a:pt x="12" y="22"/>
                  </a:cubicBezTo>
                  <a:cubicBezTo>
                    <a:pt x="11" y="23"/>
                    <a:pt x="10" y="24"/>
                    <a:pt x="10" y="25"/>
                  </a:cubicBezTo>
                  <a:cubicBezTo>
                    <a:pt x="8" y="27"/>
                    <a:pt x="7" y="28"/>
                    <a:pt x="6" y="28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9" y="31"/>
                    <a:pt x="11" y="29"/>
                    <a:pt x="12" y="27"/>
                  </a:cubicBezTo>
                  <a:cubicBezTo>
                    <a:pt x="12" y="29"/>
                    <a:pt x="13" y="31"/>
                    <a:pt x="13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0"/>
                    <a:pt x="16" y="28"/>
                    <a:pt x="15" y="26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6" y="23"/>
                    <a:pt x="16" y="23"/>
                    <a:pt x="17" y="22"/>
                  </a:cubicBezTo>
                  <a:cubicBezTo>
                    <a:pt x="17" y="22"/>
                    <a:pt x="18" y="22"/>
                    <a:pt x="18" y="21"/>
                  </a:cubicBezTo>
                  <a:cubicBezTo>
                    <a:pt x="19" y="22"/>
                    <a:pt x="19" y="23"/>
                    <a:pt x="20" y="24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8"/>
                    <a:pt x="22" y="28"/>
                    <a:pt x="22" y="29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2"/>
                    <a:pt x="2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58">
              <a:extLst>
                <a:ext uri="{FF2B5EF4-FFF2-40B4-BE49-F238E27FC236}">
                  <a16:creationId xmlns:a16="http://schemas.microsoft.com/office/drawing/2014/main" id="{F35B2760-6584-4FDC-BDF8-DE649A359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750" y="2773363"/>
              <a:ext cx="60325" cy="171450"/>
            </a:xfrm>
            <a:custGeom>
              <a:avLst/>
              <a:gdLst>
                <a:gd name="T0" fmla="*/ 3 w 23"/>
                <a:gd name="T1" fmla="*/ 24 h 65"/>
                <a:gd name="T2" fmla="*/ 4 w 23"/>
                <a:gd name="T3" fmla="*/ 22 h 65"/>
                <a:gd name="T4" fmla="*/ 6 w 23"/>
                <a:gd name="T5" fmla="*/ 23 h 65"/>
                <a:gd name="T6" fmla="*/ 8 w 23"/>
                <a:gd name="T7" fmla="*/ 25 h 65"/>
                <a:gd name="T8" fmla="*/ 7 w 23"/>
                <a:gd name="T9" fmla="*/ 27 h 65"/>
                <a:gd name="T10" fmla="*/ 6 w 23"/>
                <a:gd name="T11" fmla="*/ 33 h 65"/>
                <a:gd name="T12" fmla="*/ 9 w 23"/>
                <a:gd name="T13" fmla="*/ 34 h 65"/>
                <a:gd name="T14" fmla="*/ 11 w 23"/>
                <a:gd name="T15" fmla="*/ 28 h 65"/>
                <a:gd name="T16" fmla="*/ 16 w 23"/>
                <a:gd name="T17" fmla="*/ 32 h 65"/>
                <a:gd name="T18" fmla="*/ 17 w 23"/>
                <a:gd name="T19" fmla="*/ 29 h 65"/>
                <a:gd name="T20" fmla="*/ 13 w 23"/>
                <a:gd name="T21" fmla="*/ 26 h 65"/>
                <a:gd name="T22" fmla="*/ 11 w 23"/>
                <a:gd name="T23" fmla="*/ 23 h 65"/>
                <a:gd name="T24" fmla="*/ 8 w 23"/>
                <a:gd name="T25" fmla="*/ 20 h 65"/>
                <a:gd name="T26" fmla="*/ 6 w 23"/>
                <a:gd name="T27" fmla="*/ 19 h 65"/>
                <a:gd name="T28" fmla="*/ 7 w 23"/>
                <a:gd name="T29" fmla="*/ 18 h 65"/>
                <a:gd name="T30" fmla="*/ 7 w 23"/>
                <a:gd name="T31" fmla="*/ 17 h 65"/>
                <a:gd name="T32" fmla="*/ 11 w 23"/>
                <a:gd name="T33" fmla="*/ 11 h 65"/>
                <a:gd name="T34" fmla="*/ 15 w 23"/>
                <a:gd name="T35" fmla="*/ 6 h 65"/>
                <a:gd name="T36" fmla="*/ 16 w 23"/>
                <a:gd name="T37" fmla="*/ 5 h 65"/>
                <a:gd name="T38" fmla="*/ 20 w 23"/>
                <a:gd name="T39" fmla="*/ 0 h 65"/>
                <a:gd name="T40" fmla="*/ 21 w 23"/>
                <a:gd name="T41" fmla="*/ 16 h 65"/>
                <a:gd name="T42" fmla="*/ 19 w 23"/>
                <a:gd name="T43" fmla="*/ 42 h 65"/>
                <a:gd name="T44" fmla="*/ 15 w 23"/>
                <a:gd name="T45" fmla="*/ 65 h 65"/>
                <a:gd name="T46" fmla="*/ 12 w 23"/>
                <a:gd name="T47" fmla="*/ 64 h 65"/>
                <a:gd name="T48" fmla="*/ 1 w 23"/>
                <a:gd name="T49" fmla="*/ 46 h 65"/>
                <a:gd name="T50" fmla="*/ 1 w 23"/>
                <a:gd name="T51" fmla="*/ 41 h 65"/>
                <a:gd name="T52" fmla="*/ 0 w 23"/>
                <a:gd name="T53" fmla="*/ 33 h 65"/>
                <a:gd name="T54" fmla="*/ 0 w 23"/>
                <a:gd name="T55" fmla="*/ 32 h 65"/>
                <a:gd name="T56" fmla="*/ 1 w 23"/>
                <a:gd name="T57" fmla="*/ 30 h 65"/>
                <a:gd name="T58" fmla="*/ 2 w 23"/>
                <a:gd name="T59" fmla="*/ 28 h 65"/>
                <a:gd name="T60" fmla="*/ 3 w 23"/>
                <a:gd name="T61" fmla="*/ 2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65">
                  <a:moveTo>
                    <a:pt x="3" y="24"/>
                  </a:moveTo>
                  <a:cubicBezTo>
                    <a:pt x="4" y="24"/>
                    <a:pt x="4" y="23"/>
                    <a:pt x="4" y="22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7" y="24"/>
                    <a:pt x="7" y="24"/>
                    <a:pt x="8" y="25"/>
                  </a:cubicBezTo>
                  <a:cubicBezTo>
                    <a:pt x="8" y="25"/>
                    <a:pt x="8" y="26"/>
                    <a:pt x="7" y="27"/>
                  </a:cubicBezTo>
                  <a:cubicBezTo>
                    <a:pt x="7" y="29"/>
                    <a:pt x="7" y="31"/>
                    <a:pt x="6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12" y="30"/>
                    <a:pt x="13" y="32"/>
                    <a:pt x="16" y="32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5" y="29"/>
                    <a:pt x="14" y="28"/>
                    <a:pt x="13" y="26"/>
                  </a:cubicBezTo>
                  <a:cubicBezTo>
                    <a:pt x="13" y="25"/>
                    <a:pt x="12" y="24"/>
                    <a:pt x="11" y="23"/>
                  </a:cubicBezTo>
                  <a:cubicBezTo>
                    <a:pt x="10" y="22"/>
                    <a:pt x="9" y="21"/>
                    <a:pt x="8" y="20"/>
                  </a:cubicBezTo>
                  <a:cubicBezTo>
                    <a:pt x="7" y="20"/>
                    <a:pt x="7" y="20"/>
                    <a:pt x="6" y="19"/>
                  </a:cubicBezTo>
                  <a:cubicBezTo>
                    <a:pt x="6" y="19"/>
                    <a:pt x="7" y="18"/>
                    <a:pt x="7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9" y="15"/>
                    <a:pt x="10" y="13"/>
                    <a:pt x="11" y="11"/>
                  </a:cubicBezTo>
                  <a:cubicBezTo>
                    <a:pt x="13" y="9"/>
                    <a:pt x="14" y="8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3"/>
                    <a:pt x="19" y="2"/>
                    <a:pt x="20" y="0"/>
                  </a:cubicBezTo>
                  <a:cubicBezTo>
                    <a:pt x="20" y="7"/>
                    <a:pt x="20" y="12"/>
                    <a:pt x="21" y="16"/>
                  </a:cubicBezTo>
                  <a:cubicBezTo>
                    <a:pt x="23" y="26"/>
                    <a:pt x="21" y="33"/>
                    <a:pt x="19" y="42"/>
                  </a:cubicBezTo>
                  <a:cubicBezTo>
                    <a:pt x="17" y="48"/>
                    <a:pt x="15" y="55"/>
                    <a:pt x="15" y="65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0" y="62"/>
                    <a:pt x="1" y="55"/>
                    <a:pt x="1" y="46"/>
                  </a:cubicBezTo>
                  <a:cubicBezTo>
                    <a:pt x="1" y="44"/>
                    <a:pt x="1" y="43"/>
                    <a:pt x="1" y="41"/>
                  </a:cubicBezTo>
                  <a:cubicBezTo>
                    <a:pt x="1" y="38"/>
                    <a:pt x="1" y="36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29"/>
                    <a:pt x="1" y="29"/>
                    <a:pt x="2" y="28"/>
                  </a:cubicBezTo>
                  <a:lnTo>
                    <a:pt x="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59">
              <a:extLst>
                <a:ext uri="{FF2B5EF4-FFF2-40B4-BE49-F238E27FC236}">
                  <a16:creationId xmlns:a16="http://schemas.microsoft.com/office/drawing/2014/main" id="{511B0B67-B518-441C-AE4D-6074680E6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2598738"/>
              <a:ext cx="260350" cy="525462"/>
            </a:xfrm>
            <a:custGeom>
              <a:avLst/>
              <a:gdLst>
                <a:gd name="T0" fmla="*/ 90 w 99"/>
                <a:gd name="T1" fmla="*/ 134 h 199"/>
                <a:gd name="T2" fmla="*/ 94 w 99"/>
                <a:gd name="T3" fmla="*/ 131 h 199"/>
                <a:gd name="T4" fmla="*/ 95 w 99"/>
                <a:gd name="T5" fmla="*/ 148 h 199"/>
                <a:gd name="T6" fmla="*/ 28 w 99"/>
                <a:gd name="T7" fmla="*/ 199 h 199"/>
                <a:gd name="T8" fmla="*/ 3 w 99"/>
                <a:gd name="T9" fmla="*/ 141 h 199"/>
                <a:gd name="T10" fmla="*/ 10 w 99"/>
                <a:gd name="T11" fmla="*/ 95 h 199"/>
                <a:gd name="T12" fmla="*/ 29 w 99"/>
                <a:gd name="T13" fmla="*/ 45 h 199"/>
                <a:gd name="T14" fmla="*/ 72 w 99"/>
                <a:gd name="T15" fmla="*/ 0 h 199"/>
                <a:gd name="T16" fmla="*/ 83 w 99"/>
                <a:gd name="T17" fmla="*/ 61 h 199"/>
                <a:gd name="T18" fmla="*/ 80 w 99"/>
                <a:gd name="T19" fmla="*/ 67 h 199"/>
                <a:gd name="T20" fmla="*/ 70 w 99"/>
                <a:gd name="T21" fmla="*/ 63 h 199"/>
                <a:gd name="T22" fmla="*/ 62 w 99"/>
                <a:gd name="T23" fmla="*/ 45 h 199"/>
                <a:gd name="T24" fmla="*/ 50 w 99"/>
                <a:gd name="T25" fmla="*/ 62 h 199"/>
                <a:gd name="T26" fmla="*/ 66 w 99"/>
                <a:gd name="T27" fmla="*/ 65 h 199"/>
                <a:gd name="T28" fmla="*/ 71 w 99"/>
                <a:gd name="T29" fmla="*/ 68 h 199"/>
                <a:gd name="T30" fmla="*/ 64 w 99"/>
                <a:gd name="T31" fmla="*/ 76 h 199"/>
                <a:gd name="T32" fmla="*/ 54 w 99"/>
                <a:gd name="T33" fmla="*/ 80 h 199"/>
                <a:gd name="T34" fmla="*/ 47 w 99"/>
                <a:gd name="T35" fmla="*/ 83 h 199"/>
                <a:gd name="T36" fmla="*/ 40 w 99"/>
                <a:gd name="T37" fmla="*/ 89 h 199"/>
                <a:gd name="T38" fmla="*/ 54 w 99"/>
                <a:gd name="T39" fmla="*/ 84 h 199"/>
                <a:gd name="T40" fmla="*/ 61 w 99"/>
                <a:gd name="T41" fmla="*/ 81 h 199"/>
                <a:gd name="T42" fmla="*/ 57 w 99"/>
                <a:gd name="T43" fmla="*/ 105 h 199"/>
                <a:gd name="T44" fmla="*/ 74 w 99"/>
                <a:gd name="T45" fmla="*/ 69 h 199"/>
                <a:gd name="T46" fmla="*/ 74 w 99"/>
                <a:gd name="T47" fmla="*/ 77 h 199"/>
                <a:gd name="T48" fmla="*/ 68 w 99"/>
                <a:gd name="T49" fmla="*/ 89 h 199"/>
                <a:gd name="T50" fmla="*/ 67 w 99"/>
                <a:gd name="T51" fmla="*/ 94 h 199"/>
                <a:gd name="T52" fmla="*/ 65 w 99"/>
                <a:gd name="T53" fmla="*/ 103 h 199"/>
                <a:gd name="T54" fmla="*/ 40 w 99"/>
                <a:gd name="T55" fmla="*/ 114 h 199"/>
                <a:gd name="T56" fmla="*/ 48 w 99"/>
                <a:gd name="T57" fmla="*/ 119 h 199"/>
                <a:gd name="T58" fmla="*/ 58 w 99"/>
                <a:gd name="T59" fmla="*/ 118 h 199"/>
                <a:gd name="T60" fmla="*/ 56 w 99"/>
                <a:gd name="T61" fmla="*/ 129 h 199"/>
                <a:gd name="T62" fmla="*/ 65 w 99"/>
                <a:gd name="T63" fmla="*/ 113 h 199"/>
                <a:gd name="T64" fmla="*/ 65 w 99"/>
                <a:gd name="T65" fmla="*/ 121 h 199"/>
                <a:gd name="T66" fmla="*/ 66 w 99"/>
                <a:gd name="T67" fmla="*/ 126 h 199"/>
                <a:gd name="T68" fmla="*/ 51 w 99"/>
                <a:gd name="T69" fmla="*/ 139 h 199"/>
                <a:gd name="T70" fmla="*/ 40 w 99"/>
                <a:gd name="T71" fmla="*/ 147 h 199"/>
                <a:gd name="T72" fmla="*/ 56 w 99"/>
                <a:gd name="T73" fmla="*/ 142 h 199"/>
                <a:gd name="T74" fmla="*/ 50 w 99"/>
                <a:gd name="T75" fmla="*/ 152 h 199"/>
                <a:gd name="T76" fmla="*/ 46 w 99"/>
                <a:gd name="T77" fmla="*/ 166 h 199"/>
                <a:gd name="T78" fmla="*/ 58 w 99"/>
                <a:gd name="T79" fmla="*/ 146 h 199"/>
                <a:gd name="T80" fmla="*/ 66 w 99"/>
                <a:gd name="T81" fmla="*/ 130 h 199"/>
                <a:gd name="T82" fmla="*/ 68 w 99"/>
                <a:gd name="T83" fmla="*/ 136 h 199"/>
                <a:gd name="T84" fmla="*/ 70 w 99"/>
                <a:gd name="T85" fmla="*/ 144 h 199"/>
                <a:gd name="T86" fmla="*/ 78 w 99"/>
                <a:gd name="T87" fmla="*/ 163 h 199"/>
                <a:gd name="T88" fmla="*/ 85 w 99"/>
                <a:gd name="T89" fmla="*/ 162 h 199"/>
                <a:gd name="T90" fmla="*/ 80 w 99"/>
                <a:gd name="T91" fmla="*/ 145 h 199"/>
                <a:gd name="T92" fmla="*/ 78 w 99"/>
                <a:gd name="T93" fmla="*/ 137 h 199"/>
                <a:gd name="T94" fmla="*/ 76 w 99"/>
                <a:gd name="T95" fmla="*/ 128 h 199"/>
                <a:gd name="T96" fmla="*/ 76 w 99"/>
                <a:gd name="T97" fmla="*/ 121 h 199"/>
                <a:gd name="T98" fmla="*/ 76 w 99"/>
                <a:gd name="T99" fmla="*/ 113 h 199"/>
                <a:gd name="T100" fmla="*/ 77 w 99"/>
                <a:gd name="T101" fmla="*/ 106 h 199"/>
                <a:gd name="T102" fmla="*/ 77 w 99"/>
                <a:gd name="T103" fmla="*/ 112 h 199"/>
                <a:gd name="T104" fmla="*/ 82 w 99"/>
                <a:gd name="T105" fmla="*/ 143 h 199"/>
                <a:gd name="T106" fmla="*/ 88 w 99"/>
                <a:gd name="T107" fmla="*/ 149 h 199"/>
                <a:gd name="T108" fmla="*/ 82 w 99"/>
                <a:gd name="T109" fmla="*/ 13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9" h="199">
                  <a:moveTo>
                    <a:pt x="82" y="131"/>
                  </a:moveTo>
                  <a:cubicBezTo>
                    <a:pt x="84" y="132"/>
                    <a:pt x="87" y="133"/>
                    <a:pt x="90" y="134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6"/>
                    <a:pt x="94" y="142"/>
                    <a:pt x="95" y="148"/>
                  </a:cubicBezTo>
                  <a:cubicBezTo>
                    <a:pt x="95" y="162"/>
                    <a:pt x="96" y="179"/>
                    <a:pt x="92" y="183"/>
                  </a:cubicBezTo>
                  <a:cubicBezTo>
                    <a:pt x="82" y="191"/>
                    <a:pt x="51" y="199"/>
                    <a:pt x="28" y="199"/>
                  </a:cubicBezTo>
                  <a:cubicBezTo>
                    <a:pt x="13" y="199"/>
                    <a:pt x="4" y="195"/>
                    <a:pt x="3" y="189"/>
                  </a:cubicBezTo>
                  <a:cubicBezTo>
                    <a:pt x="0" y="166"/>
                    <a:pt x="1" y="156"/>
                    <a:pt x="3" y="141"/>
                  </a:cubicBezTo>
                  <a:cubicBezTo>
                    <a:pt x="4" y="133"/>
                    <a:pt x="5" y="122"/>
                    <a:pt x="6" y="106"/>
                  </a:cubicBezTo>
                  <a:cubicBezTo>
                    <a:pt x="6" y="103"/>
                    <a:pt x="8" y="99"/>
                    <a:pt x="10" y="95"/>
                  </a:cubicBezTo>
                  <a:cubicBezTo>
                    <a:pt x="13" y="90"/>
                    <a:pt x="16" y="85"/>
                    <a:pt x="16" y="79"/>
                  </a:cubicBezTo>
                  <a:cubicBezTo>
                    <a:pt x="19" y="61"/>
                    <a:pt x="21" y="56"/>
                    <a:pt x="29" y="45"/>
                  </a:cubicBezTo>
                  <a:cubicBezTo>
                    <a:pt x="34" y="39"/>
                    <a:pt x="38" y="33"/>
                    <a:pt x="42" y="28"/>
                  </a:cubicBezTo>
                  <a:cubicBezTo>
                    <a:pt x="55" y="10"/>
                    <a:pt x="62" y="1"/>
                    <a:pt x="72" y="0"/>
                  </a:cubicBezTo>
                  <a:cubicBezTo>
                    <a:pt x="90" y="0"/>
                    <a:pt x="98" y="13"/>
                    <a:pt x="99" y="41"/>
                  </a:cubicBezTo>
                  <a:cubicBezTo>
                    <a:pt x="94" y="47"/>
                    <a:pt x="88" y="54"/>
                    <a:pt x="83" y="61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1" y="64"/>
                    <a:pt x="80" y="65"/>
                    <a:pt x="80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5" y="67"/>
                    <a:pt x="72" y="65"/>
                    <a:pt x="70" y="63"/>
                  </a:cubicBezTo>
                  <a:cubicBezTo>
                    <a:pt x="66" y="59"/>
                    <a:pt x="65" y="53"/>
                    <a:pt x="65" y="46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2" y="52"/>
                    <a:pt x="62" y="57"/>
                    <a:pt x="64" y="61"/>
                  </a:cubicBezTo>
                  <a:cubicBezTo>
                    <a:pt x="60" y="59"/>
                    <a:pt x="54" y="58"/>
                    <a:pt x="50" y="62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6" y="61"/>
                    <a:pt x="62" y="63"/>
                    <a:pt x="66" y="65"/>
                  </a:cubicBezTo>
                  <a:cubicBezTo>
                    <a:pt x="67" y="65"/>
                    <a:pt x="68" y="66"/>
                    <a:pt x="68" y="66"/>
                  </a:cubicBezTo>
                  <a:cubicBezTo>
                    <a:pt x="69" y="67"/>
                    <a:pt x="70" y="67"/>
                    <a:pt x="71" y="68"/>
                  </a:cubicBezTo>
                  <a:cubicBezTo>
                    <a:pt x="69" y="70"/>
                    <a:pt x="68" y="72"/>
                    <a:pt x="66" y="74"/>
                  </a:cubicBezTo>
                  <a:cubicBezTo>
                    <a:pt x="66" y="74"/>
                    <a:pt x="65" y="75"/>
                    <a:pt x="64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0" y="77"/>
                    <a:pt x="57" y="78"/>
                    <a:pt x="54" y="80"/>
                  </a:cubicBezTo>
                  <a:cubicBezTo>
                    <a:pt x="54" y="81"/>
                    <a:pt x="53" y="81"/>
                    <a:pt x="52" y="81"/>
                  </a:cubicBezTo>
                  <a:cubicBezTo>
                    <a:pt x="51" y="82"/>
                    <a:pt x="49" y="83"/>
                    <a:pt x="47" y="83"/>
                  </a:cubicBezTo>
                  <a:cubicBezTo>
                    <a:pt x="43" y="83"/>
                    <a:pt x="39" y="84"/>
                    <a:pt x="37" y="87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41" y="87"/>
                    <a:pt x="44" y="87"/>
                    <a:pt x="47" y="86"/>
                  </a:cubicBezTo>
                  <a:cubicBezTo>
                    <a:pt x="49" y="86"/>
                    <a:pt x="52" y="86"/>
                    <a:pt x="54" y="84"/>
                  </a:cubicBezTo>
                  <a:cubicBezTo>
                    <a:pt x="55" y="84"/>
                    <a:pt x="55" y="84"/>
                    <a:pt x="56" y="83"/>
                  </a:cubicBezTo>
                  <a:cubicBezTo>
                    <a:pt x="58" y="82"/>
                    <a:pt x="59" y="81"/>
                    <a:pt x="61" y="81"/>
                  </a:cubicBezTo>
                  <a:cubicBezTo>
                    <a:pt x="56" y="87"/>
                    <a:pt x="52" y="95"/>
                    <a:pt x="53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6" y="93"/>
                    <a:pt x="62" y="85"/>
                    <a:pt x="69" y="76"/>
                  </a:cubicBezTo>
                  <a:cubicBezTo>
                    <a:pt x="70" y="74"/>
                    <a:pt x="72" y="72"/>
                    <a:pt x="74" y="69"/>
                  </a:cubicBezTo>
                  <a:cubicBezTo>
                    <a:pt x="75" y="70"/>
                    <a:pt x="76" y="70"/>
                    <a:pt x="77" y="70"/>
                  </a:cubicBezTo>
                  <a:cubicBezTo>
                    <a:pt x="76" y="73"/>
                    <a:pt x="75" y="75"/>
                    <a:pt x="74" y="77"/>
                  </a:cubicBezTo>
                  <a:cubicBezTo>
                    <a:pt x="73" y="79"/>
                    <a:pt x="71" y="82"/>
                    <a:pt x="70" y="85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8" y="91"/>
                    <a:pt x="68" y="92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6"/>
                    <a:pt x="66" y="98"/>
                    <a:pt x="66" y="100"/>
                  </a:cubicBezTo>
                  <a:cubicBezTo>
                    <a:pt x="66" y="101"/>
                    <a:pt x="65" y="102"/>
                    <a:pt x="65" y="103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56" y="115"/>
                    <a:pt x="49" y="119"/>
                    <a:pt x="40" y="114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42" y="119"/>
                    <a:pt x="45" y="119"/>
                    <a:pt x="48" y="119"/>
                  </a:cubicBezTo>
                  <a:cubicBezTo>
                    <a:pt x="52" y="119"/>
                    <a:pt x="56" y="118"/>
                    <a:pt x="59" y="116"/>
                  </a:cubicBezTo>
                  <a:cubicBezTo>
                    <a:pt x="59" y="117"/>
                    <a:pt x="58" y="118"/>
                    <a:pt x="58" y="118"/>
                  </a:cubicBezTo>
                  <a:cubicBezTo>
                    <a:pt x="55" y="122"/>
                    <a:pt x="53" y="125"/>
                    <a:pt x="53" y="130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56" y="126"/>
                    <a:pt x="58" y="123"/>
                    <a:pt x="60" y="120"/>
                  </a:cubicBezTo>
                  <a:cubicBezTo>
                    <a:pt x="62" y="118"/>
                    <a:pt x="64" y="116"/>
                    <a:pt x="65" y="113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5" y="122"/>
                    <a:pt x="65" y="123"/>
                    <a:pt x="65" y="124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2" y="129"/>
                    <a:pt x="60" y="133"/>
                    <a:pt x="58" y="138"/>
                  </a:cubicBezTo>
                  <a:cubicBezTo>
                    <a:pt x="56" y="138"/>
                    <a:pt x="54" y="139"/>
                    <a:pt x="51" y="139"/>
                  </a:cubicBezTo>
                  <a:cubicBezTo>
                    <a:pt x="45" y="139"/>
                    <a:pt x="38" y="140"/>
                    <a:pt x="37" y="146"/>
                  </a:cubicBezTo>
                  <a:cubicBezTo>
                    <a:pt x="40" y="147"/>
                    <a:pt x="40" y="147"/>
                    <a:pt x="40" y="147"/>
                  </a:cubicBezTo>
                  <a:cubicBezTo>
                    <a:pt x="41" y="143"/>
                    <a:pt x="45" y="143"/>
                    <a:pt x="51" y="142"/>
                  </a:cubicBezTo>
                  <a:cubicBezTo>
                    <a:pt x="53" y="142"/>
                    <a:pt x="55" y="142"/>
                    <a:pt x="56" y="142"/>
                  </a:cubicBezTo>
                  <a:cubicBezTo>
                    <a:pt x="56" y="142"/>
                    <a:pt x="55" y="143"/>
                    <a:pt x="55" y="144"/>
                  </a:cubicBezTo>
                  <a:cubicBezTo>
                    <a:pt x="54" y="147"/>
                    <a:pt x="52" y="149"/>
                    <a:pt x="50" y="152"/>
                  </a:cubicBezTo>
                  <a:cubicBezTo>
                    <a:pt x="47" y="156"/>
                    <a:pt x="44" y="160"/>
                    <a:pt x="42" y="165"/>
                  </a:cubicBezTo>
                  <a:cubicBezTo>
                    <a:pt x="46" y="166"/>
                    <a:pt x="46" y="166"/>
                    <a:pt x="46" y="166"/>
                  </a:cubicBezTo>
                  <a:cubicBezTo>
                    <a:pt x="47" y="162"/>
                    <a:pt x="50" y="158"/>
                    <a:pt x="53" y="154"/>
                  </a:cubicBezTo>
                  <a:cubicBezTo>
                    <a:pt x="55" y="151"/>
                    <a:pt x="57" y="148"/>
                    <a:pt x="58" y="146"/>
                  </a:cubicBezTo>
                  <a:cubicBezTo>
                    <a:pt x="59" y="144"/>
                    <a:pt x="59" y="143"/>
                    <a:pt x="60" y="141"/>
                  </a:cubicBezTo>
                  <a:cubicBezTo>
                    <a:pt x="62" y="137"/>
                    <a:pt x="64" y="133"/>
                    <a:pt x="66" y="130"/>
                  </a:cubicBezTo>
                  <a:cubicBezTo>
                    <a:pt x="66" y="130"/>
                    <a:pt x="66" y="130"/>
                    <a:pt x="66" y="130"/>
                  </a:cubicBezTo>
                  <a:cubicBezTo>
                    <a:pt x="67" y="132"/>
                    <a:pt x="67" y="134"/>
                    <a:pt x="68" y="136"/>
                  </a:cubicBezTo>
                  <a:cubicBezTo>
                    <a:pt x="68" y="137"/>
                    <a:pt x="68" y="138"/>
                    <a:pt x="69" y="139"/>
                  </a:cubicBezTo>
                  <a:cubicBezTo>
                    <a:pt x="69" y="140"/>
                    <a:pt x="70" y="142"/>
                    <a:pt x="70" y="14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3" y="152"/>
                    <a:pt x="75" y="157"/>
                    <a:pt x="78" y="163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1"/>
                    <a:pt x="85" y="161"/>
                    <a:pt x="85" y="161"/>
                  </a:cubicBezTo>
                  <a:cubicBezTo>
                    <a:pt x="82" y="154"/>
                    <a:pt x="81" y="149"/>
                    <a:pt x="80" y="145"/>
                  </a:cubicBezTo>
                  <a:cubicBezTo>
                    <a:pt x="79" y="144"/>
                    <a:pt x="79" y="143"/>
                    <a:pt x="79" y="142"/>
                  </a:cubicBezTo>
                  <a:cubicBezTo>
                    <a:pt x="79" y="140"/>
                    <a:pt x="78" y="138"/>
                    <a:pt x="78" y="137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7" y="132"/>
                    <a:pt x="76" y="130"/>
                    <a:pt x="76" y="128"/>
                  </a:cubicBezTo>
                  <a:cubicBezTo>
                    <a:pt x="76" y="128"/>
                    <a:pt x="76" y="127"/>
                    <a:pt x="76" y="126"/>
                  </a:cubicBezTo>
                  <a:cubicBezTo>
                    <a:pt x="76" y="124"/>
                    <a:pt x="76" y="122"/>
                    <a:pt x="76" y="121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1"/>
                    <a:pt x="76" y="110"/>
                    <a:pt x="76" y="109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7"/>
                    <a:pt x="77" y="107"/>
                  </a:cubicBezTo>
                  <a:cubicBezTo>
                    <a:pt x="77" y="109"/>
                    <a:pt x="77" y="110"/>
                    <a:pt x="77" y="112"/>
                  </a:cubicBezTo>
                  <a:cubicBezTo>
                    <a:pt x="77" y="117"/>
                    <a:pt x="76" y="123"/>
                    <a:pt x="79" y="127"/>
                  </a:cubicBezTo>
                  <a:cubicBezTo>
                    <a:pt x="78" y="133"/>
                    <a:pt x="80" y="138"/>
                    <a:pt x="82" y="143"/>
                  </a:cubicBezTo>
                  <a:cubicBezTo>
                    <a:pt x="83" y="145"/>
                    <a:pt x="84" y="148"/>
                    <a:pt x="85" y="150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8" y="147"/>
                    <a:pt x="86" y="144"/>
                    <a:pt x="85" y="141"/>
                  </a:cubicBezTo>
                  <a:cubicBezTo>
                    <a:pt x="84" y="138"/>
                    <a:pt x="83" y="134"/>
                    <a:pt x="82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60">
              <a:extLst>
                <a:ext uri="{FF2B5EF4-FFF2-40B4-BE49-F238E27FC236}">
                  <a16:creationId xmlns:a16="http://schemas.microsoft.com/office/drawing/2014/main" id="{5241D25F-19BF-472D-8730-272C9F9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2598738"/>
              <a:ext cx="260350" cy="525462"/>
            </a:xfrm>
            <a:custGeom>
              <a:avLst/>
              <a:gdLst>
                <a:gd name="T0" fmla="*/ 42 w 99"/>
                <a:gd name="T1" fmla="*/ 129 h 199"/>
                <a:gd name="T2" fmla="*/ 41 w 99"/>
                <a:gd name="T3" fmla="*/ 118 h 199"/>
                <a:gd name="T4" fmla="*/ 51 w 99"/>
                <a:gd name="T5" fmla="*/ 119 h 199"/>
                <a:gd name="T6" fmla="*/ 59 w 99"/>
                <a:gd name="T7" fmla="*/ 114 h 199"/>
                <a:gd name="T8" fmla="*/ 34 w 99"/>
                <a:gd name="T9" fmla="*/ 107 h 199"/>
                <a:gd name="T10" fmla="*/ 33 w 99"/>
                <a:gd name="T11" fmla="*/ 100 h 199"/>
                <a:gd name="T12" fmla="*/ 31 w 99"/>
                <a:gd name="T13" fmla="*/ 92 h 199"/>
                <a:gd name="T14" fmla="*/ 29 w 99"/>
                <a:gd name="T15" fmla="*/ 85 h 199"/>
                <a:gd name="T16" fmla="*/ 22 w 99"/>
                <a:gd name="T17" fmla="*/ 70 h 199"/>
                <a:gd name="T18" fmla="*/ 30 w 99"/>
                <a:gd name="T19" fmla="*/ 76 h 199"/>
                <a:gd name="T20" fmla="*/ 45 w 99"/>
                <a:gd name="T21" fmla="*/ 105 h 199"/>
                <a:gd name="T22" fmla="*/ 43 w 99"/>
                <a:gd name="T23" fmla="*/ 83 h 199"/>
                <a:gd name="T24" fmla="*/ 52 w 99"/>
                <a:gd name="T25" fmla="*/ 86 h 199"/>
                <a:gd name="T26" fmla="*/ 62 w 99"/>
                <a:gd name="T27" fmla="*/ 87 h 199"/>
                <a:gd name="T28" fmla="*/ 47 w 99"/>
                <a:gd name="T29" fmla="*/ 81 h 199"/>
                <a:gd name="T30" fmla="*/ 34 w 99"/>
                <a:gd name="T31" fmla="*/ 76 h 199"/>
                <a:gd name="T32" fmla="*/ 33 w 99"/>
                <a:gd name="T33" fmla="*/ 74 h 199"/>
                <a:gd name="T34" fmla="*/ 31 w 99"/>
                <a:gd name="T35" fmla="*/ 66 h 199"/>
                <a:gd name="T36" fmla="*/ 46 w 99"/>
                <a:gd name="T37" fmla="*/ 64 h 199"/>
                <a:gd name="T38" fmla="*/ 34 w 99"/>
                <a:gd name="T39" fmla="*/ 61 h 199"/>
                <a:gd name="T40" fmla="*/ 33 w 99"/>
                <a:gd name="T41" fmla="*/ 46 h 199"/>
                <a:gd name="T42" fmla="*/ 20 w 99"/>
                <a:gd name="T43" fmla="*/ 67 h 199"/>
                <a:gd name="T44" fmla="*/ 16 w 99"/>
                <a:gd name="T45" fmla="*/ 62 h 199"/>
                <a:gd name="T46" fmla="*/ 0 w 99"/>
                <a:gd name="T47" fmla="*/ 41 h 199"/>
                <a:gd name="T48" fmla="*/ 27 w 99"/>
                <a:gd name="T49" fmla="*/ 0 h 199"/>
                <a:gd name="T50" fmla="*/ 70 w 99"/>
                <a:gd name="T51" fmla="*/ 45 h 199"/>
                <a:gd name="T52" fmla="*/ 89 w 99"/>
                <a:gd name="T53" fmla="*/ 95 h 199"/>
                <a:gd name="T54" fmla="*/ 96 w 99"/>
                <a:gd name="T55" fmla="*/ 141 h 199"/>
                <a:gd name="T56" fmla="*/ 71 w 99"/>
                <a:gd name="T57" fmla="*/ 199 h 199"/>
                <a:gd name="T58" fmla="*/ 7 w 99"/>
                <a:gd name="T59" fmla="*/ 183 h 199"/>
                <a:gd name="T60" fmla="*/ 5 w 99"/>
                <a:gd name="T61" fmla="*/ 131 h 199"/>
                <a:gd name="T62" fmla="*/ 8 w 99"/>
                <a:gd name="T63" fmla="*/ 130 h 199"/>
                <a:gd name="T64" fmla="*/ 17 w 99"/>
                <a:gd name="T65" fmla="*/ 131 h 199"/>
                <a:gd name="T66" fmla="*/ 10 w 99"/>
                <a:gd name="T67" fmla="*/ 149 h 199"/>
                <a:gd name="T68" fmla="*/ 16 w 99"/>
                <a:gd name="T69" fmla="*/ 143 h 199"/>
                <a:gd name="T70" fmla="*/ 22 w 99"/>
                <a:gd name="T71" fmla="*/ 112 h 199"/>
                <a:gd name="T72" fmla="*/ 22 w 99"/>
                <a:gd name="T73" fmla="*/ 106 h 199"/>
                <a:gd name="T74" fmla="*/ 22 w 99"/>
                <a:gd name="T75" fmla="*/ 109 h 199"/>
                <a:gd name="T76" fmla="*/ 23 w 99"/>
                <a:gd name="T77" fmla="*/ 116 h 199"/>
                <a:gd name="T78" fmla="*/ 23 w 99"/>
                <a:gd name="T79" fmla="*/ 126 h 199"/>
                <a:gd name="T80" fmla="*/ 22 w 99"/>
                <a:gd name="T81" fmla="*/ 134 h 199"/>
                <a:gd name="T82" fmla="*/ 20 w 99"/>
                <a:gd name="T83" fmla="*/ 142 h 199"/>
                <a:gd name="T84" fmla="*/ 14 w 99"/>
                <a:gd name="T85" fmla="*/ 161 h 199"/>
                <a:gd name="T86" fmla="*/ 21 w 99"/>
                <a:gd name="T87" fmla="*/ 165 h 199"/>
                <a:gd name="T88" fmla="*/ 27 w 99"/>
                <a:gd name="T89" fmla="*/ 147 h 199"/>
                <a:gd name="T90" fmla="*/ 30 w 99"/>
                <a:gd name="T91" fmla="*/ 139 h 199"/>
                <a:gd name="T92" fmla="*/ 32 w 99"/>
                <a:gd name="T93" fmla="*/ 130 h 199"/>
                <a:gd name="T94" fmla="*/ 41 w 99"/>
                <a:gd name="T95" fmla="*/ 146 h 199"/>
                <a:gd name="T96" fmla="*/ 53 w 99"/>
                <a:gd name="T97" fmla="*/ 166 h 199"/>
                <a:gd name="T98" fmla="*/ 49 w 99"/>
                <a:gd name="T99" fmla="*/ 152 h 199"/>
                <a:gd name="T100" fmla="*/ 43 w 99"/>
                <a:gd name="T101" fmla="*/ 142 h 199"/>
                <a:gd name="T102" fmla="*/ 59 w 99"/>
                <a:gd name="T103" fmla="*/ 147 h 199"/>
                <a:gd name="T104" fmla="*/ 48 w 99"/>
                <a:gd name="T105" fmla="*/ 139 h 199"/>
                <a:gd name="T106" fmla="*/ 33 w 99"/>
                <a:gd name="T107" fmla="*/ 126 h 199"/>
                <a:gd name="T108" fmla="*/ 34 w 99"/>
                <a:gd name="T109" fmla="*/ 121 h 199"/>
                <a:gd name="T110" fmla="*/ 34 w 99"/>
                <a:gd name="T111" fmla="*/ 1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9" h="199">
                  <a:moveTo>
                    <a:pt x="38" y="120"/>
                  </a:moveTo>
                  <a:cubicBezTo>
                    <a:pt x="41" y="123"/>
                    <a:pt x="43" y="126"/>
                    <a:pt x="42" y="129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5"/>
                    <a:pt x="44" y="122"/>
                    <a:pt x="41" y="118"/>
                  </a:cubicBezTo>
                  <a:cubicBezTo>
                    <a:pt x="41" y="118"/>
                    <a:pt x="40" y="117"/>
                    <a:pt x="40" y="116"/>
                  </a:cubicBezTo>
                  <a:cubicBezTo>
                    <a:pt x="43" y="118"/>
                    <a:pt x="47" y="119"/>
                    <a:pt x="51" y="119"/>
                  </a:cubicBezTo>
                  <a:cubicBezTo>
                    <a:pt x="54" y="119"/>
                    <a:pt x="57" y="119"/>
                    <a:pt x="61" y="117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49" y="119"/>
                    <a:pt x="42" y="115"/>
                    <a:pt x="34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3" y="102"/>
                    <a:pt x="33" y="101"/>
                    <a:pt x="33" y="100"/>
                  </a:cubicBezTo>
                  <a:cubicBezTo>
                    <a:pt x="33" y="98"/>
                    <a:pt x="32" y="96"/>
                    <a:pt x="32" y="94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1"/>
                    <a:pt x="31" y="90"/>
                    <a:pt x="30" y="89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8" y="82"/>
                    <a:pt x="26" y="79"/>
                    <a:pt x="25" y="77"/>
                  </a:cubicBezTo>
                  <a:cubicBezTo>
                    <a:pt x="24" y="75"/>
                    <a:pt x="23" y="73"/>
                    <a:pt x="22" y="70"/>
                  </a:cubicBezTo>
                  <a:cubicBezTo>
                    <a:pt x="23" y="70"/>
                    <a:pt x="24" y="70"/>
                    <a:pt x="25" y="69"/>
                  </a:cubicBezTo>
                  <a:cubicBezTo>
                    <a:pt x="27" y="72"/>
                    <a:pt x="28" y="74"/>
                    <a:pt x="30" y="76"/>
                  </a:cubicBezTo>
                  <a:cubicBezTo>
                    <a:pt x="37" y="85"/>
                    <a:pt x="43" y="93"/>
                    <a:pt x="42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6" y="95"/>
                    <a:pt x="43" y="87"/>
                    <a:pt x="38" y="81"/>
                  </a:cubicBezTo>
                  <a:cubicBezTo>
                    <a:pt x="39" y="81"/>
                    <a:pt x="41" y="82"/>
                    <a:pt x="43" y="83"/>
                  </a:cubicBezTo>
                  <a:cubicBezTo>
                    <a:pt x="43" y="84"/>
                    <a:pt x="44" y="84"/>
                    <a:pt x="45" y="84"/>
                  </a:cubicBezTo>
                  <a:cubicBezTo>
                    <a:pt x="47" y="86"/>
                    <a:pt x="49" y="86"/>
                    <a:pt x="52" y="86"/>
                  </a:cubicBezTo>
                  <a:cubicBezTo>
                    <a:pt x="55" y="87"/>
                    <a:pt x="58" y="87"/>
                    <a:pt x="59" y="89"/>
                  </a:cubicBezTo>
                  <a:cubicBezTo>
                    <a:pt x="62" y="87"/>
                    <a:pt x="62" y="87"/>
                    <a:pt x="62" y="87"/>
                  </a:cubicBezTo>
                  <a:cubicBezTo>
                    <a:pt x="60" y="84"/>
                    <a:pt x="56" y="83"/>
                    <a:pt x="52" y="83"/>
                  </a:cubicBezTo>
                  <a:cubicBezTo>
                    <a:pt x="50" y="83"/>
                    <a:pt x="48" y="82"/>
                    <a:pt x="47" y="81"/>
                  </a:cubicBezTo>
                  <a:cubicBezTo>
                    <a:pt x="46" y="81"/>
                    <a:pt x="45" y="81"/>
                    <a:pt x="44" y="80"/>
                  </a:cubicBezTo>
                  <a:cubicBezTo>
                    <a:pt x="41" y="78"/>
                    <a:pt x="38" y="77"/>
                    <a:pt x="34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4" y="75"/>
                    <a:pt x="33" y="74"/>
                    <a:pt x="33" y="74"/>
                  </a:cubicBezTo>
                  <a:cubicBezTo>
                    <a:pt x="31" y="72"/>
                    <a:pt x="30" y="70"/>
                    <a:pt x="28" y="68"/>
                  </a:cubicBezTo>
                  <a:cubicBezTo>
                    <a:pt x="29" y="67"/>
                    <a:pt x="30" y="67"/>
                    <a:pt x="31" y="66"/>
                  </a:cubicBezTo>
                  <a:cubicBezTo>
                    <a:pt x="31" y="66"/>
                    <a:pt x="32" y="65"/>
                    <a:pt x="33" y="65"/>
                  </a:cubicBezTo>
                  <a:cubicBezTo>
                    <a:pt x="37" y="63"/>
                    <a:pt x="43" y="61"/>
                    <a:pt x="46" y="64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5" y="58"/>
                    <a:pt x="39" y="59"/>
                    <a:pt x="34" y="61"/>
                  </a:cubicBezTo>
                  <a:cubicBezTo>
                    <a:pt x="37" y="57"/>
                    <a:pt x="37" y="52"/>
                    <a:pt x="37" y="45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4" y="53"/>
                    <a:pt x="33" y="59"/>
                    <a:pt x="29" y="63"/>
                  </a:cubicBezTo>
                  <a:cubicBezTo>
                    <a:pt x="27" y="65"/>
                    <a:pt x="24" y="67"/>
                    <a:pt x="20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65"/>
                    <a:pt x="17" y="64"/>
                    <a:pt x="16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1" y="54"/>
                    <a:pt x="5" y="47"/>
                    <a:pt x="0" y="41"/>
                  </a:cubicBezTo>
                  <a:cubicBezTo>
                    <a:pt x="0" y="27"/>
                    <a:pt x="3" y="17"/>
                    <a:pt x="7" y="10"/>
                  </a:cubicBezTo>
                  <a:cubicBezTo>
                    <a:pt x="12" y="3"/>
                    <a:pt x="18" y="0"/>
                    <a:pt x="27" y="0"/>
                  </a:cubicBezTo>
                  <a:cubicBezTo>
                    <a:pt x="37" y="1"/>
                    <a:pt x="44" y="10"/>
                    <a:pt x="57" y="28"/>
                  </a:cubicBezTo>
                  <a:cubicBezTo>
                    <a:pt x="61" y="33"/>
                    <a:pt x="65" y="39"/>
                    <a:pt x="70" y="45"/>
                  </a:cubicBezTo>
                  <a:cubicBezTo>
                    <a:pt x="78" y="56"/>
                    <a:pt x="80" y="61"/>
                    <a:pt x="82" y="79"/>
                  </a:cubicBezTo>
                  <a:cubicBezTo>
                    <a:pt x="83" y="85"/>
                    <a:pt x="86" y="90"/>
                    <a:pt x="89" y="95"/>
                  </a:cubicBezTo>
                  <a:cubicBezTo>
                    <a:pt x="91" y="99"/>
                    <a:pt x="93" y="103"/>
                    <a:pt x="93" y="106"/>
                  </a:cubicBezTo>
                  <a:cubicBezTo>
                    <a:pt x="94" y="122"/>
                    <a:pt x="95" y="133"/>
                    <a:pt x="96" y="141"/>
                  </a:cubicBezTo>
                  <a:cubicBezTo>
                    <a:pt x="98" y="156"/>
                    <a:pt x="99" y="166"/>
                    <a:pt x="96" y="189"/>
                  </a:cubicBezTo>
                  <a:cubicBezTo>
                    <a:pt x="95" y="195"/>
                    <a:pt x="86" y="199"/>
                    <a:pt x="71" y="199"/>
                  </a:cubicBezTo>
                  <a:cubicBezTo>
                    <a:pt x="59" y="199"/>
                    <a:pt x="46" y="197"/>
                    <a:pt x="34" y="194"/>
                  </a:cubicBezTo>
                  <a:cubicBezTo>
                    <a:pt x="22" y="191"/>
                    <a:pt x="12" y="187"/>
                    <a:pt x="7" y="183"/>
                  </a:cubicBezTo>
                  <a:cubicBezTo>
                    <a:pt x="3" y="179"/>
                    <a:pt x="4" y="162"/>
                    <a:pt x="4" y="148"/>
                  </a:cubicBezTo>
                  <a:cubicBezTo>
                    <a:pt x="5" y="142"/>
                    <a:pt x="5" y="136"/>
                    <a:pt x="5" y="131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12" y="133"/>
                    <a:pt x="15" y="132"/>
                    <a:pt x="17" y="131"/>
                  </a:cubicBezTo>
                  <a:cubicBezTo>
                    <a:pt x="16" y="134"/>
                    <a:pt x="15" y="138"/>
                    <a:pt x="13" y="141"/>
                  </a:cubicBezTo>
                  <a:cubicBezTo>
                    <a:pt x="12" y="144"/>
                    <a:pt x="11" y="147"/>
                    <a:pt x="10" y="149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14" y="148"/>
                    <a:pt x="15" y="145"/>
                    <a:pt x="16" y="143"/>
                  </a:cubicBezTo>
                  <a:cubicBezTo>
                    <a:pt x="18" y="138"/>
                    <a:pt x="20" y="133"/>
                    <a:pt x="20" y="127"/>
                  </a:cubicBezTo>
                  <a:cubicBezTo>
                    <a:pt x="22" y="123"/>
                    <a:pt x="22" y="117"/>
                    <a:pt x="22" y="112"/>
                  </a:cubicBezTo>
                  <a:cubicBezTo>
                    <a:pt x="22" y="110"/>
                    <a:pt x="22" y="109"/>
                    <a:pt x="22" y="107"/>
                  </a:cubicBezTo>
                  <a:cubicBezTo>
                    <a:pt x="22" y="107"/>
                    <a:pt x="22" y="106"/>
                    <a:pt x="22" y="106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23" y="110"/>
                    <a:pt x="23" y="111"/>
                    <a:pt x="23" y="113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23" y="122"/>
                    <a:pt x="23" y="124"/>
                    <a:pt x="23" y="126"/>
                  </a:cubicBezTo>
                  <a:cubicBezTo>
                    <a:pt x="23" y="127"/>
                    <a:pt x="23" y="128"/>
                    <a:pt x="22" y="128"/>
                  </a:cubicBezTo>
                  <a:cubicBezTo>
                    <a:pt x="22" y="130"/>
                    <a:pt x="22" y="132"/>
                    <a:pt x="22" y="134"/>
                  </a:cubicBezTo>
                  <a:cubicBezTo>
                    <a:pt x="21" y="135"/>
                    <a:pt x="21" y="136"/>
                    <a:pt x="21" y="136"/>
                  </a:cubicBezTo>
                  <a:cubicBezTo>
                    <a:pt x="21" y="138"/>
                    <a:pt x="20" y="140"/>
                    <a:pt x="20" y="142"/>
                  </a:cubicBezTo>
                  <a:cubicBezTo>
                    <a:pt x="20" y="143"/>
                    <a:pt x="19" y="144"/>
                    <a:pt x="19" y="144"/>
                  </a:cubicBezTo>
                  <a:cubicBezTo>
                    <a:pt x="18" y="149"/>
                    <a:pt x="16" y="154"/>
                    <a:pt x="14" y="16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4" y="157"/>
                    <a:pt x="26" y="152"/>
                    <a:pt x="27" y="147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9" y="142"/>
                    <a:pt x="30" y="140"/>
                    <a:pt x="30" y="139"/>
                  </a:cubicBezTo>
                  <a:cubicBezTo>
                    <a:pt x="30" y="138"/>
                    <a:pt x="31" y="137"/>
                    <a:pt x="31" y="136"/>
                  </a:cubicBezTo>
                  <a:cubicBezTo>
                    <a:pt x="31" y="134"/>
                    <a:pt x="32" y="132"/>
                    <a:pt x="32" y="130"/>
                  </a:cubicBezTo>
                  <a:cubicBezTo>
                    <a:pt x="35" y="133"/>
                    <a:pt x="37" y="137"/>
                    <a:pt x="39" y="141"/>
                  </a:cubicBezTo>
                  <a:cubicBezTo>
                    <a:pt x="39" y="143"/>
                    <a:pt x="40" y="144"/>
                    <a:pt x="41" y="146"/>
                  </a:cubicBezTo>
                  <a:cubicBezTo>
                    <a:pt x="42" y="148"/>
                    <a:pt x="44" y="151"/>
                    <a:pt x="46" y="154"/>
                  </a:cubicBezTo>
                  <a:cubicBezTo>
                    <a:pt x="49" y="158"/>
                    <a:pt x="52" y="162"/>
                    <a:pt x="53" y="166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5" y="160"/>
                    <a:pt x="52" y="156"/>
                    <a:pt x="49" y="152"/>
                  </a:cubicBezTo>
                  <a:cubicBezTo>
                    <a:pt x="47" y="149"/>
                    <a:pt x="45" y="147"/>
                    <a:pt x="44" y="144"/>
                  </a:cubicBezTo>
                  <a:cubicBezTo>
                    <a:pt x="44" y="143"/>
                    <a:pt x="43" y="142"/>
                    <a:pt x="43" y="142"/>
                  </a:cubicBezTo>
                  <a:cubicBezTo>
                    <a:pt x="44" y="142"/>
                    <a:pt x="46" y="142"/>
                    <a:pt x="47" y="142"/>
                  </a:cubicBezTo>
                  <a:cubicBezTo>
                    <a:pt x="54" y="143"/>
                    <a:pt x="58" y="143"/>
                    <a:pt x="59" y="147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1" y="140"/>
                    <a:pt x="54" y="139"/>
                    <a:pt x="48" y="139"/>
                  </a:cubicBezTo>
                  <a:cubicBezTo>
                    <a:pt x="45" y="139"/>
                    <a:pt x="42" y="138"/>
                    <a:pt x="41" y="138"/>
                  </a:cubicBezTo>
                  <a:cubicBezTo>
                    <a:pt x="39" y="133"/>
                    <a:pt x="37" y="129"/>
                    <a:pt x="33" y="12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3"/>
                    <a:pt x="34" y="122"/>
                    <a:pt x="34" y="121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5" y="116"/>
                    <a:pt x="37" y="118"/>
                    <a:pt x="3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6" name="TextBox 205">
            <a:extLst>
              <a:ext uri="{FF2B5EF4-FFF2-40B4-BE49-F238E27FC236}">
                <a16:creationId xmlns:a16="http://schemas.microsoft.com/office/drawing/2014/main" id="{DFE7A0E6-8F7F-493E-A0D9-F1EBE3F12F44}"/>
              </a:ext>
            </a:extLst>
          </p:cNvPr>
          <p:cNvSpPr txBox="1"/>
          <p:nvPr/>
        </p:nvSpPr>
        <p:spPr>
          <a:xfrm>
            <a:off x="2843891" y="2315411"/>
            <a:ext cx="646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Lung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BCDF84FE-313D-449E-BF48-ABB28BE54E7A}"/>
              </a:ext>
            </a:extLst>
          </p:cNvPr>
          <p:cNvSpPr/>
          <p:nvPr/>
        </p:nvSpPr>
        <p:spPr>
          <a:xfrm>
            <a:off x="714812" y="2548221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91AF879B-79EF-4AA8-BA33-C3D45F1BDB90}"/>
              </a:ext>
            </a:extLst>
          </p:cNvPr>
          <p:cNvSpPr txBox="1"/>
          <p:nvPr/>
        </p:nvSpPr>
        <p:spPr>
          <a:xfrm>
            <a:off x="8584761" y="2226744"/>
            <a:ext cx="70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Heart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B902DF3F-D509-4247-9038-677D8089CD86}"/>
              </a:ext>
            </a:extLst>
          </p:cNvPr>
          <p:cNvSpPr/>
          <p:nvPr/>
        </p:nvSpPr>
        <p:spPr>
          <a:xfrm>
            <a:off x="8584761" y="2459554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A4932EE7-17F1-4580-ABA6-1C4BC73B5959}"/>
              </a:ext>
            </a:extLst>
          </p:cNvPr>
          <p:cNvSpPr/>
          <p:nvPr/>
        </p:nvSpPr>
        <p:spPr>
          <a:xfrm>
            <a:off x="7871269" y="3393101"/>
            <a:ext cx="657226" cy="6572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90A885E5-4210-4C0B-A04E-62F80E9EB82A}"/>
              </a:ext>
            </a:extLst>
          </p:cNvPr>
          <p:cNvSpPr txBox="1"/>
          <p:nvPr/>
        </p:nvSpPr>
        <p:spPr>
          <a:xfrm>
            <a:off x="8537752" y="3376700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Stomach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37907675-B432-4950-B4BA-B3A264DA6AEB}"/>
              </a:ext>
            </a:extLst>
          </p:cNvPr>
          <p:cNvSpPr/>
          <p:nvPr/>
        </p:nvSpPr>
        <p:spPr>
          <a:xfrm>
            <a:off x="8537752" y="3609510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16" name="Freeform 64">
            <a:extLst>
              <a:ext uri="{FF2B5EF4-FFF2-40B4-BE49-F238E27FC236}">
                <a16:creationId xmlns:a16="http://schemas.microsoft.com/office/drawing/2014/main" id="{6925F139-7957-4D13-A41E-447F50649393}"/>
              </a:ext>
            </a:extLst>
          </p:cNvPr>
          <p:cNvSpPr>
            <a:spLocks/>
          </p:cNvSpPr>
          <p:nvPr/>
        </p:nvSpPr>
        <p:spPr bwMode="auto">
          <a:xfrm>
            <a:off x="7979220" y="3544708"/>
            <a:ext cx="441325" cy="354013"/>
          </a:xfrm>
          <a:custGeom>
            <a:avLst/>
            <a:gdLst>
              <a:gd name="T0" fmla="*/ 56 w 203"/>
              <a:gd name="T1" fmla="*/ 122 h 162"/>
              <a:gd name="T2" fmla="*/ 58 w 203"/>
              <a:gd name="T3" fmla="*/ 121 h 162"/>
              <a:gd name="T4" fmla="*/ 72 w 203"/>
              <a:gd name="T5" fmla="*/ 118 h 162"/>
              <a:gd name="T6" fmla="*/ 115 w 203"/>
              <a:gd name="T7" fmla="*/ 46 h 162"/>
              <a:gd name="T8" fmla="*/ 110 w 203"/>
              <a:gd name="T9" fmla="*/ 38 h 162"/>
              <a:gd name="T10" fmla="*/ 101 w 203"/>
              <a:gd name="T11" fmla="*/ 18 h 162"/>
              <a:gd name="T12" fmla="*/ 98 w 203"/>
              <a:gd name="T13" fmla="*/ 7 h 162"/>
              <a:gd name="T14" fmla="*/ 115 w 203"/>
              <a:gd name="T15" fmla="*/ 3 h 162"/>
              <a:gd name="T16" fmla="*/ 118 w 203"/>
              <a:gd name="T17" fmla="*/ 7 h 162"/>
              <a:gd name="T18" fmla="*/ 121 w 203"/>
              <a:gd name="T19" fmla="*/ 10 h 162"/>
              <a:gd name="T20" fmla="*/ 126 w 203"/>
              <a:gd name="T21" fmla="*/ 16 h 162"/>
              <a:gd name="T22" fmla="*/ 152 w 203"/>
              <a:gd name="T23" fmla="*/ 9 h 162"/>
              <a:gd name="T24" fmla="*/ 181 w 203"/>
              <a:gd name="T25" fmla="*/ 110 h 162"/>
              <a:gd name="T26" fmla="*/ 58 w 203"/>
              <a:gd name="T27" fmla="*/ 150 h 162"/>
              <a:gd name="T28" fmla="*/ 43 w 203"/>
              <a:gd name="T29" fmla="*/ 146 h 162"/>
              <a:gd name="T30" fmla="*/ 22 w 203"/>
              <a:gd name="T31" fmla="*/ 136 h 162"/>
              <a:gd name="T32" fmla="*/ 21 w 203"/>
              <a:gd name="T33" fmla="*/ 136 h 162"/>
              <a:gd name="T34" fmla="*/ 19 w 203"/>
              <a:gd name="T35" fmla="*/ 138 h 162"/>
              <a:gd name="T36" fmla="*/ 18 w 203"/>
              <a:gd name="T37" fmla="*/ 146 h 162"/>
              <a:gd name="T38" fmla="*/ 17 w 203"/>
              <a:gd name="T39" fmla="*/ 151 h 162"/>
              <a:gd name="T40" fmla="*/ 17 w 203"/>
              <a:gd name="T41" fmla="*/ 156 h 162"/>
              <a:gd name="T42" fmla="*/ 1 w 203"/>
              <a:gd name="T43" fmla="*/ 153 h 162"/>
              <a:gd name="T44" fmla="*/ 0 w 203"/>
              <a:gd name="T45" fmla="*/ 148 h 162"/>
              <a:gd name="T46" fmla="*/ 0 w 203"/>
              <a:gd name="T47" fmla="*/ 142 h 162"/>
              <a:gd name="T48" fmla="*/ 0 w 203"/>
              <a:gd name="T49" fmla="*/ 136 h 162"/>
              <a:gd name="T50" fmla="*/ 2 w 203"/>
              <a:gd name="T51" fmla="*/ 128 h 162"/>
              <a:gd name="T52" fmla="*/ 3 w 203"/>
              <a:gd name="T53" fmla="*/ 124 h 162"/>
              <a:gd name="T54" fmla="*/ 4 w 203"/>
              <a:gd name="T55" fmla="*/ 119 h 162"/>
              <a:gd name="T56" fmla="*/ 5 w 203"/>
              <a:gd name="T57" fmla="*/ 117 h 162"/>
              <a:gd name="T58" fmla="*/ 7 w 203"/>
              <a:gd name="T59" fmla="*/ 114 h 162"/>
              <a:gd name="T60" fmla="*/ 8 w 203"/>
              <a:gd name="T61" fmla="*/ 113 h 162"/>
              <a:gd name="T62" fmla="*/ 9 w 203"/>
              <a:gd name="T63" fmla="*/ 111 h 162"/>
              <a:gd name="T64" fmla="*/ 10 w 203"/>
              <a:gd name="T65" fmla="*/ 110 h 162"/>
              <a:gd name="T66" fmla="*/ 23 w 203"/>
              <a:gd name="T67" fmla="*/ 109 h 162"/>
              <a:gd name="T68" fmla="*/ 27 w 203"/>
              <a:gd name="T69" fmla="*/ 112 h 162"/>
              <a:gd name="T70" fmla="*/ 34 w 203"/>
              <a:gd name="T71" fmla="*/ 115 h 162"/>
              <a:gd name="T72" fmla="*/ 37 w 203"/>
              <a:gd name="T73" fmla="*/ 117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3" h="162">
                <a:moveTo>
                  <a:pt x="50" y="121"/>
                </a:moveTo>
                <a:cubicBezTo>
                  <a:pt x="52" y="121"/>
                  <a:pt x="54" y="121"/>
                  <a:pt x="56" y="122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57" y="122"/>
                  <a:pt x="58" y="122"/>
                  <a:pt x="58" y="121"/>
                </a:cubicBezTo>
                <a:cubicBezTo>
                  <a:pt x="61" y="120"/>
                  <a:pt x="65" y="118"/>
                  <a:pt x="69" y="117"/>
                </a:cubicBezTo>
                <a:cubicBezTo>
                  <a:pt x="70" y="118"/>
                  <a:pt x="71" y="118"/>
                  <a:pt x="72" y="118"/>
                </a:cubicBezTo>
                <a:cubicBezTo>
                  <a:pt x="82" y="118"/>
                  <a:pt x="106" y="111"/>
                  <a:pt x="115" y="48"/>
                </a:cubicBezTo>
                <a:cubicBezTo>
                  <a:pt x="115" y="47"/>
                  <a:pt x="115" y="47"/>
                  <a:pt x="115" y="46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2" y="42"/>
                  <a:pt x="111" y="40"/>
                  <a:pt x="110" y="38"/>
                </a:cubicBezTo>
                <a:cubicBezTo>
                  <a:pt x="107" y="33"/>
                  <a:pt x="104" y="28"/>
                  <a:pt x="102" y="22"/>
                </a:cubicBezTo>
                <a:cubicBezTo>
                  <a:pt x="102" y="21"/>
                  <a:pt x="101" y="19"/>
                  <a:pt x="101" y="18"/>
                </a:cubicBezTo>
                <a:cubicBezTo>
                  <a:pt x="100" y="17"/>
                  <a:pt x="100" y="15"/>
                  <a:pt x="99" y="14"/>
                </a:cubicBezTo>
                <a:cubicBezTo>
                  <a:pt x="99" y="11"/>
                  <a:pt x="98" y="9"/>
                  <a:pt x="98" y="7"/>
                </a:cubicBezTo>
                <a:cubicBezTo>
                  <a:pt x="113" y="0"/>
                  <a:pt x="113" y="0"/>
                  <a:pt x="113" y="0"/>
                </a:cubicBezTo>
                <a:cubicBezTo>
                  <a:pt x="114" y="1"/>
                  <a:pt x="114" y="2"/>
                  <a:pt x="115" y="3"/>
                </a:cubicBezTo>
                <a:cubicBezTo>
                  <a:pt x="116" y="3"/>
                  <a:pt x="116" y="4"/>
                  <a:pt x="117" y="5"/>
                </a:cubicBezTo>
                <a:cubicBezTo>
                  <a:pt x="117" y="6"/>
                  <a:pt x="118" y="6"/>
                  <a:pt x="118" y="7"/>
                </a:cubicBezTo>
                <a:cubicBezTo>
                  <a:pt x="119" y="8"/>
                  <a:pt x="119" y="8"/>
                  <a:pt x="119" y="8"/>
                </a:cubicBezTo>
                <a:cubicBezTo>
                  <a:pt x="120" y="9"/>
                  <a:pt x="120" y="9"/>
                  <a:pt x="121" y="10"/>
                </a:cubicBezTo>
                <a:cubicBezTo>
                  <a:pt x="122" y="11"/>
                  <a:pt x="122" y="11"/>
                  <a:pt x="122" y="11"/>
                </a:cubicBezTo>
                <a:cubicBezTo>
                  <a:pt x="123" y="13"/>
                  <a:pt x="124" y="14"/>
                  <a:pt x="126" y="16"/>
                </a:cubicBezTo>
                <a:cubicBezTo>
                  <a:pt x="126" y="16"/>
                  <a:pt x="127" y="17"/>
                  <a:pt x="128" y="16"/>
                </a:cubicBezTo>
                <a:cubicBezTo>
                  <a:pt x="135" y="11"/>
                  <a:pt x="143" y="9"/>
                  <a:pt x="152" y="9"/>
                </a:cubicBezTo>
                <a:cubicBezTo>
                  <a:pt x="173" y="9"/>
                  <a:pt x="190" y="23"/>
                  <a:pt x="197" y="47"/>
                </a:cubicBezTo>
                <a:cubicBezTo>
                  <a:pt x="203" y="66"/>
                  <a:pt x="197" y="89"/>
                  <a:pt x="181" y="110"/>
                </a:cubicBezTo>
                <a:cubicBezTo>
                  <a:pt x="159" y="140"/>
                  <a:pt x="120" y="162"/>
                  <a:pt x="90" y="162"/>
                </a:cubicBezTo>
                <a:cubicBezTo>
                  <a:pt x="77" y="162"/>
                  <a:pt x="66" y="158"/>
                  <a:pt x="58" y="150"/>
                </a:cubicBezTo>
                <a:cubicBezTo>
                  <a:pt x="58" y="149"/>
                  <a:pt x="58" y="149"/>
                  <a:pt x="57" y="149"/>
                </a:cubicBezTo>
                <a:cubicBezTo>
                  <a:pt x="52" y="148"/>
                  <a:pt x="47" y="147"/>
                  <a:pt x="43" y="146"/>
                </a:cubicBezTo>
                <a:cubicBezTo>
                  <a:pt x="37" y="144"/>
                  <a:pt x="31" y="141"/>
                  <a:pt x="25" y="138"/>
                </a:cubicBezTo>
                <a:cubicBezTo>
                  <a:pt x="24" y="137"/>
                  <a:pt x="24" y="137"/>
                  <a:pt x="22" y="136"/>
                </a:cubicBezTo>
                <a:cubicBezTo>
                  <a:pt x="22" y="136"/>
                  <a:pt x="22" y="136"/>
                  <a:pt x="21" y="136"/>
                </a:cubicBezTo>
                <a:cubicBezTo>
                  <a:pt x="21" y="136"/>
                  <a:pt x="21" y="136"/>
                  <a:pt x="21" y="136"/>
                </a:cubicBezTo>
                <a:cubicBezTo>
                  <a:pt x="20" y="136"/>
                  <a:pt x="20" y="136"/>
                  <a:pt x="19" y="137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19" y="139"/>
                  <a:pt x="19" y="140"/>
                  <a:pt x="19" y="141"/>
                </a:cubicBezTo>
                <a:cubicBezTo>
                  <a:pt x="18" y="146"/>
                  <a:pt x="18" y="146"/>
                  <a:pt x="18" y="146"/>
                </a:cubicBezTo>
                <a:cubicBezTo>
                  <a:pt x="18" y="147"/>
                  <a:pt x="18" y="147"/>
                  <a:pt x="18" y="148"/>
                </a:cubicBezTo>
                <a:cubicBezTo>
                  <a:pt x="17" y="151"/>
                  <a:pt x="17" y="151"/>
                  <a:pt x="17" y="151"/>
                </a:cubicBezTo>
                <a:cubicBezTo>
                  <a:pt x="17" y="152"/>
                  <a:pt x="17" y="152"/>
                  <a:pt x="17" y="153"/>
                </a:cubicBezTo>
                <a:cubicBezTo>
                  <a:pt x="17" y="156"/>
                  <a:pt x="17" y="156"/>
                  <a:pt x="17" y="156"/>
                </a:cubicBezTo>
                <a:cubicBezTo>
                  <a:pt x="1" y="157"/>
                  <a:pt x="1" y="157"/>
                  <a:pt x="1" y="157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2"/>
                  <a:pt x="1" y="152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7"/>
                  <a:pt x="0" y="146"/>
                  <a:pt x="0" y="146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8"/>
                  <a:pt x="0" y="137"/>
                  <a:pt x="0" y="136"/>
                </a:cubicBezTo>
                <a:cubicBezTo>
                  <a:pt x="1" y="130"/>
                  <a:pt x="1" y="130"/>
                  <a:pt x="1" y="130"/>
                </a:cubicBezTo>
                <a:cubicBezTo>
                  <a:pt x="1" y="129"/>
                  <a:pt x="1" y="128"/>
                  <a:pt x="2" y="128"/>
                </a:cubicBezTo>
                <a:cubicBezTo>
                  <a:pt x="2" y="127"/>
                  <a:pt x="2" y="127"/>
                  <a:pt x="2" y="127"/>
                </a:cubicBezTo>
                <a:cubicBezTo>
                  <a:pt x="2" y="126"/>
                  <a:pt x="2" y="125"/>
                  <a:pt x="3" y="124"/>
                </a:cubicBezTo>
                <a:cubicBezTo>
                  <a:pt x="3" y="123"/>
                  <a:pt x="3" y="121"/>
                  <a:pt x="4" y="120"/>
                </a:cubicBezTo>
                <a:cubicBezTo>
                  <a:pt x="4" y="120"/>
                  <a:pt x="4" y="119"/>
                  <a:pt x="4" y="119"/>
                </a:cubicBezTo>
                <a:cubicBezTo>
                  <a:pt x="5" y="118"/>
                  <a:pt x="5" y="118"/>
                  <a:pt x="5" y="118"/>
                </a:cubicBezTo>
                <a:cubicBezTo>
                  <a:pt x="5" y="118"/>
                  <a:pt x="5" y="118"/>
                  <a:pt x="5" y="117"/>
                </a:cubicBezTo>
                <a:cubicBezTo>
                  <a:pt x="6" y="115"/>
                  <a:pt x="6" y="115"/>
                  <a:pt x="6" y="115"/>
                </a:cubicBezTo>
                <a:cubicBezTo>
                  <a:pt x="6" y="115"/>
                  <a:pt x="7" y="115"/>
                  <a:pt x="7" y="114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3"/>
                  <a:pt x="8" y="113"/>
                  <a:pt x="8" y="113"/>
                </a:cubicBezTo>
                <a:cubicBezTo>
                  <a:pt x="8" y="113"/>
                  <a:pt x="8" y="112"/>
                  <a:pt x="8" y="112"/>
                </a:cubicBezTo>
                <a:cubicBezTo>
                  <a:pt x="9" y="112"/>
                  <a:pt x="9" y="111"/>
                  <a:pt x="9" y="111"/>
                </a:cubicBezTo>
                <a:cubicBezTo>
                  <a:pt x="9" y="111"/>
                  <a:pt x="10" y="111"/>
                  <a:pt x="10" y="110"/>
                </a:cubicBezTo>
                <a:cubicBezTo>
                  <a:pt x="10" y="110"/>
                  <a:pt x="10" y="110"/>
                  <a:pt x="10" y="110"/>
                </a:cubicBezTo>
                <a:cubicBezTo>
                  <a:pt x="10" y="110"/>
                  <a:pt x="11" y="110"/>
                  <a:pt x="11" y="109"/>
                </a:cubicBezTo>
                <a:cubicBezTo>
                  <a:pt x="14" y="107"/>
                  <a:pt x="19" y="107"/>
                  <a:pt x="23" y="109"/>
                </a:cubicBezTo>
                <a:cubicBezTo>
                  <a:pt x="25" y="110"/>
                  <a:pt x="25" y="110"/>
                  <a:pt x="25" y="110"/>
                </a:cubicBezTo>
                <a:cubicBezTo>
                  <a:pt x="26" y="111"/>
                  <a:pt x="27" y="111"/>
                  <a:pt x="27" y="112"/>
                </a:cubicBezTo>
                <a:cubicBezTo>
                  <a:pt x="32" y="114"/>
                  <a:pt x="32" y="114"/>
                  <a:pt x="32" y="114"/>
                </a:cubicBezTo>
                <a:cubicBezTo>
                  <a:pt x="32" y="115"/>
                  <a:pt x="33" y="115"/>
                  <a:pt x="34" y="115"/>
                </a:cubicBezTo>
                <a:cubicBezTo>
                  <a:pt x="35" y="116"/>
                  <a:pt x="35" y="116"/>
                  <a:pt x="35" y="116"/>
                </a:cubicBezTo>
                <a:cubicBezTo>
                  <a:pt x="35" y="116"/>
                  <a:pt x="36" y="116"/>
                  <a:pt x="37" y="117"/>
                </a:cubicBezTo>
                <a:cubicBezTo>
                  <a:pt x="41" y="118"/>
                  <a:pt x="45" y="120"/>
                  <a:pt x="50" y="1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A0E4B458-1907-463F-8196-CF56E51E831D}"/>
              </a:ext>
            </a:extLst>
          </p:cNvPr>
          <p:cNvCxnSpPr>
            <a:cxnSpLocks/>
          </p:cNvCxnSpPr>
          <p:nvPr/>
        </p:nvCxnSpPr>
        <p:spPr>
          <a:xfrm flipH="1">
            <a:off x="4491779" y="3751318"/>
            <a:ext cx="1429936" cy="0"/>
          </a:xfrm>
          <a:prstGeom prst="straightConnector1">
            <a:avLst/>
          </a:prstGeom>
          <a:ln w="19050">
            <a:solidFill>
              <a:schemeClr val="accent5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10D03CDD-6DF9-499B-8433-5F8AE17E4659}"/>
              </a:ext>
            </a:extLst>
          </p:cNvPr>
          <p:cNvCxnSpPr>
            <a:cxnSpLocks/>
          </p:cNvCxnSpPr>
          <p:nvPr/>
        </p:nvCxnSpPr>
        <p:spPr>
          <a:xfrm flipH="1">
            <a:off x="5912190" y="3175318"/>
            <a:ext cx="0" cy="576000"/>
          </a:xfrm>
          <a:prstGeom prst="straightConnector1">
            <a:avLst/>
          </a:prstGeom>
          <a:ln w="1905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Oval 219">
            <a:extLst>
              <a:ext uri="{FF2B5EF4-FFF2-40B4-BE49-F238E27FC236}">
                <a16:creationId xmlns:a16="http://schemas.microsoft.com/office/drawing/2014/main" id="{2EDB1244-D544-47DA-9C28-5A0851F99CB1}"/>
              </a:ext>
            </a:extLst>
          </p:cNvPr>
          <p:cNvSpPr/>
          <p:nvPr/>
        </p:nvSpPr>
        <p:spPr>
          <a:xfrm>
            <a:off x="3756695" y="3424167"/>
            <a:ext cx="657226" cy="65722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F4A11D2F-1111-42EF-87BF-CD4A5082FBD5}"/>
              </a:ext>
            </a:extLst>
          </p:cNvPr>
          <p:cNvSpPr txBox="1"/>
          <p:nvPr/>
        </p:nvSpPr>
        <p:spPr>
          <a:xfrm>
            <a:off x="3092056" y="3388164"/>
            <a:ext cx="630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Liver</a:t>
            </a:r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7FAB5645-81E8-4FFC-8EFD-CD5739CA7722}"/>
              </a:ext>
            </a:extLst>
          </p:cNvPr>
          <p:cNvSpPr/>
          <p:nvPr/>
        </p:nvSpPr>
        <p:spPr>
          <a:xfrm>
            <a:off x="946946" y="3620974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26" name="Freeform 68">
            <a:extLst>
              <a:ext uri="{FF2B5EF4-FFF2-40B4-BE49-F238E27FC236}">
                <a16:creationId xmlns:a16="http://schemas.microsoft.com/office/drawing/2014/main" id="{0EAF34CD-8EB7-4CBE-9D3F-13A1CD22505E}"/>
              </a:ext>
            </a:extLst>
          </p:cNvPr>
          <p:cNvSpPr>
            <a:spLocks/>
          </p:cNvSpPr>
          <p:nvPr/>
        </p:nvSpPr>
        <p:spPr bwMode="auto">
          <a:xfrm>
            <a:off x="3858296" y="3594030"/>
            <a:ext cx="454025" cy="317500"/>
          </a:xfrm>
          <a:custGeom>
            <a:avLst/>
            <a:gdLst>
              <a:gd name="T0" fmla="*/ 64 w 193"/>
              <a:gd name="T1" fmla="*/ 115 h 134"/>
              <a:gd name="T2" fmla="*/ 29 w 193"/>
              <a:gd name="T3" fmla="*/ 134 h 134"/>
              <a:gd name="T4" fmla="*/ 18 w 193"/>
              <a:gd name="T5" fmla="*/ 118 h 134"/>
              <a:gd name="T6" fmla="*/ 16 w 193"/>
              <a:gd name="T7" fmla="*/ 9 h 134"/>
              <a:gd name="T8" fmla="*/ 40 w 193"/>
              <a:gd name="T9" fmla="*/ 0 h 134"/>
              <a:gd name="T10" fmla="*/ 65 w 193"/>
              <a:gd name="T11" fmla="*/ 4 h 134"/>
              <a:gd name="T12" fmla="*/ 106 w 193"/>
              <a:gd name="T13" fmla="*/ 10 h 134"/>
              <a:gd name="T14" fmla="*/ 121 w 193"/>
              <a:gd name="T15" fmla="*/ 10 h 134"/>
              <a:gd name="T16" fmla="*/ 193 w 193"/>
              <a:gd name="T17" fmla="*/ 27 h 134"/>
              <a:gd name="T18" fmla="*/ 118 w 193"/>
              <a:gd name="T19" fmla="*/ 88 h 134"/>
              <a:gd name="T20" fmla="*/ 118 w 193"/>
              <a:gd name="T21" fmla="*/ 87 h 134"/>
              <a:gd name="T22" fmla="*/ 117 w 193"/>
              <a:gd name="T23" fmla="*/ 88 h 134"/>
              <a:gd name="T24" fmla="*/ 118 w 193"/>
              <a:gd name="T25" fmla="*/ 87 h 134"/>
              <a:gd name="T26" fmla="*/ 120 w 193"/>
              <a:gd name="T27" fmla="*/ 83 h 134"/>
              <a:gd name="T28" fmla="*/ 122 w 193"/>
              <a:gd name="T29" fmla="*/ 80 h 134"/>
              <a:gd name="T30" fmla="*/ 124 w 193"/>
              <a:gd name="T31" fmla="*/ 77 h 134"/>
              <a:gd name="T32" fmla="*/ 126 w 193"/>
              <a:gd name="T33" fmla="*/ 71 h 134"/>
              <a:gd name="T34" fmla="*/ 129 w 193"/>
              <a:gd name="T35" fmla="*/ 66 h 134"/>
              <a:gd name="T36" fmla="*/ 131 w 193"/>
              <a:gd name="T37" fmla="*/ 61 h 134"/>
              <a:gd name="T38" fmla="*/ 128 w 193"/>
              <a:gd name="T39" fmla="*/ 66 h 134"/>
              <a:gd name="T40" fmla="*/ 125 w 193"/>
              <a:gd name="T41" fmla="*/ 71 h 134"/>
              <a:gd name="T42" fmla="*/ 122 w 193"/>
              <a:gd name="T43" fmla="*/ 76 h 134"/>
              <a:gd name="T44" fmla="*/ 120 w 193"/>
              <a:gd name="T45" fmla="*/ 79 h 134"/>
              <a:gd name="T46" fmla="*/ 118 w 193"/>
              <a:gd name="T47" fmla="*/ 81 h 134"/>
              <a:gd name="T48" fmla="*/ 115 w 193"/>
              <a:gd name="T49" fmla="*/ 85 h 134"/>
              <a:gd name="T50" fmla="*/ 112 w 193"/>
              <a:gd name="T51" fmla="*/ 89 h 134"/>
              <a:gd name="T52" fmla="*/ 98 w 193"/>
              <a:gd name="T53" fmla="*/ 92 h 134"/>
              <a:gd name="T54" fmla="*/ 64 w 193"/>
              <a:gd name="T55" fmla="*/ 11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3" h="134">
                <a:moveTo>
                  <a:pt x="64" y="115"/>
                </a:moveTo>
                <a:cubicBezTo>
                  <a:pt x="52" y="125"/>
                  <a:pt x="40" y="134"/>
                  <a:pt x="29" y="134"/>
                </a:cubicBezTo>
                <a:cubicBezTo>
                  <a:pt x="28" y="134"/>
                  <a:pt x="24" y="133"/>
                  <a:pt x="18" y="118"/>
                </a:cubicBezTo>
                <a:cubicBezTo>
                  <a:pt x="6" y="87"/>
                  <a:pt x="0" y="23"/>
                  <a:pt x="16" y="9"/>
                </a:cubicBezTo>
                <a:cubicBezTo>
                  <a:pt x="23" y="3"/>
                  <a:pt x="30" y="0"/>
                  <a:pt x="40" y="0"/>
                </a:cubicBezTo>
                <a:cubicBezTo>
                  <a:pt x="47" y="0"/>
                  <a:pt x="55" y="2"/>
                  <a:pt x="65" y="4"/>
                </a:cubicBezTo>
                <a:cubicBezTo>
                  <a:pt x="77" y="7"/>
                  <a:pt x="90" y="10"/>
                  <a:pt x="106" y="10"/>
                </a:cubicBezTo>
                <a:cubicBezTo>
                  <a:pt x="111" y="10"/>
                  <a:pt x="116" y="10"/>
                  <a:pt x="121" y="10"/>
                </a:cubicBezTo>
                <a:cubicBezTo>
                  <a:pt x="158" y="11"/>
                  <a:pt x="193" y="12"/>
                  <a:pt x="193" y="27"/>
                </a:cubicBezTo>
                <a:cubicBezTo>
                  <a:pt x="193" y="51"/>
                  <a:pt x="150" y="82"/>
                  <a:pt x="118" y="88"/>
                </a:cubicBezTo>
                <a:cubicBezTo>
                  <a:pt x="118" y="87"/>
                  <a:pt x="118" y="87"/>
                  <a:pt x="118" y="87"/>
                </a:cubicBezTo>
                <a:cubicBezTo>
                  <a:pt x="117" y="88"/>
                  <a:pt x="117" y="88"/>
                  <a:pt x="117" y="88"/>
                </a:cubicBezTo>
                <a:cubicBezTo>
                  <a:pt x="117" y="88"/>
                  <a:pt x="117" y="88"/>
                  <a:pt x="118" y="87"/>
                </a:cubicBezTo>
                <a:cubicBezTo>
                  <a:pt x="118" y="86"/>
                  <a:pt x="119" y="84"/>
                  <a:pt x="120" y="83"/>
                </a:cubicBezTo>
                <a:cubicBezTo>
                  <a:pt x="121" y="82"/>
                  <a:pt x="122" y="81"/>
                  <a:pt x="122" y="80"/>
                </a:cubicBezTo>
                <a:cubicBezTo>
                  <a:pt x="123" y="79"/>
                  <a:pt x="123" y="78"/>
                  <a:pt x="124" y="77"/>
                </a:cubicBezTo>
                <a:cubicBezTo>
                  <a:pt x="125" y="75"/>
                  <a:pt x="126" y="73"/>
                  <a:pt x="126" y="71"/>
                </a:cubicBezTo>
                <a:cubicBezTo>
                  <a:pt x="127" y="70"/>
                  <a:pt x="128" y="68"/>
                  <a:pt x="129" y="66"/>
                </a:cubicBezTo>
                <a:cubicBezTo>
                  <a:pt x="130" y="64"/>
                  <a:pt x="131" y="62"/>
                  <a:pt x="131" y="61"/>
                </a:cubicBezTo>
                <a:cubicBezTo>
                  <a:pt x="131" y="62"/>
                  <a:pt x="130" y="64"/>
                  <a:pt x="128" y="66"/>
                </a:cubicBezTo>
                <a:cubicBezTo>
                  <a:pt x="127" y="67"/>
                  <a:pt x="127" y="69"/>
                  <a:pt x="125" y="71"/>
                </a:cubicBezTo>
                <a:cubicBezTo>
                  <a:pt x="124" y="72"/>
                  <a:pt x="123" y="74"/>
                  <a:pt x="122" y="76"/>
                </a:cubicBezTo>
                <a:cubicBezTo>
                  <a:pt x="121" y="77"/>
                  <a:pt x="121" y="78"/>
                  <a:pt x="120" y="79"/>
                </a:cubicBezTo>
                <a:cubicBezTo>
                  <a:pt x="119" y="79"/>
                  <a:pt x="119" y="80"/>
                  <a:pt x="118" y="81"/>
                </a:cubicBezTo>
                <a:cubicBezTo>
                  <a:pt x="117" y="83"/>
                  <a:pt x="116" y="84"/>
                  <a:pt x="115" y="85"/>
                </a:cubicBezTo>
                <a:cubicBezTo>
                  <a:pt x="113" y="87"/>
                  <a:pt x="112" y="88"/>
                  <a:pt x="112" y="89"/>
                </a:cubicBezTo>
                <a:cubicBezTo>
                  <a:pt x="98" y="92"/>
                  <a:pt x="98" y="92"/>
                  <a:pt x="98" y="92"/>
                </a:cubicBezTo>
                <a:cubicBezTo>
                  <a:pt x="86" y="97"/>
                  <a:pt x="75" y="106"/>
                  <a:pt x="64" y="11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DA34D07D-FC1C-4A82-9839-DBC264FC2255}"/>
              </a:ext>
            </a:extLst>
          </p:cNvPr>
          <p:cNvCxnSpPr>
            <a:cxnSpLocks/>
          </p:cNvCxnSpPr>
          <p:nvPr/>
        </p:nvCxnSpPr>
        <p:spPr>
          <a:xfrm>
            <a:off x="6178535" y="4975035"/>
            <a:ext cx="1429936" cy="0"/>
          </a:xfrm>
          <a:prstGeom prst="straightConnector1">
            <a:avLst/>
          </a:prstGeom>
          <a:ln w="19050">
            <a:solidFill>
              <a:schemeClr val="accent6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6AAEC01F-C69C-4A31-8FE7-6C6A315D55BA}"/>
              </a:ext>
            </a:extLst>
          </p:cNvPr>
          <p:cNvCxnSpPr>
            <a:cxnSpLocks/>
          </p:cNvCxnSpPr>
          <p:nvPr/>
        </p:nvCxnSpPr>
        <p:spPr>
          <a:xfrm>
            <a:off x="6188060" y="3720018"/>
            <a:ext cx="0" cy="1260000"/>
          </a:xfrm>
          <a:prstGeom prst="straightConnector1">
            <a:avLst/>
          </a:prstGeom>
          <a:ln w="1905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Oval 228">
            <a:extLst>
              <a:ext uri="{FF2B5EF4-FFF2-40B4-BE49-F238E27FC236}">
                <a16:creationId xmlns:a16="http://schemas.microsoft.com/office/drawing/2014/main" id="{53B70BE2-4DDF-4A7D-9982-E5A99B4A5078}"/>
              </a:ext>
            </a:extLst>
          </p:cNvPr>
          <p:cNvSpPr/>
          <p:nvPr/>
        </p:nvSpPr>
        <p:spPr>
          <a:xfrm>
            <a:off x="7667990" y="4663428"/>
            <a:ext cx="657226" cy="65722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3A78B371-0142-4A5E-840B-067D69590F5B}"/>
              </a:ext>
            </a:extLst>
          </p:cNvPr>
          <p:cNvSpPr txBox="1"/>
          <p:nvPr/>
        </p:nvSpPr>
        <p:spPr>
          <a:xfrm>
            <a:off x="8334473" y="4647027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Uterus</a:t>
            </a: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8E9325E9-3E22-4D98-A23A-FE36BBD50801}"/>
              </a:ext>
            </a:extLst>
          </p:cNvPr>
          <p:cNvSpPr/>
          <p:nvPr/>
        </p:nvSpPr>
        <p:spPr>
          <a:xfrm>
            <a:off x="8334473" y="4879837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15136654-CCFB-4F6A-879A-8B8D745E9D84}"/>
              </a:ext>
            </a:extLst>
          </p:cNvPr>
          <p:cNvGrpSpPr/>
          <p:nvPr/>
        </p:nvGrpSpPr>
        <p:grpSpPr>
          <a:xfrm>
            <a:off x="7748160" y="4842022"/>
            <a:ext cx="509587" cy="338138"/>
            <a:chOff x="7737476" y="4875212"/>
            <a:chExt cx="509587" cy="338138"/>
          </a:xfrm>
          <a:solidFill>
            <a:schemeClr val="bg2"/>
          </a:solidFill>
        </p:grpSpPr>
        <p:sp>
          <p:nvSpPr>
            <p:cNvPr id="235" name="Freeform 72">
              <a:extLst>
                <a:ext uri="{FF2B5EF4-FFF2-40B4-BE49-F238E27FC236}">
                  <a16:creationId xmlns:a16="http://schemas.microsoft.com/office/drawing/2014/main" id="{FA132D56-3363-42A3-A98B-8E6DE4E0A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063" y="4948238"/>
              <a:ext cx="50800" cy="65088"/>
            </a:xfrm>
            <a:custGeom>
              <a:avLst/>
              <a:gdLst>
                <a:gd name="T0" fmla="*/ 23 w 25"/>
                <a:gd name="T1" fmla="*/ 28 h 32"/>
                <a:gd name="T2" fmla="*/ 18 w 25"/>
                <a:gd name="T3" fmla="*/ 32 h 32"/>
                <a:gd name="T4" fmla="*/ 4 w 25"/>
                <a:gd name="T5" fmla="*/ 20 h 32"/>
                <a:gd name="T6" fmla="*/ 3 w 25"/>
                <a:gd name="T7" fmla="*/ 3 h 32"/>
                <a:gd name="T8" fmla="*/ 9 w 25"/>
                <a:gd name="T9" fmla="*/ 0 h 32"/>
                <a:gd name="T10" fmla="*/ 21 w 25"/>
                <a:gd name="T11" fmla="*/ 11 h 32"/>
                <a:gd name="T12" fmla="*/ 23 w 25"/>
                <a:gd name="T13" fmla="*/ 27 h 32"/>
                <a:gd name="T14" fmla="*/ 23 w 25"/>
                <a:gd name="T15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2">
                  <a:moveTo>
                    <a:pt x="23" y="28"/>
                  </a:moveTo>
                  <a:cubicBezTo>
                    <a:pt x="22" y="30"/>
                    <a:pt x="19" y="31"/>
                    <a:pt x="18" y="32"/>
                  </a:cubicBezTo>
                  <a:cubicBezTo>
                    <a:pt x="13" y="32"/>
                    <a:pt x="7" y="27"/>
                    <a:pt x="4" y="20"/>
                  </a:cubicBezTo>
                  <a:cubicBezTo>
                    <a:pt x="0" y="14"/>
                    <a:pt x="0" y="7"/>
                    <a:pt x="3" y="3"/>
                  </a:cubicBezTo>
                  <a:cubicBezTo>
                    <a:pt x="3" y="2"/>
                    <a:pt x="6" y="0"/>
                    <a:pt x="9" y="0"/>
                  </a:cubicBezTo>
                  <a:cubicBezTo>
                    <a:pt x="14" y="1"/>
                    <a:pt x="19" y="6"/>
                    <a:pt x="21" y="11"/>
                  </a:cubicBezTo>
                  <a:cubicBezTo>
                    <a:pt x="24" y="17"/>
                    <a:pt x="25" y="23"/>
                    <a:pt x="23" y="27"/>
                  </a:cubicBezTo>
                  <a:lnTo>
                    <a:pt x="2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73">
              <a:extLst>
                <a:ext uri="{FF2B5EF4-FFF2-40B4-BE49-F238E27FC236}">
                  <a16:creationId xmlns:a16="http://schemas.microsoft.com/office/drawing/2014/main" id="{D2C6391F-BF47-4EB7-9D71-A391CFA12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4675" y="4948238"/>
              <a:ext cx="50800" cy="65088"/>
            </a:xfrm>
            <a:custGeom>
              <a:avLst/>
              <a:gdLst>
                <a:gd name="T0" fmla="*/ 7 w 25"/>
                <a:gd name="T1" fmla="*/ 32 h 32"/>
                <a:gd name="T2" fmla="*/ 2 w 25"/>
                <a:gd name="T3" fmla="*/ 28 h 32"/>
                <a:gd name="T4" fmla="*/ 2 w 25"/>
                <a:gd name="T5" fmla="*/ 27 h 32"/>
                <a:gd name="T6" fmla="*/ 3 w 25"/>
                <a:gd name="T7" fmla="*/ 11 h 32"/>
                <a:gd name="T8" fmla="*/ 16 w 25"/>
                <a:gd name="T9" fmla="*/ 0 h 32"/>
                <a:gd name="T10" fmla="*/ 22 w 25"/>
                <a:gd name="T11" fmla="*/ 3 h 32"/>
                <a:gd name="T12" fmla="*/ 21 w 25"/>
                <a:gd name="T13" fmla="*/ 20 h 32"/>
                <a:gd name="T14" fmla="*/ 7 w 25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2">
                  <a:moveTo>
                    <a:pt x="7" y="32"/>
                  </a:moveTo>
                  <a:cubicBezTo>
                    <a:pt x="5" y="31"/>
                    <a:pt x="3" y="30"/>
                    <a:pt x="2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0" y="23"/>
                    <a:pt x="0" y="17"/>
                    <a:pt x="3" y="11"/>
                  </a:cubicBezTo>
                  <a:cubicBezTo>
                    <a:pt x="6" y="6"/>
                    <a:pt x="11" y="1"/>
                    <a:pt x="16" y="0"/>
                  </a:cubicBezTo>
                  <a:cubicBezTo>
                    <a:pt x="19" y="0"/>
                    <a:pt x="22" y="2"/>
                    <a:pt x="22" y="3"/>
                  </a:cubicBezTo>
                  <a:cubicBezTo>
                    <a:pt x="25" y="7"/>
                    <a:pt x="24" y="14"/>
                    <a:pt x="21" y="20"/>
                  </a:cubicBezTo>
                  <a:cubicBezTo>
                    <a:pt x="18" y="27"/>
                    <a:pt x="12" y="32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Oval 74">
              <a:extLst>
                <a:ext uri="{FF2B5EF4-FFF2-40B4-BE49-F238E27FC236}">
                  <a16:creationId xmlns:a16="http://schemas.microsoft.com/office/drawing/2014/main" id="{31A3F60B-8408-44F4-8EC1-4E8780EFF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7650" y="4875212"/>
              <a:ext cx="249237" cy="185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75">
              <a:extLst>
                <a:ext uri="{FF2B5EF4-FFF2-40B4-BE49-F238E27FC236}">
                  <a16:creationId xmlns:a16="http://schemas.microsoft.com/office/drawing/2014/main" id="{2C623C33-FE6E-4606-AC3F-CC6DEFF44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5060950"/>
              <a:ext cx="100012" cy="152400"/>
            </a:xfrm>
            <a:custGeom>
              <a:avLst/>
              <a:gdLst>
                <a:gd name="T0" fmla="*/ 49 w 49"/>
                <a:gd name="T1" fmla="*/ 0 h 74"/>
                <a:gd name="T2" fmla="*/ 43 w 49"/>
                <a:gd name="T3" fmla="*/ 6 h 74"/>
                <a:gd name="T4" fmla="*/ 40 w 49"/>
                <a:gd name="T5" fmla="*/ 9 h 74"/>
                <a:gd name="T6" fmla="*/ 33 w 49"/>
                <a:gd name="T7" fmla="*/ 20 h 74"/>
                <a:gd name="T8" fmla="*/ 34 w 49"/>
                <a:gd name="T9" fmla="*/ 32 h 74"/>
                <a:gd name="T10" fmla="*/ 35 w 49"/>
                <a:gd name="T11" fmla="*/ 34 h 74"/>
                <a:gd name="T12" fmla="*/ 37 w 49"/>
                <a:gd name="T13" fmla="*/ 41 h 74"/>
                <a:gd name="T14" fmla="*/ 37 w 49"/>
                <a:gd name="T15" fmla="*/ 48 h 74"/>
                <a:gd name="T16" fmla="*/ 36 w 49"/>
                <a:gd name="T17" fmla="*/ 50 h 74"/>
                <a:gd name="T18" fmla="*/ 35 w 49"/>
                <a:gd name="T19" fmla="*/ 58 h 74"/>
                <a:gd name="T20" fmla="*/ 32 w 49"/>
                <a:gd name="T21" fmla="*/ 70 h 74"/>
                <a:gd name="T22" fmla="*/ 31 w 49"/>
                <a:gd name="T23" fmla="*/ 74 h 74"/>
                <a:gd name="T24" fmla="*/ 18 w 49"/>
                <a:gd name="T25" fmla="*/ 74 h 74"/>
                <a:gd name="T26" fmla="*/ 17 w 49"/>
                <a:gd name="T27" fmla="*/ 71 h 74"/>
                <a:gd name="T28" fmla="*/ 14 w 49"/>
                <a:gd name="T29" fmla="*/ 58 h 74"/>
                <a:gd name="T30" fmla="*/ 13 w 49"/>
                <a:gd name="T31" fmla="*/ 50 h 74"/>
                <a:gd name="T32" fmla="*/ 12 w 49"/>
                <a:gd name="T33" fmla="*/ 48 h 74"/>
                <a:gd name="T34" fmla="*/ 12 w 49"/>
                <a:gd name="T35" fmla="*/ 41 h 74"/>
                <a:gd name="T36" fmla="*/ 14 w 49"/>
                <a:gd name="T37" fmla="*/ 34 h 74"/>
                <a:gd name="T38" fmla="*/ 15 w 49"/>
                <a:gd name="T39" fmla="*/ 32 h 74"/>
                <a:gd name="T40" fmla="*/ 16 w 49"/>
                <a:gd name="T41" fmla="*/ 20 h 74"/>
                <a:gd name="T42" fmla="*/ 9 w 49"/>
                <a:gd name="T43" fmla="*/ 9 h 74"/>
                <a:gd name="T44" fmla="*/ 6 w 49"/>
                <a:gd name="T45" fmla="*/ 6 h 74"/>
                <a:gd name="T46" fmla="*/ 0 w 49"/>
                <a:gd name="T47" fmla="*/ 0 h 74"/>
                <a:gd name="T48" fmla="*/ 24 w 49"/>
                <a:gd name="T49" fmla="*/ 4 h 74"/>
                <a:gd name="T50" fmla="*/ 49 w 49"/>
                <a:gd name="T5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74">
                  <a:moveTo>
                    <a:pt x="49" y="0"/>
                  </a:moveTo>
                  <a:cubicBezTo>
                    <a:pt x="48" y="2"/>
                    <a:pt x="45" y="4"/>
                    <a:pt x="43" y="6"/>
                  </a:cubicBezTo>
                  <a:cubicBezTo>
                    <a:pt x="42" y="7"/>
                    <a:pt x="41" y="8"/>
                    <a:pt x="40" y="9"/>
                  </a:cubicBezTo>
                  <a:cubicBezTo>
                    <a:pt x="36" y="13"/>
                    <a:pt x="34" y="16"/>
                    <a:pt x="33" y="20"/>
                  </a:cubicBezTo>
                  <a:cubicBezTo>
                    <a:pt x="32" y="24"/>
                    <a:pt x="33" y="27"/>
                    <a:pt x="34" y="32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6"/>
                    <a:pt x="36" y="39"/>
                    <a:pt x="37" y="41"/>
                  </a:cubicBezTo>
                  <a:cubicBezTo>
                    <a:pt x="37" y="44"/>
                    <a:pt x="37" y="46"/>
                    <a:pt x="37" y="48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3"/>
                    <a:pt x="36" y="55"/>
                    <a:pt x="35" y="58"/>
                  </a:cubicBezTo>
                  <a:cubicBezTo>
                    <a:pt x="34" y="64"/>
                    <a:pt x="33" y="68"/>
                    <a:pt x="32" y="70"/>
                  </a:cubicBezTo>
                  <a:cubicBezTo>
                    <a:pt x="32" y="72"/>
                    <a:pt x="31" y="73"/>
                    <a:pt x="31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73"/>
                    <a:pt x="17" y="72"/>
                    <a:pt x="17" y="71"/>
                  </a:cubicBezTo>
                  <a:cubicBezTo>
                    <a:pt x="16" y="68"/>
                    <a:pt x="15" y="64"/>
                    <a:pt x="14" y="58"/>
                  </a:cubicBezTo>
                  <a:cubicBezTo>
                    <a:pt x="13" y="55"/>
                    <a:pt x="13" y="53"/>
                    <a:pt x="13" y="5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6"/>
                    <a:pt x="12" y="43"/>
                    <a:pt x="12" y="41"/>
                  </a:cubicBezTo>
                  <a:cubicBezTo>
                    <a:pt x="12" y="39"/>
                    <a:pt x="13" y="36"/>
                    <a:pt x="14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27"/>
                    <a:pt x="17" y="24"/>
                    <a:pt x="16" y="20"/>
                  </a:cubicBezTo>
                  <a:cubicBezTo>
                    <a:pt x="15" y="16"/>
                    <a:pt x="13" y="13"/>
                    <a:pt x="9" y="9"/>
                  </a:cubicBezTo>
                  <a:cubicBezTo>
                    <a:pt x="8" y="8"/>
                    <a:pt x="7" y="7"/>
                    <a:pt x="6" y="6"/>
                  </a:cubicBezTo>
                  <a:cubicBezTo>
                    <a:pt x="3" y="4"/>
                    <a:pt x="1" y="2"/>
                    <a:pt x="0" y="0"/>
                  </a:cubicBezTo>
                  <a:cubicBezTo>
                    <a:pt x="7" y="3"/>
                    <a:pt x="16" y="4"/>
                    <a:pt x="24" y="4"/>
                  </a:cubicBezTo>
                  <a:cubicBezTo>
                    <a:pt x="33" y="4"/>
                    <a:pt x="42" y="3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76">
              <a:extLst>
                <a:ext uri="{FF2B5EF4-FFF2-40B4-BE49-F238E27FC236}">
                  <a16:creationId xmlns:a16="http://schemas.microsoft.com/office/drawing/2014/main" id="{C77D98FF-4420-41C5-9CA3-E2DB39B4B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3513" y="4968875"/>
              <a:ext cx="77787" cy="61913"/>
            </a:xfrm>
            <a:custGeom>
              <a:avLst/>
              <a:gdLst>
                <a:gd name="T0" fmla="*/ 38 w 38"/>
                <a:gd name="T1" fmla="*/ 5 h 30"/>
                <a:gd name="T2" fmla="*/ 26 w 38"/>
                <a:gd name="T3" fmla="*/ 15 h 30"/>
                <a:gd name="T4" fmla="*/ 10 w 38"/>
                <a:gd name="T5" fmla="*/ 30 h 30"/>
                <a:gd name="T6" fmla="*/ 0 w 38"/>
                <a:gd name="T7" fmla="*/ 24 h 30"/>
                <a:gd name="T8" fmla="*/ 4 w 38"/>
                <a:gd name="T9" fmla="*/ 21 h 30"/>
                <a:gd name="T10" fmla="*/ 10 w 38"/>
                <a:gd name="T11" fmla="*/ 25 h 30"/>
                <a:gd name="T12" fmla="*/ 21 w 38"/>
                <a:gd name="T13" fmla="*/ 13 h 30"/>
                <a:gd name="T14" fmla="*/ 37 w 38"/>
                <a:gd name="T15" fmla="*/ 0 h 30"/>
                <a:gd name="T16" fmla="*/ 37 w 38"/>
                <a:gd name="T17" fmla="*/ 0 h 30"/>
                <a:gd name="T18" fmla="*/ 38 w 38"/>
                <a:gd name="T1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0">
                  <a:moveTo>
                    <a:pt x="38" y="5"/>
                  </a:moveTo>
                  <a:cubicBezTo>
                    <a:pt x="32" y="7"/>
                    <a:pt x="28" y="10"/>
                    <a:pt x="26" y="15"/>
                  </a:cubicBezTo>
                  <a:cubicBezTo>
                    <a:pt x="21" y="25"/>
                    <a:pt x="16" y="30"/>
                    <a:pt x="10" y="30"/>
                  </a:cubicBezTo>
                  <a:cubicBezTo>
                    <a:pt x="7" y="30"/>
                    <a:pt x="3" y="28"/>
                    <a:pt x="0" y="24"/>
                  </a:cubicBezTo>
                  <a:cubicBezTo>
                    <a:pt x="1" y="24"/>
                    <a:pt x="2" y="23"/>
                    <a:pt x="4" y="21"/>
                  </a:cubicBezTo>
                  <a:cubicBezTo>
                    <a:pt x="6" y="24"/>
                    <a:pt x="8" y="25"/>
                    <a:pt x="10" y="25"/>
                  </a:cubicBezTo>
                  <a:cubicBezTo>
                    <a:pt x="15" y="25"/>
                    <a:pt x="19" y="18"/>
                    <a:pt x="21" y="13"/>
                  </a:cubicBezTo>
                  <a:cubicBezTo>
                    <a:pt x="24" y="6"/>
                    <a:pt x="29" y="2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"/>
                    <a:pt x="37" y="3"/>
                    <a:pt x="3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77">
              <a:extLst>
                <a:ext uri="{FF2B5EF4-FFF2-40B4-BE49-F238E27FC236}">
                  <a16:creationId xmlns:a16="http://schemas.microsoft.com/office/drawing/2014/main" id="{9202F5B0-2AD3-486F-8581-60F9C43D1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6" y="4883150"/>
              <a:ext cx="138112" cy="61913"/>
            </a:xfrm>
            <a:custGeom>
              <a:avLst/>
              <a:gdLst>
                <a:gd name="T0" fmla="*/ 8 w 68"/>
                <a:gd name="T1" fmla="*/ 7 h 30"/>
                <a:gd name="T2" fmla="*/ 48 w 68"/>
                <a:gd name="T3" fmla="*/ 10 h 30"/>
                <a:gd name="T4" fmla="*/ 68 w 68"/>
                <a:gd name="T5" fmla="*/ 18 h 30"/>
                <a:gd name="T6" fmla="*/ 66 w 68"/>
                <a:gd name="T7" fmla="*/ 22 h 30"/>
                <a:gd name="T8" fmla="*/ 45 w 68"/>
                <a:gd name="T9" fmla="*/ 15 h 30"/>
                <a:gd name="T10" fmla="*/ 11 w 68"/>
                <a:gd name="T11" fmla="*/ 11 h 30"/>
                <a:gd name="T12" fmla="*/ 8 w 68"/>
                <a:gd name="T13" fmla="*/ 28 h 30"/>
                <a:gd name="T14" fmla="*/ 3 w 68"/>
                <a:gd name="T15" fmla="*/ 30 h 30"/>
                <a:gd name="T16" fmla="*/ 8 w 68"/>
                <a:gd name="T17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0">
                  <a:moveTo>
                    <a:pt x="8" y="7"/>
                  </a:moveTo>
                  <a:cubicBezTo>
                    <a:pt x="16" y="0"/>
                    <a:pt x="31" y="1"/>
                    <a:pt x="48" y="10"/>
                  </a:cubicBezTo>
                  <a:cubicBezTo>
                    <a:pt x="53" y="14"/>
                    <a:pt x="60" y="16"/>
                    <a:pt x="68" y="18"/>
                  </a:cubicBezTo>
                  <a:cubicBezTo>
                    <a:pt x="67" y="19"/>
                    <a:pt x="66" y="21"/>
                    <a:pt x="66" y="22"/>
                  </a:cubicBezTo>
                  <a:cubicBezTo>
                    <a:pt x="58" y="20"/>
                    <a:pt x="51" y="18"/>
                    <a:pt x="45" y="15"/>
                  </a:cubicBezTo>
                  <a:cubicBezTo>
                    <a:pt x="31" y="7"/>
                    <a:pt x="17" y="5"/>
                    <a:pt x="11" y="11"/>
                  </a:cubicBezTo>
                  <a:cubicBezTo>
                    <a:pt x="8" y="13"/>
                    <a:pt x="5" y="18"/>
                    <a:pt x="8" y="28"/>
                  </a:cubicBezTo>
                  <a:cubicBezTo>
                    <a:pt x="6" y="29"/>
                    <a:pt x="5" y="29"/>
                    <a:pt x="3" y="30"/>
                  </a:cubicBezTo>
                  <a:cubicBezTo>
                    <a:pt x="0" y="16"/>
                    <a:pt x="4" y="10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78">
              <a:extLst>
                <a:ext uri="{FF2B5EF4-FFF2-40B4-BE49-F238E27FC236}">
                  <a16:creationId xmlns:a16="http://schemas.microsoft.com/office/drawing/2014/main" id="{32EC356C-9468-458E-A879-222317B6B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238" y="4968875"/>
              <a:ext cx="77787" cy="61913"/>
            </a:xfrm>
            <a:custGeom>
              <a:avLst/>
              <a:gdLst>
                <a:gd name="T0" fmla="*/ 17 w 38"/>
                <a:gd name="T1" fmla="*/ 13 h 30"/>
                <a:gd name="T2" fmla="*/ 28 w 38"/>
                <a:gd name="T3" fmla="*/ 25 h 30"/>
                <a:gd name="T4" fmla="*/ 34 w 38"/>
                <a:gd name="T5" fmla="*/ 21 h 30"/>
                <a:gd name="T6" fmla="*/ 38 w 38"/>
                <a:gd name="T7" fmla="*/ 24 h 30"/>
                <a:gd name="T8" fmla="*/ 28 w 38"/>
                <a:gd name="T9" fmla="*/ 30 h 30"/>
                <a:gd name="T10" fmla="*/ 28 w 38"/>
                <a:gd name="T11" fmla="*/ 30 h 30"/>
                <a:gd name="T12" fmla="*/ 12 w 38"/>
                <a:gd name="T13" fmla="*/ 15 h 30"/>
                <a:gd name="T14" fmla="*/ 0 w 38"/>
                <a:gd name="T15" fmla="*/ 5 h 30"/>
                <a:gd name="T16" fmla="*/ 1 w 38"/>
                <a:gd name="T17" fmla="*/ 0 h 30"/>
                <a:gd name="T18" fmla="*/ 1 w 38"/>
                <a:gd name="T19" fmla="*/ 0 h 30"/>
                <a:gd name="T20" fmla="*/ 17 w 38"/>
                <a:gd name="T21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0">
                  <a:moveTo>
                    <a:pt x="17" y="13"/>
                  </a:moveTo>
                  <a:cubicBezTo>
                    <a:pt x="19" y="18"/>
                    <a:pt x="23" y="25"/>
                    <a:pt x="28" y="25"/>
                  </a:cubicBezTo>
                  <a:cubicBezTo>
                    <a:pt x="30" y="25"/>
                    <a:pt x="32" y="24"/>
                    <a:pt x="34" y="21"/>
                  </a:cubicBezTo>
                  <a:cubicBezTo>
                    <a:pt x="35" y="23"/>
                    <a:pt x="37" y="24"/>
                    <a:pt x="38" y="24"/>
                  </a:cubicBezTo>
                  <a:cubicBezTo>
                    <a:pt x="35" y="28"/>
                    <a:pt x="31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2" y="30"/>
                    <a:pt x="17" y="25"/>
                    <a:pt x="12" y="15"/>
                  </a:cubicBezTo>
                  <a:cubicBezTo>
                    <a:pt x="10" y="10"/>
                    <a:pt x="6" y="7"/>
                    <a:pt x="0" y="5"/>
                  </a:cubicBezTo>
                  <a:cubicBezTo>
                    <a:pt x="0" y="3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9" y="2"/>
                    <a:pt x="14" y="6"/>
                    <a:pt x="1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79">
              <a:extLst>
                <a:ext uri="{FF2B5EF4-FFF2-40B4-BE49-F238E27FC236}">
                  <a16:creationId xmlns:a16="http://schemas.microsoft.com/office/drawing/2014/main" id="{4257D9EA-9A6F-4620-9E5B-7502DF593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7363" y="4883150"/>
              <a:ext cx="139700" cy="61913"/>
            </a:xfrm>
            <a:custGeom>
              <a:avLst/>
              <a:gdLst>
                <a:gd name="T0" fmla="*/ 58 w 69"/>
                <a:gd name="T1" fmla="*/ 11 h 30"/>
                <a:gd name="T2" fmla="*/ 24 w 69"/>
                <a:gd name="T3" fmla="*/ 15 h 30"/>
                <a:gd name="T4" fmla="*/ 3 w 69"/>
                <a:gd name="T5" fmla="*/ 22 h 30"/>
                <a:gd name="T6" fmla="*/ 0 w 69"/>
                <a:gd name="T7" fmla="*/ 18 h 30"/>
                <a:gd name="T8" fmla="*/ 21 w 69"/>
                <a:gd name="T9" fmla="*/ 10 h 30"/>
                <a:gd name="T10" fmla="*/ 61 w 69"/>
                <a:gd name="T11" fmla="*/ 7 h 30"/>
                <a:gd name="T12" fmla="*/ 66 w 69"/>
                <a:gd name="T13" fmla="*/ 30 h 30"/>
                <a:gd name="T14" fmla="*/ 61 w 69"/>
                <a:gd name="T15" fmla="*/ 28 h 30"/>
                <a:gd name="T16" fmla="*/ 58 w 69"/>
                <a:gd name="T17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0">
                  <a:moveTo>
                    <a:pt x="58" y="11"/>
                  </a:moveTo>
                  <a:cubicBezTo>
                    <a:pt x="52" y="5"/>
                    <a:pt x="38" y="7"/>
                    <a:pt x="24" y="15"/>
                  </a:cubicBezTo>
                  <a:cubicBezTo>
                    <a:pt x="18" y="18"/>
                    <a:pt x="11" y="20"/>
                    <a:pt x="3" y="22"/>
                  </a:cubicBezTo>
                  <a:cubicBezTo>
                    <a:pt x="2" y="21"/>
                    <a:pt x="1" y="19"/>
                    <a:pt x="0" y="18"/>
                  </a:cubicBezTo>
                  <a:cubicBezTo>
                    <a:pt x="8" y="16"/>
                    <a:pt x="15" y="14"/>
                    <a:pt x="21" y="10"/>
                  </a:cubicBezTo>
                  <a:cubicBezTo>
                    <a:pt x="38" y="1"/>
                    <a:pt x="53" y="0"/>
                    <a:pt x="61" y="7"/>
                  </a:cubicBezTo>
                  <a:cubicBezTo>
                    <a:pt x="64" y="10"/>
                    <a:pt x="69" y="16"/>
                    <a:pt x="66" y="30"/>
                  </a:cubicBezTo>
                  <a:cubicBezTo>
                    <a:pt x="64" y="29"/>
                    <a:pt x="63" y="29"/>
                    <a:pt x="61" y="28"/>
                  </a:cubicBezTo>
                  <a:cubicBezTo>
                    <a:pt x="63" y="18"/>
                    <a:pt x="61" y="13"/>
                    <a:pt x="5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06642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5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84" grpId="0"/>
      <p:bldP spid="185" grpId="0"/>
      <p:bldP spid="186" grpId="0" animBg="1"/>
      <p:bldP spid="197" grpId="0" animBg="1"/>
      <p:bldP spid="206" grpId="0"/>
      <p:bldP spid="207" grpId="0"/>
      <p:bldP spid="208" grpId="0"/>
      <p:bldP spid="209" grpId="0"/>
      <p:bldP spid="210" grpId="0" animBg="1"/>
      <p:bldP spid="211" grpId="0"/>
      <p:bldP spid="212" grpId="0"/>
      <p:bldP spid="216" grpId="0" animBg="1"/>
      <p:bldP spid="220" grpId="0" animBg="1"/>
      <p:bldP spid="221" grpId="0"/>
      <p:bldP spid="222" grpId="0"/>
      <p:bldP spid="226" grpId="0" animBg="1"/>
      <p:bldP spid="229" grpId="0" animBg="1"/>
      <p:bldP spid="230" grpId="0"/>
      <p:bldP spid="2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FA92B-6BD4-4A43-820C-EE6C81A51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STOMACH INFOGRAPHIC</a:t>
            </a:r>
          </a:p>
        </p:txBody>
      </p:sp>
      <p:sp>
        <p:nvSpPr>
          <p:cNvPr id="98" name="Freeform 12">
            <a:extLst>
              <a:ext uri="{FF2B5EF4-FFF2-40B4-BE49-F238E27FC236}">
                <a16:creationId xmlns:a16="http://schemas.microsoft.com/office/drawing/2014/main" id="{2AADBD52-E574-4B59-B9FB-80B3BE106651}"/>
              </a:ext>
            </a:extLst>
          </p:cNvPr>
          <p:cNvSpPr>
            <a:spLocks/>
          </p:cNvSpPr>
          <p:nvPr/>
        </p:nvSpPr>
        <p:spPr bwMode="auto">
          <a:xfrm>
            <a:off x="5953126" y="1600200"/>
            <a:ext cx="5511800" cy="4397375"/>
          </a:xfrm>
          <a:custGeom>
            <a:avLst/>
            <a:gdLst>
              <a:gd name="T0" fmla="*/ 166 w 601"/>
              <a:gd name="T1" fmla="*/ 360 h 479"/>
              <a:gd name="T2" fmla="*/ 171 w 601"/>
              <a:gd name="T3" fmla="*/ 359 h 479"/>
              <a:gd name="T4" fmla="*/ 213 w 601"/>
              <a:gd name="T5" fmla="*/ 348 h 479"/>
              <a:gd name="T6" fmla="*/ 340 w 601"/>
              <a:gd name="T7" fmla="*/ 136 h 479"/>
              <a:gd name="T8" fmla="*/ 325 w 601"/>
              <a:gd name="T9" fmla="*/ 111 h 479"/>
              <a:gd name="T10" fmla="*/ 298 w 601"/>
              <a:gd name="T11" fmla="*/ 52 h 479"/>
              <a:gd name="T12" fmla="*/ 289 w 601"/>
              <a:gd name="T13" fmla="*/ 19 h 479"/>
              <a:gd name="T14" fmla="*/ 340 w 601"/>
              <a:gd name="T15" fmla="*/ 7 h 479"/>
              <a:gd name="T16" fmla="*/ 351 w 601"/>
              <a:gd name="T17" fmla="*/ 19 h 479"/>
              <a:gd name="T18" fmla="*/ 358 w 601"/>
              <a:gd name="T19" fmla="*/ 29 h 479"/>
              <a:gd name="T20" fmla="*/ 372 w 601"/>
              <a:gd name="T21" fmla="*/ 45 h 479"/>
              <a:gd name="T22" fmla="*/ 451 w 601"/>
              <a:gd name="T23" fmla="*/ 26 h 479"/>
              <a:gd name="T24" fmla="*/ 537 w 601"/>
              <a:gd name="T25" fmla="*/ 325 h 479"/>
              <a:gd name="T26" fmla="*/ 173 w 601"/>
              <a:gd name="T27" fmla="*/ 443 h 479"/>
              <a:gd name="T28" fmla="*/ 126 w 601"/>
              <a:gd name="T29" fmla="*/ 431 h 479"/>
              <a:gd name="T30" fmla="*/ 66 w 601"/>
              <a:gd name="T31" fmla="*/ 402 h 479"/>
              <a:gd name="T32" fmla="*/ 61 w 601"/>
              <a:gd name="T33" fmla="*/ 401 h 479"/>
              <a:gd name="T34" fmla="*/ 56 w 601"/>
              <a:gd name="T35" fmla="*/ 410 h 479"/>
              <a:gd name="T36" fmla="*/ 52 w 601"/>
              <a:gd name="T37" fmla="*/ 433 h 479"/>
              <a:gd name="T38" fmla="*/ 51 w 601"/>
              <a:gd name="T39" fmla="*/ 447 h 479"/>
              <a:gd name="T40" fmla="*/ 51 w 601"/>
              <a:gd name="T41" fmla="*/ 461 h 479"/>
              <a:gd name="T42" fmla="*/ 2 w 601"/>
              <a:gd name="T43" fmla="*/ 454 h 479"/>
              <a:gd name="T44" fmla="*/ 0 w 601"/>
              <a:gd name="T45" fmla="*/ 437 h 479"/>
              <a:gd name="T46" fmla="*/ 0 w 601"/>
              <a:gd name="T47" fmla="*/ 420 h 479"/>
              <a:gd name="T48" fmla="*/ 1 w 601"/>
              <a:gd name="T49" fmla="*/ 402 h 479"/>
              <a:gd name="T50" fmla="*/ 4 w 601"/>
              <a:gd name="T51" fmla="*/ 378 h 479"/>
              <a:gd name="T52" fmla="*/ 7 w 601"/>
              <a:gd name="T53" fmla="*/ 365 h 479"/>
              <a:gd name="T54" fmla="*/ 13 w 601"/>
              <a:gd name="T55" fmla="*/ 351 h 479"/>
              <a:gd name="T56" fmla="*/ 15 w 601"/>
              <a:gd name="T57" fmla="*/ 346 h 479"/>
              <a:gd name="T58" fmla="*/ 20 w 601"/>
              <a:gd name="T59" fmla="*/ 337 h 479"/>
              <a:gd name="T60" fmla="*/ 23 w 601"/>
              <a:gd name="T61" fmla="*/ 333 h 479"/>
              <a:gd name="T62" fmla="*/ 27 w 601"/>
              <a:gd name="T63" fmla="*/ 328 h 479"/>
              <a:gd name="T64" fmla="*/ 30 w 601"/>
              <a:gd name="T65" fmla="*/ 325 h 479"/>
              <a:gd name="T66" fmla="*/ 68 w 601"/>
              <a:gd name="T67" fmla="*/ 322 h 479"/>
              <a:gd name="T68" fmla="*/ 81 w 601"/>
              <a:gd name="T69" fmla="*/ 330 h 479"/>
              <a:gd name="T70" fmla="*/ 99 w 601"/>
              <a:gd name="T71" fmla="*/ 340 h 479"/>
              <a:gd name="T72" fmla="*/ 108 w 601"/>
              <a:gd name="T73" fmla="*/ 34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1" h="479">
                <a:moveTo>
                  <a:pt x="147" y="357"/>
                </a:moveTo>
                <a:cubicBezTo>
                  <a:pt x="153" y="358"/>
                  <a:pt x="160" y="359"/>
                  <a:pt x="166" y="360"/>
                </a:cubicBezTo>
                <a:cubicBezTo>
                  <a:pt x="168" y="360"/>
                  <a:pt x="168" y="360"/>
                  <a:pt x="168" y="360"/>
                </a:cubicBezTo>
                <a:cubicBezTo>
                  <a:pt x="169" y="360"/>
                  <a:pt x="170" y="360"/>
                  <a:pt x="171" y="359"/>
                </a:cubicBezTo>
                <a:cubicBezTo>
                  <a:pt x="180" y="353"/>
                  <a:pt x="191" y="350"/>
                  <a:pt x="205" y="347"/>
                </a:cubicBezTo>
                <a:cubicBezTo>
                  <a:pt x="207" y="348"/>
                  <a:pt x="210" y="348"/>
                  <a:pt x="213" y="348"/>
                </a:cubicBezTo>
                <a:cubicBezTo>
                  <a:pt x="243" y="348"/>
                  <a:pt x="314" y="328"/>
                  <a:pt x="341" y="140"/>
                </a:cubicBezTo>
                <a:cubicBezTo>
                  <a:pt x="342" y="138"/>
                  <a:pt x="341" y="137"/>
                  <a:pt x="340" y="136"/>
                </a:cubicBezTo>
                <a:cubicBezTo>
                  <a:pt x="336" y="129"/>
                  <a:pt x="336" y="129"/>
                  <a:pt x="336" y="129"/>
                </a:cubicBezTo>
                <a:cubicBezTo>
                  <a:pt x="332" y="123"/>
                  <a:pt x="328" y="117"/>
                  <a:pt x="325" y="111"/>
                </a:cubicBezTo>
                <a:cubicBezTo>
                  <a:pt x="317" y="96"/>
                  <a:pt x="309" y="81"/>
                  <a:pt x="303" y="64"/>
                </a:cubicBezTo>
                <a:cubicBezTo>
                  <a:pt x="301" y="60"/>
                  <a:pt x="300" y="56"/>
                  <a:pt x="298" y="52"/>
                </a:cubicBezTo>
                <a:cubicBezTo>
                  <a:pt x="297" y="48"/>
                  <a:pt x="296" y="44"/>
                  <a:pt x="294" y="40"/>
                </a:cubicBezTo>
                <a:cubicBezTo>
                  <a:pt x="292" y="32"/>
                  <a:pt x="291" y="25"/>
                  <a:pt x="289" y="19"/>
                </a:cubicBezTo>
                <a:cubicBezTo>
                  <a:pt x="335" y="0"/>
                  <a:pt x="335" y="0"/>
                  <a:pt x="335" y="0"/>
                </a:cubicBezTo>
                <a:cubicBezTo>
                  <a:pt x="337" y="2"/>
                  <a:pt x="339" y="4"/>
                  <a:pt x="340" y="7"/>
                </a:cubicBezTo>
                <a:cubicBezTo>
                  <a:pt x="342" y="9"/>
                  <a:pt x="344" y="11"/>
                  <a:pt x="346" y="14"/>
                </a:cubicBezTo>
                <a:cubicBezTo>
                  <a:pt x="348" y="16"/>
                  <a:pt x="349" y="18"/>
                  <a:pt x="351" y="19"/>
                </a:cubicBezTo>
                <a:cubicBezTo>
                  <a:pt x="353" y="23"/>
                  <a:pt x="353" y="23"/>
                  <a:pt x="353" y="23"/>
                </a:cubicBezTo>
                <a:cubicBezTo>
                  <a:pt x="355" y="25"/>
                  <a:pt x="356" y="27"/>
                  <a:pt x="358" y="29"/>
                </a:cubicBezTo>
                <a:cubicBezTo>
                  <a:pt x="361" y="32"/>
                  <a:pt x="361" y="32"/>
                  <a:pt x="361" y="32"/>
                </a:cubicBezTo>
                <a:cubicBezTo>
                  <a:pt x="364" y="36"/>
                  <a:pt x="368" y="41"/>
                  <a:pt x="372" y="45"/>
                </a:cubicBezTo>
                <a:cubicBezTo>
                  <a:pt x="374" y="48"/>
                  <a:pt x="377" y="48"/>
                  <a:pt x="380" y="46"/>
                </a:cubicBezTo>
                <a:cubicBezTo>
                  <a:pt x="399" y="33"/>
                  <a:pt x="425" y="26"/>
                  <a:pt x="451" y="26"/>
                </a:cubicBezTo>
                <a:cubicBezTo>
                  <a:pt x="514" y="26"/>
                  <a:pt x="564" y="67"/>
                  <a:pt x="584" y="137"/>
                </a:cubicBezTo>
                <a:cubicBezTo>
                  <a:pt x="601" y="195"/>
                  <a:pt x="585" y="262"/>
                  <a:pt x="537" y="325"/>
                </a:cubicBezTo>
                <a:cubicBezTo>
                  <a:pt x="470" y="414"/>
                  <a:pt x="357" y="479"/>
                  <a:pt x="267" y="479"/>
                </a:cubicBezTo>
                <a:cubicBezTo>
                  <a:pt x="228" y="479"/>
                  <a:pt x="196" y="467"/>
                  <a:pt x="173" y="443"/>
                </a:cubicBezTo>
                <a:cubicBezTo>
                  <a:pt x="172" y="442"/>
                  <a:pt x="171" y="441"/>
                  <a:pt x="169" y="441"/>
                </a:cubicBezTo>
                <a:cubicBezTo>
                  <a:pt x="154" y="439"/>
                  <a:pt x="140" y="435"/>
                  <a:pt x="126" y="431"/>
                </a:cubicBezTo>
                <a:cubicBezTo>
                  <a:pt x="109" y="425"/>
                  <a:pt x="91" y="417"/>
                  <a:pt x="75" y="407"/>
                </a:cubicBezTo>
                <a:cubicBezTo>
                  <a:pt x="72" y="406"/>
                  <a:pt x="69" y="404"/>
                  <a:pt x="66" y="402"/>
                </a:cubicBezTo>
                <a:cubicBezTo>
                  <a:pt x="65" y="401"/>
                  <a:pt x="64" y="401"/>
                  <a:pt x="63" y="401"/>
                </a:cubicBezTo>
                <a:cubicBezTo>
                  <a:pt x="62" y="401"/>
                  <a:pt x="61" y="401"/>
                  <a:pt x="61" y="401"/>
                </a:cubicBezTo>
                <a:cubicBezTo>
                  <a:pt x="59" y="402"/>
                  <a:pt x="58" y="404"/>
                  <a:pt x="57" y="406"/>
                </a:cubicBezTo>
                <a:cubicBezTo>
                  <a:pt x="56" y="410"/>
                  <a:pt x="56" y="410"/>
                  <a:pt x="56" y="410"/>
                </a:cubicBezTo>
                <a:cubicBezTo>
                  <a:pt x="55" y="412"/>
                  <a:pt x="55" y="414"/>
                  <a:pt x="55" y="417"/>
                </a:cubicBezTo>
                <a:cubicBezTo>
                  <a:pt x="52" y="433"/>
                  <a:pt x="52" y="433"/>
                  <a:pt x="52" y="433"/>
                </a:cubicBezTo>
                <a:cubicBezTo>
                  <a:pt x="52" y="435"/>
                  <a:pt x="52" y="436"/>
                  <a:pt x="52" y="438"/>
                </a:cubicBezTo>
                <a:cubicBezTo>
                  <a:pt x="51" y="447"/>
                  <a:pt x="51" y="447"/>
                  <a:pt x="51" y="447"/>
                </a:cubicBezTo>
                <a:cubicBezTo>
                  <a:pt x="51" y="449"/>
                  <a:pt x="51" y="451"/>
                  <a:pt x="51" y="452"/>
                </a:cubicBezTo>
                <a:cubicBezTo>
                  <a:pt x="51" y="461"/>
                  <a:pt x="51" y="461"/>
                  <a:pt x="51" y="461"/>
                </a:cubicBezTo>
                <a:cubicBezTo>
                  <a:pt x="3" y="465"/>
                  <a:pt x="3" y="465"/>
                  <a:pt x="3" y="465"/>
                </a:cubicBezTo>
                <a:cubicBezTo>
                  <a:pt x="2" y="454"/>
                  <a:pt x="2" y="454"/>
                  <a:pt x="2" y="454"/>
                </a:cubicBezTo>
                <a:cubicBezTo>
                  <a:pt x="1" y="452"/>
                  <a:pt x="1" y="450"/>
                  <a:pt x="1" y="448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435"/>
                  <a:pt x="0" y="433"/>
                  <a:pt x="0" y="431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11"/>
                  <a:pt x="0" y="411"/>
                  <a:pt x="0" y="411"/>
                </a:cubicBezTo>
                <a:cubicBezTo>
                  <a:pt x="0" y="408"/>
                  <a:pt x="1" y="405"/>
                  <a:pt x="1" y="402"/>
                </a:cubicBezTo>
                <a:cubicBezTo>
                  <a:pt x="3" y="384"/>
                  <a:pt x="3" y="384"/>
                  <a:pt x="3" y="384"/>
                </a:cubicBezTo>
                <a:cubicBezTo>
                  <a:pt x="3" y="382"/>
                  <a:pt x="4" y="380"/>
                  <a:pt x="4" y="378"/>
                </a:cubicBezTo>
                <a:cubicBezTo>
                  <a:pt x="5" y="375"/>
                  <a:pt x="5" y="375"/>
                  <a:pt x="5" y="375"/>
                </a:cubicBezTo>
                <a:cubicBezTo>
                  <a:pt x="6" y="372"/>
                  <a:pt x="7" y="369"/>
                  <a:pt x="7" y="365"/>
                </a:cubicBezTo>
                <a:cubicBezTo>
                  <a:pt x="8" y="362"/>
                  <a:pt x="9" y="359"/>
                  <a:pt x="11" y="356"/>
                </a:cubicBezTo>
                <a:cubicBezTo>
                  <a:pt x="11" y="354"/>
                  <a:pt x="12" y="353"/>
                  <a:pt x="13" y="351"/>
                </a:cubicBezTo>
                <a:cubicBezTo>
                  <a:pt x="13" y="350"/>
                  <a:pt x="13" y="350"/>
                  <a:pt x="13" y="350"/>
                </a:cubicBezTo>
                <a:cubicBezTo>
                  <a:pt x="14" y="349"/>
                  <a:pt x="14" y="347"/>
                  <a:pt x="15" y="346"/>
                </a:cubicBezTo>
                <a:cubicBezTo>
                  <a:pt x="18" y="341"/>
                  <a:pt x="18" y="341"/>
                  <a:pt x="18" y="341"/>
                </a:cubicBezTo>
                <a:cubicBezTo>
                  <a:pt x="18" y="340"/>
                  <a:pt x="19" y="339"/>
                  <a:pt x="20" y="337"/>
                </a:cubicBezTo>
                <a:cubicBezTo>
                  <a:pt x="21" y="336"/>
                  <a:pt x="21" y="336"/>
                  <a:pt x="21" y="336"/>
                </a:cubicBezTo>
                <a:cubicBezTo>
                  <a:pt x="21" y="335"/>
                  <a:pt x="22" y="334"/>
                  <a:pt x="23" y="333"/>
                </a:cubicBezTo>
                <a:cubicBezTo>
                  <a:pt x="23" y="333"/>
                  <a:pt x="24" y="332"/>
                  <a:pt x="25" y="331"/>
                </a:cubicBezTo>
                <a:cubicBezTo>
                  <a:pt x="26" y="330"/>
                  <a:pt x="26" y="329"/>
                  <a:pt x="27" y="328"/>
                </a:cubicBezTo>
                <a:cubicBezTo>
                  <a:pt x="28" y="327"/>
                  <a:pt x="28" y="327"/>
                  <a:pt x="29" y="326"/>
                </a:cubicBezTo>
                <a:cubicBezTo>
                  <a:pt x="30" y="325"/>
                  <a:pt x="30" y="325"/>
                  <a:pt x="30" y="325"/>
                </a:cubicBezTo>
                <a:cubicBezTo>
                  <a:pt x="30" y="325"/>
                  <a:pt x="31" y="324"/>
                  <a:pt x="32" y="324"/>
                </a:cubicBezTo>
                <a:cubicBezTo>
                  <a:pt x="42" y="316"/>
                  <a:pt x="57" y="315"/>
                  <a:pt x="68" y="322"/>
                </a:cubicBezTo>
                <a:cubicBezTo>
                  <a:pt x="75" y="326"/>
                  <a:pt x="75" y="326"/>
                  <a:pt x="75" y="326"/>
                </a:cubicBezTo>
                <a:cubicBezTo>
                  <a:pt x="77" y="328"/>
                  <a:pt x="79" y="329"/>
                  <a:pt x="81" y="330"/>
                </a:cubicBezTo>
                <a:cubicBezTo>
                  <a:pt x="94" y="338"/>
                  <a:pt x="94" y="338"/>
                  <a:pt x="94" y="338"/>
                </a:cubicBezTo>
                <a:cubicBezTo>
                  <a:pt x="96" y="339"/>
                  <a:pt x="97" y="340"/>
                  <a:pt x="99" y="340"/>
                </a:cubicBezTo>
                <a:cubicBezTo>
                  <a:pt x="103" y="342"/>
                  <a:pt x="103" y="342"/>
                  <a:pt x="103" y="342"/>
                </a:cubicBezTo>
                <a:cubicBezTo>
                  <a:pt x="105" y="343"/>
                  <a:pt x="107" y="344"/>
                  <a:pt x="108" y="345"/>
                </a:cubicBezTo>
                <a:cubicBezTo>
                  <a:pt x="120" y="350"/>
                  <a:pt x="133" y="354"/>
                  <a:pt x="147" y="357"/>
                </a:cubicBezTo>
                <a:close/>
              </a:path>
            </a:pathLst>
          </a:custGeom>
          <a:solidFill>
            <a:srgbClr val="F37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9" name="Rectangle 13">
            <a:extLst>
              <a:ext uri="{FF2B5EF4-FFF2-40B4-BE49-F238E27FC236}">
                <a16:creationId xmlns:a16="http://schemas.microsoft.com/office/drawing/2014/main" id="{7237EB76-C79B-410E-8184-58833ABC1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2463" y="3454400"/>
            <a:ext cx="6091238" cy="2744788"/>
          </a:xfrm>
          <a:prstGeom prst="rect">
            <a:avLst/>
          </a:prstGeom>
          <a:solidFill>
            <a:srgbClr val="F3DB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 useBgFill="1">
        <p:nvSpPr>
          <p:cNvPr id="100" name="Freeform 14">
            <a:extLst>
              <a:ext uri="{FF2B5EF4-FFF2-40B4-BE49-F238E27FC236}">
                <a16:creationId xmlns:a16="http://schemas.microsoft.com/office/drawing/2014/main" id="{CA05F15E-1454-4FF7-91D6-C9E570A1309D}"/>
              </a:ext>
            </a:extLst>
          </p:cNvPr>
          <p:cNvSpPr>
            <a:spLocks noEditPoints="1"/>
          </p:cNvSpPr>
          <p:nvPr/>
        </p:nvSpPr>
        <p:spPr bwMode="auto">
          <a:xfrm>
            <a:off x="5641182" y="1232694"/>
            <a:ext cx="6273800" cy="5114925"/>
          </a:xfrm>
          <a:custGeom>
            <a:avLst/>
            <a:gdLst>
              <a:gd name="T0" fmla="*/ 0 w 684"/>
              <a:gd name="T1" fmla="*/ 557 h 557"/>
              <a:gd name="T2" fmla="*/ 684 w 684"/>
              <a:gd name="T3" fmla="*/ 0 h 557"/>
              <a:gd name="T4" fmla="*/ 570 w 684"/>
              <a:gd name="T5" fmla="*/ 366 h 557"/>
              <a:gd name="T6" fmla="*/ 206 w 684"/>
              <a:gd name="T7" fmla="*/ 484 h 557"/>
              <a:gd name="T8" fmla="*/ 159 w 684"/>
              <a:gd name="T9" fmla="*/ 472 h 557"/>
              <a:gd name="T10" fmla="*/ 99 w 684"/>
              <a:gd name="T11" fmla="*/ 443 h 557"/>
              <a:gd name="T12" fmla="*/ 94 w 684"/>
              <a:gd name="T13" fmla="*/ 442 h 557"/>
              <a:gd name="T14" fmla="*/ 89 w 684"/>
              <a:gd name="T15" fmla="*/ 451 h 557"/>
              <a:gd name="T16" fmla="*/ 85 w 684"/>
              <a:gd name="T17" fmla="*/ 474 h 557"/>
              <a:gd name="T18" fmla="*/ 84 w 684"/>
              <a:gd name="T19" fmla="*/ 488 h 557"/>
              <a:gd name="T20" fmla="*/ 84 w 684"/>
              <a:gd name="T21" fmla="*/ 502 h 557"/>
              <a:gd name="T22" fmla="*/ 35 w 684"/>
              <a:gd name="T23" fmla="*/ 495 h 557"/>
              <a:gd name="T24" fmla="*/ 33 w 684"/>
              <a:gd name="T25" fmla="*/ 478 h 557"/>
              <a:gd name="T26" fmla="*/ 33 w 684"/>
              <a:gd name="T27" fmla="*/ 461 h 557"/>
              <a:gd name="T28" fmla="*/ 34 w 684"/>
              <a:gd name="T29" fmla="*/ 443 h 557"/>
              <a:gd name="T30" fmla="*/ 37 w 684"/>
              <a:gd name="T31" fmla="*/ 419 h 557"/>
              <a:gd name="T32" fmla="*/ 40 w 684"/>
              <a:gd name="T33" fmla="*/ 406 h 557"/>
              <a:gd name="T34" fmla="*/ 46 w 684"/>
              <a:gd name="T35" fmla="*/ 392 h 557"/>
              <a:gd name="T36" fmla="*/ 48 w 684"/>
              <a:gd name="T37" fmla="*/ 387 h 557"/>
              <a:gd name="T38" fmla="*/ 53 w 684"/>
              <a:gd name="T39" fmla="*/ 378 h 557"/>
              <a:gd name="T40" fmla="*/ 56 w 684"/>
              <a:gd name="T41" fmla="*/ 374 h 557"/>
              <a:gd name="T42" fmla="*/ 60 w 684"/>
              <a:gd name="T43" fmla="*/ 369 h 557"/>
              <a:gd name="T44" fmla="*/ 63 w 684"/>
              <a:gd name="T45" fmla="*/ 366 h 557"/>
              <a:gd name="T46" fmla="*/ 101 w 684"/>
              <a:gd name="T47" fmla="*/ 363 h 557"/>
              <a:gd name="T48" fmla="*/ 114 w 684"/>
              <a:gd name="T49" fmla="*/ 371 h 557"/>
              <a:gd name="T50" fmla="*/ 132 w 684"/>
              <a:gd name="T51" fmla="*/ 381 h 557"/>
              <a:gd name="T52" fmla="*/ 141 w 684"/>
              <a:gd name="T53" fmla="*/ 386 h 557"/>
              <a:gd name="T54" fmla="*/ 199 w 684"/>
              <a:gd name="T55" fmla="*/ 401 h 557"/>
              <a:gd name="T56" fmla="*/ 204 w 684"/>
              <a:gd name="T57" fmla="*/ 400 h 557"/>
              <a:gd name="T58" fmla="*/ 246 w 684"/>
              <a:gd name="T59" fmla="*/ 389 h 557"/>
              <a:gd name="T60" fmla="*/ 373 w 684"/>
              <a:gd name="T61" fmla="*/ 177 h 557"/>
              <a:gd name="T62" fmla="*/ 358 w 684"/>
              <a:gd name="T63" fmla="*/ 152 h 557"/>
              <a:gd name="T64" fmla="*/ 331 w 684"/>
              <a:gd name="T65" fmla="*/ 93 h 557"/>
              <a:gd name="T66" fmla="*/ 322 w 684"/>
              <a:gd name="T67" fmla="*/ 60 h 557"/>
              <a:gd name="T68" fmla="*/ 373 w 684"/>
              <a:gd name="T69" fmla="*/ 48 h 557"/>
              <a:gd name="T70" fmla="*/ 384 w 684"/>
              <a:gd name="T71" fmla="*/ 60 h 557"/>
              <a:gd name="T72" fmla="*/ 391 w 684"/>
              <a:gd name="T73" fmla="*/ 70 h 557"/>
              <a:gd name="T74" fmla="*/ 405 w 684"/>
              <a:gd name="T75" fmla="*/ 86 h 557"/>
              <a:gd name="T76" fmla="*/ 484 w 684"/>
              <a:gd name="T77" fmla="*/ 67 h 557"/>
              <a:gd name="T78" fmla="*/ 570 w 684"/>
              <a:gd name="T79" fmla="*/ 366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84" h="557">
                <a:moveTo>
                  <a:pt x="0" y="0"/>
                </a:moveTo>
                <a:cubicBezTo>
                  <a:pt x="0" y="557"/>
                  <a:pt x="0" y="557"/>
                  <a:pt x="0" y="557"/>
                </a:cubicBezTo>
                <a:cubicBezTo>
                  <a:pt x="684" y="557"/>
                  <a:pt x="684" y="557"/>
                  <a:pt x="684" y="557"/>
                </a:cubicBezTo>
                <a:cubicBezTo>
                  <a:pt x="684" y="0"/>
                  <a:pt x="684" y="0"/>
                  <a:pt x="684" y="0"/>
                </a:cubicBezTo>
                <a:lnTo>
                  <a:pt x="0" y="0"/>
                </a:lnTo>
                <a:close/>
                <a:moveTo>
                  <a:pt x="570" y="366"/>
                </a:moveTo>
                <a:cubicBezTo>
                  <a:pt x="503" y="455"/>
                  <a:pt x="390" y="520"/>
                  <a:pt x="300" y="520"/>
                </a:cubicBezTo>
                <a:cubicBezTo>
                  <a:pt x="261" y="520"/>
                  <a:pt x="229" y="508"/>
                  <a:pt x="206" y="484"/>
                </a:cubicBezTo>
                <a:cubicBezTo>
                  <a:pt x="205" y="483"/>
                  <a:pt x="204" y="482"/>
                  <a:pt x="202" y="482"/>
                </a:cubicBezTo>
                <a:cubicBezTo>
                  <a:pt x="187" y="480"/>
                  <a:pt x="173" y="476"/>
                  <a:pt x="159" y="472"/>
                </a:cubicBezTo>
                <a:cubicBezTo>
                  <a:pt x="142" y="466"/>
                  <a:pt x="124" y="458"/>
                  <a:pt x="108" y="448"/>
                </a:cubicBezTo>
                <a:cubicBezTo>
                  <a:pt x="105" y="447"/>
                  <a:pt x="102" y="445"/>
                  <a:pt x="99" y="443"/>
                </a:cubicBezTo>
                <a:cubicBezTo>
                  <a:pt x="98" y="442"/>
                  <a:pt x="97" y="442"/>
                  <a:pt x="96" y="442"/>
                </a:cubicBezTo>
                <a:cubicBezTo>
                  <a:pt x="95" y="442"/>
                  <a:pt x="94" y="442"/>
                  <a:pt x="94" y="442"/>
                </a:cubicBezTo>
                <a:cubicBezTo>
                  <a:pt x="92" y="443"/>
                  <a:pt x="91" y="445"/>
                  <a:pt x="90" y="447"/>
                </a:cubicBezTo>
                <a:cubicBezTo>
                  <a:pt x="89" y="451"/>
                  <a:pt x="89" y="451"/>
                  <a:pt x="89" y="451"/>
                </a:cubicBezTo>
                <a:cubicBezTo>
                  <a:pt x="88" y="453"/>
                  <a:pt x="88" y="455"/>
                  <a:pt x="88" y="458"/>
                </a:cubicBezTo>
                <a:cubicBezTo>
                  <a:pt x="85" y="474"/>
                  <a:pt x="85" y="474"/>
                  <a:pt x="85" y="474"/>
                </a:cubicBezTo>
                <a:cubicBezTo>
                  <a:pt x="85" y="476"/>
                  <a:pt x="85" y="477"/>
                  <a:pt x="85" y="479"/>
                </a:cubicBezTo>
                <a:cubicBezTo>
                  <a:pt x="84" y="488"/>
                  <a:pt x="84" y="488"/>
                  <a:pt x="84" y="488"/>
                </a:cubicBezTo>
                <a:cubicBezTo>
                  <a:pt x="84" y="490"/>
                  <a:pt x="84" y="492"/>
                  <a:pt x="84" y="493"/>
                </a:cubicBezTo>
                <a:cubicBezTo>
                  <a:pt x="84" y="502"/>
                  <a:pt x="84" y="502"/>
                  <a:pt x="84" y="502"/>
                </a:cubicBezTo>
                <a:cubicBezTo>
                  <a:pt x="36" y="506"/>
                  <a:pt x="36" y="506"/>
                  <a:pt x="36" y="506"/>
                </a:cubicBezTo>
                <a:cubicBezTo>
                  <a:pt x="35" y="495"/>
                  <a:pt x="35" y="495"/>
                  <a:pt x="35" y="495"/>
                </a:cubicBezTo>
                <a:cubicBezTo>
                  <a:pt x="34" y="493"/>
                  <a:pt x="34" y="491"/>
                  <a:pt x="34" y="489"/>
                </a:cubicBezTo>
                <a:cubicBezTo>
                  <a:pt x="33" y="478"/>
                  <a:pt x="33" y="478"/>
                  <a:pt x="33" y="478"/>
                </a:cubicBezTo>
                <a:cubicBezTo>
                  <a:pt x="33" y="476"/>
                  <a:pt x="33" y="474"/>
                  <a:pt x="33" y="472"/>
                </a:cubicBezTo>
                <a:cubicBezTo>
                  <a:pt x="33" y="461"/>
                  <a:pt x="33" y="461"/>
                  <a:pt x="33" y="461"/>
                </a:cubicBezTo>
                <a:cubicBezTo>
                  <a:pt x="33" y="452"/>
                  <a:pt x="33" y="452"/>
                  <a:pt x="33" y="452"/>
                </a:cubicBezTo>
                <a:cubicBezTo>
                  <a:pt x="33" y="449"/>
                  <a:pt x="34" y="446"/>
                  <a:pt x="34" y="443"/>
                </a:cubicBezTo>
                <a:cubicBezTo>
                  <a:pt x="36" y="425"/>
                  <a:pt x="36" y="425"/>
                  <a:pt x="36" y="425"/>
                </a:cubicBezTo>
                <a:cubicBezTo>
                  <a:pt x="36" y="423"/>
                  <a:pt x="37" y="421"/>
                  <a:pt x="37" y="419"/>
                </a:cubicBezTo>
                <a:cubicBezTo>
                  <a:pt x="38" y="416"/>
                  <a:pt x="38" y="416"/>
                  <a:pt x="38" y="416"/>
                </a:cubicBezTo>
                <a:cubicBezTo>
                  <a:pt x="39" y="413"/>
                  <a:pt x="40" y="410"/>
                  <a:pt x="40" y="406"/>
                </a:cubicBezTo>
                <a:cubicBezTo>
                  <a:pt x="41" y="403"/>
                  <a:pt x="42" y="400"/>
                  <a:pt x="44" y="397"/>
                </a:cubicBezTo>
                <a:cubicBezTo>
                  <a:pt x="44" y="395"/>
                  <a:pt x="45" y="394"/>
                  <a:pt x="46" y="392"/>
                </a:cubicBezTo>
                <a:cubicBezTo>
                  <a:pt x="46" y="391"/>
                  <a:pt x="46" y="391"/>
                  <a:pt x="46" y="391"/>
                </a:cubicBezTo>
                <a:cubicBezTo>
                  <a:pt x="47" y="390"/>
                  <a:pt x="47" y="388"/>
                  <a:pt x="48" y="387"/>
                </a:cubicBezTo>
                <a:cubicBezTo>
                  <a:pt x="51" y="382"/>
                  <a:pt x="51" y="382"/>
                  <a:pt x="51" y="382"/>
                </a:cubicBezTo>
                <a:cubicBezTo>
                  <a:pt x="51" y="381"/>
                  <a:pt x="52" y="380"/>
                  <a:pt x="53" y="378"/>
                </a:cubicBezTo>
                <a:cubicBezTo>
                  <a:pt x="54" y="377"/>
                  <a:pt x="54" y="377"/>
                  <a:pt x="54" y="377"/>
                </a:cubicBezTo>
                <a:cubicBezTo>
                  <a:pt x="54" y="376"/>
                  <a:pt x="55" y="375"/>
                  <a:pt x="56" y="374"/>
                </a:cubicBezTo>
                <a:cubicBezTo>
                  <a:pt x="56" y="374"/>
                  <a:pt x="57" y="373"/>
                  <a:pt x="58" y="372"/>
                </a:cubicBezTo>
                <a:cubicBezTo>
                  <a:pt x="59" y="371"/>
                  <a:pt x="59" y="370"/>
                  <a:pt x="60" y="369"/>
                </a:cubicBezTo>
                <a:cubicBezTo>
                  <a:pt x="61" y="368"/>
                  <a:pt x="61" y="368"/>
                  <a:pt x="62" y="367"/>
                </a:cubicBezTo>
                <a:cubicBezTo>
                  <a:pt x="63" y="366"/>
                  <a:pt x="63" y="366"/>
                  <a:pt x="63" y="366"/>
                </a:cubicBezTo>
                <a:cubicBezTo>
                  <a:pt x="63" y="366"/>
                  <a:pt x="64" y="365"/>
                  <a:pt x="65" y="365"/>
                </a:cubicBezTo>
                <a:cubicBezTo>
                  <a:pt x="75" y="357"/>
                  <a:pt x="90" y="356"/>
                  <a:pt x="101" y="363"/>
                </a:cubicBezTo>
                <a:cubicBezTo>
                  <a:pt x="108" y="367"/>
                  <a:pt x="108" y="367"/>
                  <a:pt x="108" y="367"/>
                </a:cubicBezTo>
                <a:cubicBezTo>
                  <a:pt x="110" y="369"/>
                  <a:pt x="112" y="370"/>
                  <a:pt x="114" y="371"/>
                </a:cubicBezTo>
                <a:cubicBezTo>
                  <a:pt x="127" y="379"/>
                  <a:pt x="127" y="379"/>
                  <a:pt x="127" y="379"/>
                </a:cubicBezTo>
                <a:cubicBezTo>
                  <a:pt x="129" y="380"/>
                  <a:pt x="130" y="381"/>
                  <a:pt x="132" y="381"/>
                </a:cubicBezTo>
                <a:cubicBezTo>
                  <a:pt x="136" y="383"/>
                  <a:pt x="136" y="383"/>
                  <a:pt x="136" y="383"/>
                </a:cubicBezTo>
                <a:cubicBezTo>
                  <a:pt x="138" y="384"/>
                  <a:pt x="140" y="385"/>
                  <a:pt x="141" y="386"/>
                </a:cubicBezTo>
                <a:cubicBezTo>
                  <a:pt x="153" y="391"/>
                  <a:pt x="166" y="395"/>
                  <a:pt x="180" y="398"/>
                </a:cubicBezTo>
                <a:cubicBezTo>
                  <a:pt x="186" y="399"/>
                  <a:pt x="193" y="400"/>
                  <a:pt x="199" y="401"/>
                </a:cubicBezTo>
                <a:cubicBezTo>
                  <a:pt x="201" y="401"/>
                  <a:pt x="201" y="401"/>
                  <a:pt x="201" y="401"/>
                </a:cubicBezTo>
                <a:cubicBezTo>
                  <a:pt x="202" y="401"/>
                  <a:pt x="203" y="401"/>
                  <a:pt x="204" y="400"/>
                </a:cubicBezTo>
                <a:cubicBezTo>
                  <a:pt x="213" y="394"/>
                  <a:pt x="224" y="391"/>
                  <a:pt x="238" y="388"/>
                </a:cubicBezTo>
                <a:cubicBezTo>
                  <a:pt x="240" y="389"/>
                  <a:pt x="243" y="389"/>
                  <a:pt x="246" y="389"/>
                </a:cubicBezTo>
                <a:cubicBezTo>
                  <a:pt x="276" y="389"/>
                  <a:pt x="347" y="369"/>
                  <a:pt x="374" y="181"/>
                </a:cubicBezTo>
                <a:cubicBezTo>
                  <a:pt x="375" y="179"/>
                  <a:pt x="374" y="178"/>
                  <a:pt x="373" y="177"/>
                </a:cubicBezTo>
                <a:cubicBezTo>
                  <a:pt x="369" y="170"/>
                  <a:pt x="369" y="170"/>
                  <a:pt x="369" y="170"/>
                </a:cubicBezTo>
                <a:cubicBezTo>
                  <a:pt x="365" y="164"/>
                  <a:pt x="361" y="158"/>
                  <a:pt x="358" y="152"/>
                </a:cubicBezTo>
                <a:cubicBezTo>
                  <a:pt x="350" y="137"/>
                  <a:pt x="342" y="122"/>
                  <a:pt x="336" y="105"/>
                </a:cubicBezTo>
                <a:cubicBezTo>
                  <a:pt x="334" y="101"/>
                  <a:pt x="333" y="97"/>
                  <a:pt x="331" y="93"/>
                </a:cubicBezTo>
                <a:cubicBezTo>
                  <a:pt x="330" y="89"/>
                  <a:pt x="329" y="85"/>
                  <a:pt x="327" y="81"/>
                </a:cubicBezTo>
                <a:cubicBezTo>
                  <a:pt x="325" y="73"/>
                  <a:pt x="324" y="66"/>
                  <a:pt x="322" y="60"/>
                </a:cubicBezTo>
                <a:cubicBezTo>
                  <a:pt x="368" y="41"/>
                  <a:pt x="368" y="41"/>
                  <a:pt x="368" y="41"/>
                </a:cubicBezTo>
                <a:cubicBezTo>
                  <a:pt x="370" y="43"/>
                  <a:pt x="372" y="45"/>
                  <a:pt x="373" y="48"/>
                </a:cubicBezTo>
                <a:cubicBezTo>
                  <a:pt x="375" y="50"/>
                  <a:pt x="377" y="52"/>
                  <a:pt x="379" y="55"/>
                </a:cubicBezTo>
                <a:cubicBezTo>
                  <a:pt x="381" y="57"/>
                  <a:pt x="382" y="59"/>
                  <a:pt x="384" y="60"/>
                </a:cubicBezTo>
                <a:cubicBezTo>
                  <a:pt x="386" y="64"/>
                  <a:pt x="386" y="64"/>
                  <a:pt x="386" y="64"/>
                </a:cubicBezTo>
                <a:cubicBezTo>
                  <a:pt x="388" y="66"/>
                  <a:pt x="389" y="68"/>
                  <a:pt x="391" y="70"/>
                </a:cubicBezTo>
                <a:cubicBezTo>
                  <a:pt x="394" y="73"/>
                  <a:pt x="394" y="73"/>
                  <a:pt x="394" y="73"/>
                </a:cubicBezTo>
                <a:cubicBezTo>
                  <a:pt x="397" y="77"/>
                  <a:pt x="401" y="82"/>
                  <a:pt x="405" y="86"/>
                </a:cubicBezTo>
                <a:cubicBezTo>
                  <a:pt x="407" y="89"/>
                  <a:pt x="410" y="89"/>
                  <a:pt x="413" y="87"/>
                </a:cubicBezTo>
                <a:cubicBezTo>
                  <a:pt x="432" y="74"/>
                  <a:pt x="458" y="67"/>
                  <a:pt x="484" y="67"/>
                </a:cubicBezTo>
                <a:cubicBezTo>
                  <a:pt x="547" y="67"/>
                  <a:pt x="597" y="108"/>
                  <a:pt x="617" y="178"/>
                </a:cubicBezTo>
                <a:cubicBezTo>
                  <a:pt x="634" y="236"/>
                  <a:pt x="618" y="303"/>
                  <a:pt x="570" y="366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1" name="Freeform 15">
            <a:extLst>
              <a:ext uri="{FF2B5EF4-FFF2-40B4-BE49-F238E27FC236}">
                <a16:creationId xmlns:a16="http://schemas.microsoft.com/office/drawing/2014/main" id="{95C2CB3C-B92D-492D-ADFE-899F16B49B95}"/>
              </a:ext>
            </a:extLst>
          </p:cNvPr>
          <p:cNvSpPr>
            <a:spLocks noEditPoints="1"/>
          </p:cNvSpPr>
          <p:nvPr/>
        </p:nvSpPr>
        <p:spPr bwMode="auto">
          <a:xfrm>
            <a:off x="5843588" y="1471613"/>
            <a:ext cx="5740400" cy="4637088"/>
          </a:xfrm>
          <a:custGeom>
            <a:avLst/>
            <a:gdLst>
              <a:gd name="T0" fmla="*/ 217 w 626"/>
              <a:gd name="T1" fmla="*/ 361 h 505"/>
              <a:gd name="T2" fmla="*/ 178 w 626"/>
              <a:gd name="T3" fmla="*/ 374 h 505"/>
              <a:gd name="T4" fmla="*/ 115 w 626"/>
              <a:gd name="T5" fmla="*/ 356 h 505"/>
              <a:gd name="T6" fmla="*/ 93 w 626"/>
              <a:gd name="T7" fmla="*/ 344 h 505"/>
              <a:gd name="T8" fmla="*/ 44 w 626"/>
              <a:gd name="T9" fmla="*/ 338 h 505"/>
              <a:gd name="T10" fmla="*/ 39 w 626"/>
              <a:gd name="T11" fmla="*/ 342 h 505"/>
              <a:gd name="T12" fmla="*/ 33 w 626"/>
              <a:gd name="T13" fmla="*/ 350 h 505"/>
              <a:gd name="T14" fmla="*/ 27 w 626"/>
              <a:gd name="T15" fmla="*/ 360 h 505"/>
              <a:gd name="T16" fmla="*/ 23 w 626"/>
              <a:gd name="T17" fmla="*/ 370 h 505"/>
              <a:gd name="T18" fmla="*/ 16 w 626"/>
              <a:gd name="T19" fmla="*/ 392 h 505"/>
              <a:gd name="T20" fmla="*/ 12 w 626"/>
              <a:gd name="T21" fmla="*/ 425 h 505"/>
              <a:gd name="T22" fmla="*/ 12 w 626"/>
              <a:gd name="T23" fmla="*/ 451 h 505"/>
              <a:gd name="T24" fmla="*/ 15 w 626"/>
              <a:gd name="T25" fmla="*/ 479 h 505"/>
              <a:gd name="T26" fmla="*/ 63 w 626"/>
              <a:gd name="T27" fmla="*/ 461 h 505"/>
              <a:gd name="T28" fmla="*/ 67 w 626"/>
              <a:gd name="T29" fmla="*/ 431 h 505"/>
              <a:gd name="T30" fmla="*/ 73 w 626"/>
              <a:gd name="T31" fmla="*/ 415 h 505"/>
              <a:gd name="T32" fmla="*/ 87 w 626"/>
              <a:gd name="T33" fmla="*/ 421 h 505"/>
              <a:gd name="T34" fmla="*/ 185 w 626"/>
              <a:gd name="T35" fmla="*/ 457 h 505"/>
              <a:gd name="T36" fmla="*/ 596 w 626"/>
              <a:gd name="T37" fmla="*/ 151 h 505"/>
              <a:gd name="T38" fmla="*/ 384 w 626"/>
              <a:gd name="T39" fmla="*/ 59 h 505"/>
              <a:gd name="T40" fmla="*/ 365 w 626"/>
              <a:gd name="T41" fmla="*/ 37 h 505"/>
              <a:gd name="T42" fmla="*/ 352 w 626"/>
              <a:gd name="T43" fmla="*/ 21 h 505"/>
              <a:gd name="T44" fmla="*/ 306 w 626"/>
              <a:gd name="T45" fmla="*/ 54 h 505"/>
              <a:gd name="T46" fmla="*/ 337 w 626"/>
              <a:gd name="T47" fmla="*/ 125 h 505"/>
              <a:gd name="T48" fmla="*/ 353 w 626"/>
              <a:gd name="T49" fmla="*/ 154 h 505"/>
              <a:gd name="T50" fmla="*/ 134 w 626"/>
              <a:gd name="T51" fmla="*/ 456 h 505"/>
              <a:gd name="T52" fmla="*/ 78 w 626"/>
              <a:gd name="T53" fmla="*/ 433 h 505"/>
              <a:gd name="T54" fmla="*/ 75 w 626"/>
              <a:gd name="T55" fmla="*/ 462 h 505"/>
              <a:gd name="T56" fmla="*/ 69 w 626"/>
              <a:gd name="T57" fmla="*/ 487 h 505"/>
              <a:gd name="T58" fmla="*/ 2 w 626"/>
              <a:gd name="T59" fmla="*/ 469 h 505"/>
              <a:gd name="T60" fmla="*/ 0 w 626"/>
              <a:gd name="T61" fmla="*/ 446 h 505"/>
              <a:gd name="T62" fmla="*/ 1 w 626"/>
              <a:gd name="T63" fmla="*/ 415 h 505"/>
              <a:gd name="T64" fmla="*/ 5 w 626"/>
              <a:gd name="T65" fmla="*/ 386 h 505"/>
              <a:gd name="T66" fmla="*/ 14 w 626"/>
              <a:gd name="T67" fmla="*/ 360 h 505"/>
              <a:gd name="T68" fmla="*/ 19 w 626"/>
              <a:gd name="T69" fmla="*/ 349 h 505"/>
              <a:gd name="T70" fmla="*/ 25 w 626"/>
              <a:gd name="T71" fmla="*/ 340 h 505"/>
              <a:gd name="T72" fmla="*/ 33 w 626"/>
              <a:gd name="T73" fmla="*/ 332 h 505"/>
              <a:gd name="T74" fmla="*/ 87 w 626"/>
              <a:gd name="T75" fmla="*/ 326 h 505"/>
              <a:gd name="T76" fmla="*/ 112 w 626"/>
              <a:gd name="T77" fmla="*/ 341 h 505"/>
              <a:gd name="T78" fmla="*/ 125 w 626"/>
              <a:gd name="T79" fmla="*/ 348 h 505"/>
              <a:gd name="T80" fmla="*/ 216 w 626"/>
              <a:gd name="T81" fmla="*/ 349 h 505"/>
              <a:gd name="T82" fmla="*/ 341 w 626"/>
              <a:gd name="T83" fmla="*/ 154 h 505"/>
              <a:gd name="T84" fmla="*/ 304 w 626"/>
              <a:gd name="T85" fmla="*/ 82 h 505"/>
              <a:gd name="T86" fmla="*/ 289 w 626"/>
              <a:gd name="T87" fmla="*/ 30 h 505"/>
              <a:gd name="T88" fmla="*/ 354 w 626"/>
              <a:gd name="T89" fmla="*/ 3 h 505"/>
              <a:gd name="T90" fmla="*/ 372 w 626"/>
              <a:gd name="T91" fmla="*/ 26 h 505"/>
              <a:gd name="T92" fmla="*/ 382 w 626"/>
              <a:gd name="T93" fmla="*/ 38 h 505"/>
              <a:gd name="T94" fmla="*/ 608 w 626"/>
              <a:gd name="T95" fmla="*/ 148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6" h="505">
                <a:moveTo>
                  <a:pt x="353" y="154"/>
                </a:moveTo>
                <a:cubicBezTo>
                  <a:pt x="326" y="342"/>
                  <a:pt x="255" y="362"/>
                  <a:pt x="225" y="362"/>
                </a:cubicBezTo>
                <a:cubicBezTo>
                  <a:pt x="222" y="362"/>
                  <a:pt x="219" y="362"/>
                  <a:pt x="217" y="361"/>
                </a:cubicBezTo>
                <a:cubicBezTo>
                  <a:pt x="203" y="364"/>
                  <a:pt x="192" y="367"/>
                  <a:pt x="183" y="373"/>
                </a:cubicBezTo>
                <a:cubicBezTo>
                  <a:pt x="182" y="374"/>
                  <a:pt x="181" y="374"/>
                  <a:pt x="180" y="374"/>
                </a:cubicBezTo>
                <a:cubicBezTo>
                  <a:pt x="178" y="374"/>
                  <a:pt x="178" y="374"/>
                  <a:pt x="178" y="374"/>
                </a:cubicBezTo>
                <a:cubicBezTo>
                  <a:pt x="172" y="373"/>
                  <a:pt x="165" y="372"/>
                  <a:pt x="159" y="371"/>
                </a:cubicBezTo>
                <a:cubicBezTo>
                  <a:pt x="145" y="368"/>
                  <a:pt x="132" y="364"/>
                  <a:pt x="120" y="359"/>
                </a:cubicBezTo>
                <a:cubicBezTo>
                  <a:pt x="119" y="358"/>
                  <a:pt x="117" y="357"/>
                  <a:pt x="115" y="356"/>
                </a:cubicBezTo>
                <a:cubicBezTo>
                  <a:pt x="111" y="354"/>
                  <a:pt x="111" y="354"/>
                  <a:pt x="111" y="354"/>
                </a:cubicBezTo>
                <a:cubicBezTo>
                  <a:pt x="109" y="354"/>
                  <a:pt x="108" y="353"/>
                  <a:pt x="106" y="352"/>
                </a:cubicBezTo>
                <a:cubicBezTo>
                  <a:pt x="93" y="344"/>
                  <a:pt x="93" y="344"/>
                  <a:pt x="93" y="344"/>
                </a:cubicBezTo>
                <a:cubicBezTo>
                  <a:pt x="91" y="343"/>
                  <a:pt x="89" y="342"/>
                  <a:pt x="87" y="340"/>
                </a:cubicBezTo>
                <a:cubicBezTo>
                  <a:pt x="80" y="336"/>
                  <a:pt x="80" y="336"/>
                  <a:pt x="80" y="336"/>
                </a:cubicBezTo>
                <a:cubicBezTo>
                  <a:pt x="69" y="329"/>
                  <a:pt x="54" y="330"/>
                  <a:pt x="44" y="338"/>
                </a:cubicBezTo>
                <a:cubicBezTo>
                  <a:pt x="43" y="338"/>
                  <a:pt x="42" y="339"/>
                  <a:pt x="42" y="339"/>
                </a:cubicBezTo>
                <a:cubicBezTo>
                  <a:pt x="41" y="340"/>
                  <a:pt x="41" y="340"/>
                  <a:pt x="41" y="340"/>
                </a:cubicBezTo>
                <a:cubicBezTo>
                  <a:pt x="40" y="341"/>
                  <a:pt x="40" y="341"/>
                  <a:pt x="39" y="342"/>
                </a:cubicBezTo>
                <a:cubicBezTo>
                  <a:pt x="38" y="343"/>
                  <a:pt x="38" y="344"/>
                  <a:pt x="37" y="345"/>
                </a:cubicBezTo>
                <a:cubicBezTo>
                  <a:pt x="36" y="346"/>
                  <a:pt x="35" y="347"/>
                  <a:pt x="35" y="347"/>
                </a:cubicBezTo>
                <a:cubicBezTo>
                  <a:pt x="34" y="348"/>
                  <a:pt x="33" y="349"/>
                  <a:pt x="33" y="350"/>
                </a:cubicBezTo>
                <a:cubicBezTo>
                  <a:pt x="32" y="351"/>
                  <a:pt x="32" y="351"/>
                  <a:pt x="32" y="351"/>
                </a:cubicBezTo>
                <a:cubicBezTo>
                  <a:pt x="31" y="353"/>
                  <a:pt x="30" y="354"/>
                  <a:pt x="30" y="355"/>
                </a:cubicBezTo>
                <a:cubicBezTo>
                  <a:pt x="27" y="360"/>
                  <a:pt x="27" y="360"/>
                  <a:pt x="27" y="360"/>
                </a:cubicBezTo>
                <a:cubicBezTo>
                  <a:pt x="26" y="361"/>
                  <a:pt x="26" y="363"/>
                  <a:pt x="25" y="364"/>
                </a:cubicBezTo>
                <a:cubicBezTo>
                  <a:pt x="25" y="365"/>
                  <a:pt x="25" y="365"/>
                  <a:pt x="25" y="365"/>
                </a:cubicBezTo>
                <a:cubicBezTo>
                  <a:pt x="24" y="367"/>
                  <a:pt x="23" y="368"/>
                  <a:pt x="23" y="370"/>
                </a:cubicBezTo>
                <a:cubicBezTo>
                  <a:pt x="21" y="373"/>
                  <a:pt x="20" y="376"/>
                  <a:pt x="19" y="379"/>
                </a:cubicBezTo>
                <a:cubicBezTo>
                  <a:pt x="19" y="383"/>
                  <a:pt x="18" y="386"/>
                  <a:pt x="17" y="389"/>
                </a:cubicBezTo>
                <a:cubicBezTo>
                  <a:pt x="16" y="392"/>
                  <a:pt x="16" y="392"/>
                  <a:pt x="16" y="392"/>
                </a:cubicBezTo>
                <a:cubicBezTo>
                  <a:pt x="16" y="394"/>
                  <a:pt x="15" y="396"/>
                  <a:pt x="15" y="398"/>
                </a:cubicBezTo>
                <a:cubicBezTo>
                  <a:pt x="13" y="416"/>
                  <a:pt x="13" y="416"/>
                  <a:pt x="13" y="416"/>
                </a:cubicBezTo>
                <a:cubicBezTo>
                  <a:pt x="13" y="419"/>
                  <a:pt x="12" y="422"/>
                  <a:pt x="12" y="425"/>
                </a:cubicBezTo>
                <a:cubicBezTo>
                  <a:pt x="12" y="434"/>
                  <a:pt x="12" y="434"/>
                  <a:pt x="12" y="434"/>
                </a:cubicBezTo>
                <a:cubicBezTo>
                  <a:pt x="12" y="445"/>
                  <a:pt x="12" y="445"/>
                  <a:pt x="12" y="445"/>
                </a:cubicBezTo>
                <a:cubicBezTo>
                  <a:pt x="12" y="447"/>
                  <a:pt x="12" y="449"/>
                  <a:pt x="12" y="451"/>
                </a:cubicBezTo>
                <a:cubicBezTo>
                  <a:pt x="13" y="462"/>
                  <a:pt x="13" y="462"/>
                  <a:pt x="13" y="462"/>
                </a:cubicBezTo>
                <a:cubicBezTo>
                  <a:pt x="13" y="464"/>
                  <a:pt x="13" y="466"/>
                  <a:pt x="14" y="468"/>
                </a:cubicBezTo>
                <a:cubicBezTo>
                  <a:pt x="15" y="479"/>
                  <a:pt x="15" y="479"/>
                  <a:pt x="15" y="479"/>
                </a:cubicBezTo>
                <a:cubicBezTo>
                  <a:pt x="63" y="475"/>
                  <a:pt x="63" y="475"/>
                  <a:pt x="63" y="475"/>
                </a:cubicBezTo>
                <a:cubicBezTo>
                  <a:pt x="63" y="466"/>
                  <a:pt x="63" y="466"/>
                  <a:pt x="63" y="466"/>
                </a:cubicBezTo>
                <a:cubicBezTo>
                  <a:pt x="63" y="465"/>
                  <a:pt x="63" y="463"/>
                  <a:pt x="63" y="461"/>
                </a:cubicBezTo>
                <a:cubicBezTo>
                  <a:pt x="64" y="452"/>
                  <a:pt x="64" y="452"/>
                  <a:pt x="64" y="452"/>
                </a:cubicBezTo>
                <a:cubicBezTo>
                  <a:pt x="64" y="450"/>
                  <a:pt x="64" y="449"/>
                  <a:pt x="64" y="447"/>
                </a:cubicBezTo>
                <a:cubicBezTo>
                  <a:pt x="67" y="431"/>
                  <a:pt x="67" y="431"/>
                  <a:pt x="67" y="431"/>
                </a:cubicBezTo>
                <a:cubicBezTo>
                  <a:pt x="67" y="428"/>
                  <a:pt x="67" y="426"/>
                  <a:pt x="68" y="424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70" y="418"/>
                  <a:pt x="71" y="416"/>
                  <a:pt x="73" y="415"/>
                </a:cubicBezTo>
                <a:cubicBezTo>
                  <a:pt x="73" y="415"/>
                  <a:pt x="74" y="415"/>
                  <a:pt x="75" y="415"/>
                </a:cubicBezTo>
                <a:cubicBezTo>
                  <a:pt x="76" y="415"/>
                  <a:pt x="77" y="415"/>
                  <a:pt x="78" y="416"/>
                </a:cubicBezTo>
                <a:cubicBezTo>
                  <a:pt x="81" y="418"/>
                  <a:pt x="84" y="420"/>
                  <a:pt x="87" y="421"/>
                </a:cubicBezTo>
                <a:cubicBezTo>
                  <a:pt x="103" y="431"/>
                  <a:pt x="121" y="439"/>
                  <a:pt x="138" y="445"/>
                </a:cubicBezTo>
                <a:cubicBezTo>
                  <a:pt x="152" y="449"/>
                  <a:pt x="166" y="453"/>
                  <a:pt x="181" y="455"/>
                </a:cubicBezTo>
                <a:cubicBezTo>
                  <a:pt x="183" y="455"/>
                  <a:pt x="184" y="456"/>
                  <a:pt x="185" y="457"/>
                </a:cubicBezTo>
                <a:cubicBezTo>
                  <a:pt x="208" y="481"/>
                  <a:pt x="240" y="493"/>
                  <a:pt x="279" y="493"/>
                </a:cubicBezTo>
                <a:cubicBezTo>
                  <a:pt x="369" y="493"/>
                  <a:pt x="482" y="428"/>
                  <a:pt x="549" y="339"/>
                </a:cubicBezTo>
                <a:cubicBezTo>
                  <a:pt x="597" y="276"/>
                  <a:pt x="613" y="209"/>
                  <a:pt x="596" y="151"/>
                </a:cubicBezTo>
                <a:cubicBezTo>
                  <a:pt x="576" y="81"/>
                  <a:pt x="526" y="40"/>
                  <a:pt x="463" y="40"/>
                </a:cubicBezTo>
                <a:cubicBezTo>
                  <a:pt x="437" y="40"/>
                  <a:pt x="411" y="47"/>
                  <a:pt x="392" y="60"/>
                </a:cubicBezTo>
                <a:cubicBezTo>
                  <a:pt x="389" y="62"/>
                  <a:pt x="386" y="62"/>
                  <a:pt x="384" y="59"/>
                </a:cubicBezTo>
                <a:cubicBezTo>
                  <a:pt x="380" y="55"/>
                  <a:pt x="376" y="50"/>
                  <a:pt x="373" y="46"/>
                </a:cubicBezTo>
                <a:cubicBezTo>
                  <a:pt x="370" y="43"/>
                  <a:pt x="370" y="43"/>
                  <a:pt x="370" y="43"/>
                </a:cubicBezTo>
                <a:cubicBezTo>
                  <a:pt x="368" y="41"/>
                  <a:pt x="367" y="39"/>
                  <a:pt x="365" y="37"/>
                </a:cubicBezTo>
                <a:cubicBezTo>
                  <a:pt x="363" y="33"/>
                  <a:pt x="363" y="33"/>
                  <a:pt x="363" y="33"/>
                </a:cubicBezTo>
                <a:cubicBezTo>
                  <a:pt x="361" y="32"/>
                  <a:pt x="360" y="30"/>
                  <a:pt x="358" y="28"/>
                </a:cubicBezTo>
                <a:cubicBezTo>
                  <a:pt x="356" y="25"/>
                  <a:pt x="354" y="23"/>
                  <a:pt x="352" y="21"/>
                </a:cubicBezTo>
                <a:cubicBezTo>
                  <a:pt x="351" y="18"/>
                  <a:pt x="349" y="16"/>
                  <a:pt x="347" y="14"/>
                </a:cubicBezTo>
                <a:cubicBezTo>
                  <a:pt x="301" y="33"/>
                  <a:pt x="301" y="33"/>
                  <a:pt x="301" y="33"/>
                </a:cubicBezTo>
                <a:cubicBezTo>
                  <a:pt x="303" y="39"/>
                  <a:pt x="304" y="46"/>
                  <a:pt x="306" y="54"/>
                </a:cubicBezTo>
                <a:cubicBezTo>
                  <a:pt x="308" y="58"/>
                  <a:pt x="309" y="62"/>
                  <a:pt x="310" y="66"/>
                </a:cubicBezTo>
                <a:cubicBezTo>
                  <a:pt x="312" y="70"/>
                  <a:pt x="313" y="74"/>
                  <a:pt x="315" y="78"/>
                </a:cubicBezTo>
                <a:cubicBezTo>
                  <a:pt x="321" y="95"/>
                  <a:pt x="329" y="110"/>
                  <a:pt x="337" y="125"/>
                </a:cubicBezTo>
                <a:cubicBezTo>
                  <a:pt x="340" y="131"/>
                  <a:pt x="344" y="137"/>
                  <a:pt x="348" y="143"/>
                </a:cubicBezTo>
                <a:cubicBezTo>
                  <a:pt x="352" y="150"/>
                  <a:pt x="352" y="150"/>
                  <a:pt x="352" y="150"/>
                </a:cubicBezTo>
                <a:cubicBezTo>
                  <a:pt x="353" y="151"/>
                  <a:pt x="354" y="152"/>
                  <a:pt x="353" y="154"/>
                </a:cubicBezTo>
                <a:close/>
                <a:moveTo>
                  <a:pt x="279" y="505"/>
                </a:moveTo>
                <a:cubicBezTo>
                  <a:pt x="238" y="505"/>
                  <a:pt x="203" y="492"/>
                  <a:pt x="178" y="466"/>
                </a:cubicBezTo>
                <a:cubicBezTo>
                  <a:pt x="163" y="464"/>
                  <a:pt x="148" y="461"/>
                  <a:pt x="134" y="456"/>
                </a:cubicBezTo>
                <a:cubicBezTo>
                  <a:pt x="116" y="450"/>
                  <a:pt x="98" y="442"/>
                  <a:pt x="81" y="432"/>
                </a:cubicBezTo>
                <a:cubicBezTo>
                  <a:pt x="80" y="431"/>
                  <a:pt x="79" y="431"/>
                  <a:pt x="79" y="431"/>
                </a:cubicBezTo>
                <a:cubicBezTo>
                  <a:pt x="79" y="431"/>
                  <a:pt x="79" y="432"/>
                  <a:pt x="78" y="433"/>
                </a:cubicBezTo>
                <a:cubicBezTo>
                  <a:pt x="76" y="448"/>
                  <a:pt x="76" y="448"/>
                  <a:pt x="76" y="448"/>
                </a:cubicBezTo>
                <a:cubicBezTo>
                  <a:pt x="76" y="450"/>
                  <a:pt x="76" y="451"/>
                  <a:pt x="76" y="452"/>
                </a:cubicBezTo>
                <a:cubicBezTo>
                  <a:pt x="75" y="462"/>
                  <a:pt x="75" y="462"/>
                  <a:pt x="75" y="462"/>
                </a:cubicBezTo>
                <a:cubicBezTo>
                  <a:pt x="75" y="463"/>
                  <a:pt x="75" y="465"/>
                  <a:pt x="75" y="466"/>
                </a:cubicBezTo>
                <a:cubicBezTo>
                  <a:pt x="75" y="481"/>
                  <a:pt x="75" y="481"/>
                  <a:pt x="75" y="481"/>
                </a:cubicBezTo>
                <a:cubicBezTo>
                  <a:pt x="75" y="484"/>
                  <a:pt x="72" y="487"/>
                  <a:pt x="69" y="487"/>
                </a:cubicBezTo>
                <a:cubicBezTo>
                  <a:pt x="10" y="491"/>
                  <a:pt x="10" y="491"/>
                  <a:pt x="10" y="491"/>
                </a:cubicBezTo>
                <a:cubicBezTo>
                  <a:pt x="7" y="492"/>
                  <a:pt x="4" y="489"/>
                  <a:pt x="4" y="486"/>
                </a:cubicBezTo>
                <a:cubicBezTo>
                  <a:pt x="2" y="469"/>
                  <a:pt x="2" y="469"/>
                  <a:pt x="2" y="469"/>
                </a:cubicBezTo>
                <a:cubicBezTo>
                  <a:pt x="2" y="467"/>
                  <a:pt x="2" y="465"/>
                  <a:pt x="1" y="463"/>
                </a:cubicBezTo>
                <a:cubicBezTo>
                  <a:pt x="1" y="452"/>
                  <a:pt x="1" y="452"/>
                  <a:pt x="1" y="452"/>
                </a:cubicBezTo>
                <a:cubicBezTo>
                  <a:pt x="0" y="450"/>
                  <a:pt x="0" y="448"/>
                  <a:pt x="0" y="446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25"/>
                  <a:pt x="0" y="425"/>
                  <a:pt x="0" y="425"/>
                </a:cubicBezTo>
                <a:cubicBezTo>
                  <a:pt x="1" y="421"/>
                  <a:pt x="1" y="418"/>
                  <a:pt x="1" y="415"/>
                </a:cubicBezTo>
                <a:cubicBezTo>
                  <a:pt x="3" y="396"/>
                  <a:pt x="3" y="396"/>
                  <a:pt x="3" y="396"/>
                </a:cubicBezTo>
                <a:cubicBezTo>
                  <a:pt x="4" y="394"/>
                  <a:pt x="4" y="392"/>
                  <a:pt x="5" y="389"/>
                </a:cubicBezTo>
                <a:cubicBezTo>
                  <a:pt x="5" y="386"/>
                  <a:pt x="5" y="386"/>
                  <a:pt x="5" y="386"/>
                </a:cubicBezTo>
                <a:cubicBezTo>
                  <a:pt x="6" y="383"/>
                  <a:pt x="7" y="380"/>
                  <a:pt x="8" y="376"/>
                </a:cubicBezTo>
                <a:cubicBezTo>
                  <a:pt x="9" y="373"/>
                  <a:pt x="10" y="369"/>
                  <a:pt x="12" y="366"/>
                </a:cubicBezTo>
                <a:cubicBezTo>
                  <a:pt x="12" y="364"/>
                  <a:pt x="13" y="362"/>
                  <a:pt x="14" y="360"/>
                </a:cubicBezTo>
                <a:cubicBezTo>
                  <a:pt x="14" y="359"/>
                  <a:pt x="14" y="359"/>
                  <a:pt x="14" y="359"/>
                </a:cubicBezTo>
                <a:cubicBezTo>
                  <a:pt x="15" y="358"/>
                  <a:pt x="16" y="356"/>
                  <a:pt x="16" y="355"/>
                </a:cubicBezTo>
                <a:cubicBezTo>
                  <a:pt x="19" y="349"/>
                  <a:pt x="19" y="349"/>
                  <a:pt x="19" y="349"/>
                </a:cubicBezTo>
                <a:cubicBezTo>
                  <a:pt x="20" y="348"/>
                  <a:pt x="21" y="346"/>
                  <a:pt x="22" y="345"/>
                </a:cubicBezTo>
                <a:cubicBezTo>
                  <a:pt x="23" y="344"/>
                  <a:pt x="23" y="344"/>
                  <a:pt x="23" y="344"/>
                </a:cubicBezTo>
                <a:cubicBezTo>
                  <a:pt x="23" y="343"/>
                  <a:pt x="24" y="342"/>
                  <a:pt x="25" y="340"/>
                </a:cubicBezTo>
                <a:cubicBezTo>
                  <a:pt x="26" y="339"/>
                  <a:pt x="27" y="338"/>
                  <a:pt x="28" y="337"/>
                </a:cubicBezTo>
                <a:cubicBezTo>
                  <a:pt x="29" y="336"/>
                  <a:pt x="30" y="335"/>
                  <a:pt x="31" y="334"/>
                </a:cubicBezTo>
                <a:cubicBezTo>
                  <a:pt x="31" y="333"/>
                  <a:pt x="32" y="333"/>
                  <a:pt x="33" y="332"/>
                </a:cubicBezTo>
                <a:cubicBezTo>
                  <a:pt x="34" y="331"/>
                  <a:pt x="34" y="331"/>
                  <a:pt x="34" y="331"/>
                </a:cubicBezTo>
                <a:cubicBezTo>
                  <a:pt x="35" y="330"/>
                  <a:pt x="36" y="329"/>
                  <a:pt x="37" y="328"/>
                </a:cubicBezTo>
                <a:cubicBezTo>
                  <a:pt x="51" y="317"/>
                  <a:pt x="72" y="316"/>
                  <a:pt x="87" y="326"/>
                </a:cubicBezTo>
                <a:cubicBezTo>
                  <a:pt x="93" y="330"/>
                  <a:pt x="93" y="330"/>
                  <a:pt x="93" y="330"/>
                </a:cubicBezTo>
                <a:cubicBezTo>
                  <a:pt x="95" y="332"/>
                  <a:pt x="97" y="333"/>
                  <a:pt x="99" y="334"/>
                </a:cubicBezTo>
                <a:cubicBezTo>
                  <a:pt x="112" y="341"/>
                  <a:pt x="112" y="341"/>
                  <a:pt x="112" y="341"/>
                </a:cubicBezTo>
                <a:cubicBezTo>
                  <a:pt x="113" y="342"/>
                  <a:pt x="115" y="343"/>
                  <a:pt x="116" y="344"/>
                </a:cubicBezTo>
                <a:cubicBezTo>
                  <a:pt x="120" y="345"/>
                  <a:pt x="120" y="345"/>
                  <a:pt x="120" y="345"/>
                </a:cubicBezTo>
                <a:cubicBezTo>
                  <a:pt x="122" y="346"/>
                  <a:pt x="123" y="347"/>
                  <a:pt x="125" y="348"/>
                </a:cubicBezTo>
                <a:cubicBezTo>
                  <a:pt x="136" y="352"/>
                  <a:pt x="148" y="356"/>
                  <a:pt x="161" y="359"/>
                </a:cubicBezTo>
                <a:cubicBezTo>
                  <a:pt x="167" y="360"/>
                  <a:pt x="173" y="361"/>
                  <a:pt x="179" y="362"/>
                </a:cubicBezTo>
                <a:cubicBezTo>
                  <a:pt x="189" y="356"/>
                  <a:pt x="201" y="352"/>
                  <a:pt x="216" y="349"/>
                </a:cubicBezTo>
                <a:cubicBezTo>
                  <a:pt x="217" y="349"/>
                  <a:pt x="218" y="349"/>
                  <a:pt x="219" y="350"/>
                </a:cubicBezTo>
                <a:cubicBezTo>
                  <a:pt x="219" y="350"/>
                  <a:pt x="221" y="350"/>
                  <a:pt x="225" y="350"/>
                </a:cubicBezTo>
                <a:cubicBezTo>
                  <a:pt x="246" y="350"/>
                  <a:pt x="314" y="336"/>
                  <a:pt x="341" y="154"/>
                </a:cubicBezTo>
                <a:cubicBezTo>
                  <a:pt x="338" y="149"/>
                  <a:pt x="338" y="149"/>
                  <a:pt x="338" y="149"/>
                </a:cubicBezTo>
                <a:cubicBezTo>
                  <a:pt x="334" y="143"/>
                  <a:pt x="330" y="137"/>
                  <a:pt x="327" y="131"/>
                </a:cubicBezTo>
                <a:cubicBezTo>
                  <a:pt x="318" y="116"/>
                  <a:pt x="310" y="100"/>
                  <a:pt x="304" y="82"/>
                </a:cubicBezTo>
                <a:cubicBezTo>
                  <a:pt x="302" y="78"/>
                  <a:pt x="301" y="74"/>
                  <a:pt x="299" y="70"/>
                </a:cubicBezTo>
                <a:cubicBezTo>
                  <a:pt x="298" y="66"/>
                  <a:pt x="296" y="61"/>
                  <a:pt x="295" y="57"/>
                </a:cubicBezTo>
                <a:cubicBezTo>
                  <a:pt x="292" y="47"/>
                  <a:pt x="290" y="39"/>
                  <a:pt x="289" y="30"/>
                </a:cubicBezTo>
                <a:cubicBezTo>
                  <a:pt x="288" y="27"/>
                  <a:pt x="290" y="25"/>
                  <a:pt x="292" y="24"/>
                </a:cubicBezTo>
                <a:cubicBezTo>
                  <a:pt x="347" y="1"/>
                  <a:pt x="347" y="1"/>
                  <a:pt x="347" y="1"/>
                </a:cubicBezTo>
                <a:cubicBezTo>
                  <a:pt x="349" y="0"/>
                  <a:pt x="352" y="1"/>
                  <a:pt x="354" y="3"/>
                </a:cubicBezTo>
                <a:cubicBezTo>
                  <a:pt x="356" y="6"/>
                  <a:pt x="359" y="10"/>
                  <a:pt x="362" y="13"/>
                </a:cubicBezTo>
                <a:cubicBezTo>
                  <a:pt x="364" y="16"/>
                  <a:pt x="366" y="18"/>
                  <a:pt x="368" y="20"/>
                </a:cubicBezTo>
                <a:cubicBezTo>
                  <a:pt x="369" y="22"/>
                  <a:pt x="370" y="24"/>
                  <a:pt x="372" y="26"/>
                </a:cubicBezTo>
                <a:cubicBezTo>
                  <a:pt x="375" y="29"/>
                  <a:pt x="375" y="29"/>
                  <a:pt x="375" y="29"/>
                </a:cubicBezTo>
                <a:cubicBezTo>
                  <a:pt x="376" y="31"/>
                  <a:pt x="378" y="33"/>
                  <a:pt x="379" y="35"/>
                </a:cubicBezTo>
                <a:cubicBezTo>
                  <a:pt x="382" y="38"/>
                  <a:pt x="382" y="38"/>
                  <a:pt x="382" y="38"/>
                </a:cubicBezTo>
                <a:cubicBezTo>
                  <a:pt x="384" y="41"/>
                  <a:pt x="387" y="44"/>
                  <a:pt x="390" y="48"/>
                </a:cubicBezTo>
                <a:cubicBezTo>
                  <a:pt x="410" y="35"/>
                  <a:pt x="436" y="28"/>
                  <a:pt x="463" y="28"/>
                </a:cubicBezTo>
                <a:cubicBezTo>
                  <a:pt x="531" y="28"/>
                  <a:pt x="585" y="73"/>
                  <a:pt x="608" y="148"/>
                </a:cubicBezTo>
                <a:cubicBezTo>
                  <a:pt x="626" y="209"/>
                  <a:pt x="608" y="280"/>
                  <a:pt x="559" y="346"/>
                </a:cubicBezTo>
                <a:cubicBezTo>
                  <a:pt x="490" y="438"/>
                  <a:pt x="372" y="505"/>
                  <a:pt x="279" y="505"/>
                </a:cubicBezTo>
                <a:close/>
              </a:path>
            </a:pathLst>
          </a:custGeom>
          <a:solidFill>
            <a:srgbClr val="7A3D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DA9F4B8-17E9-4784-BCD2-0642692C5832}"/>
              </a:ext>
            </a:extLst>
          </p:cNvPr>
          <p:cNvSpPr/>
          <p:nvPr/>
        </p:nvSpPr>
        <p:spPr>
          <a:xfrm>
            <a:off x="9164320" y="3126264"/>
            <a:ext cx="567373" cy="567373"/>
          </a:xfrm>
          <a:prstGeom prst="ellipse">
            <a:avLst/>
          </a:prstGeom>
          <a:solidFill>
            <a:srgbClr val="F3D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5FF5C1C5-1C43-4012-B3F0-9477B62D6B93}"/>
              </a:ext>
            </a:extLst>
          </p:cNvPr>
          <p:cNvSpPr/>
          <p:nvPr/>
        </p:nvSpPr>
        <p:spPr>
          <a:xfrm>
            <a:off x="9674227" y="2738280"/>
            <a:ext cx="343534" cy="343534"/>
          </a:xfrm>
          <a:prstGeom prst="ellipse">
            <a:avLst/>
          </a:prstGeom>
          <a:solidFill>
            <a:srgbClr val="F3D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AE2D5264-9F50-4583-A947-EF84389C69E6}"/>
              </a:ext>
            </a:extLst>
          </p:cNvPr>
          <p:cNvSpPr/>
          <p:nvPr/>
        </p:nvSpPr>
        <p:spPr>
          <a:xfrm>
            <a:off x="10254775" y="3144521"/>
            <a:ext cx="343534" cy="343534"/>
          </a:xfrm>
          <a:prstGeom prst="ellipse">
            <a:avLst/>
          </a:prstGeom>
          <a:solidFill>
            <a:srgbClr val="F3D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1643C9A5-C99A-4A61-84CD-DB5CA8C877FE}"/>
              </a:ext>
            </a:extLst>
          </p:cNvPr>
          <p:cNvSpPr/>
          <p:nvPr/>
        </p:nvSpPr>
        <p:spPr>
          <a:xfrm>
            <a:off x="10211436" y="2442927"/>
            <a:ext cx="295353" cy="295353"/>
          </a:xfrm>
          <a:prstGeom prst="ellipse">
            <a:avLst/>
          </a:prstGeom>
          <a:solidFill>
            <a:srgbClr val="F3D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DEDABEF0-C8CD-45FE-9BE3-4ADF2B8F9DD9}"/>
              </a:ext>
            </a:extLst>
          </p:cNvPr>
          <p:cNvSpPr/>
          <p:nvPr/>
        </p:nvSpPr>
        <p:spPr>
          <a:xfrm>
            <a:off x="10630696" y="2775901"/>
            <a:ext cx="567373" cy="567373"/>
          </a:xfrm>
          <a:prstGeom prst="ellipse">
            <a:avLst/>
          </a:prstGeom>
          <a:solidFill>
            <a:srgbClr val="F3D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32D1650-4DB5-4698-9AEA-DCB31CDC1772}"/>
              </a:ext>
            </a:extLst>
          </p:cNvPr>
          <p:cNvCxnSpPr>
            <a:cxnSpLocks/>
          </p:cNvCxnSpPr>
          <p:nvPr/>
        </p:nvCxnSpPr>
        <p:spPr>
          <a:xfrm>
            <a:off x="5843588" y="3453129"/>
            <a:ext cx="3604418" cy="0"/>
          </a:xfrm>
          <a:prstGeom prst="line">
            <a:avLst/>
          </a:prstGeom>
          <a:ln w="19050">
            <a:solidFill>
              <a:srgbClr val="F3DB79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3A5B0EB8-6481-4E30-ADA5-AE67A49CB69F}"/>
              </a:ext>
            </a:extLst>
          </p:cNvPr>
          <p:cNvSpPr txBox="1"/>
          <p:nvPr/>
        </p:nvSpPr>
        <p:spPr>
          <a:xfrm>
            <a:off x="5843588" y="2303118"/>
            <a:ext cx="12602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Diagnosis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27F30A8-B0D6-4E79-9FDC-DB8CBD2EBC51}"/>
              </a:ext>
            </a:extLst>
          </p:cNvPr>
          <p:cNvSpPr txBox="1"/>
          <p:nvPr/>
        </p:nvSpPr>
        <p:spPr>
          <a:xfrm>
            <a:off x="5843588" y="3481739"/>
            <a:ext cx="302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/>
                </a:solidFill>
              </a:rPr>
              <a:t>Suitable for Medical</a:t>
            </a: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/>
                </a:solidFill>
              </a:rPr>
              <a:t>&amp; Health Thing’s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BE6AE8B-E26A-47EC-8F41-BE5A15C7BAC6}"/>
              </a:ext>
            </a:extLst>
          </p:cNvPr>
          <p:cNvSpPr txBox="1"/>
          <p:nvPr/>
        </p:nvSpPr>
        <p:spPr>
          <a:xfrm>
            <a:off x="5843588" y="2528529"/>
            <a:ext cx="16001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>
                <a:solidFill>
                  <a:schemeClr val="accent4"/>
                </a:solidFill>
              </a:rPr>
              <a:t>75%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B4D4CEA-4423-47C8-91B2-9B27B2209C76}"/>
              </a:ext>
            </a:extLst>
          </p:cNvPr>
          <p:cNvSpPr txBox="1"/>
          <p:nvPr/>
        </p:nvSpPr>
        <p:spPr>
          <a:xfrm>
            <a:off x="442683" y="4745376"/>
            <a:ext cx="467332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For every 6 emails received, we get 3 Phone calls. Suitable for all categories business and personal for all categories business &amp; personal presentation</a:t>
            </a:r>
            <a:r>
              <a:rPr lang="en-US" sz="1400" b="1" dirty="0"/>
              <a:t>.</a:t>
            </a:r>
            <a:endParaRPr lang="id-ID" sz="1400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D533750-2A15-47C1-80A9-82F82FCE0D36}"/>
              </a:ext>
            </a:extLst>
          </p:cNvPr>
          <p:cNvGrpSpPr/>
          <p:nvPr/>
        </p:nvGrpSpPr>
        <p:grpSpPr>
          <a:xfrm>
            <a:off x="541655" y="3216272"/>
            <a:ext cx="4155519" cy="615950"/>
            <a:chOff x="541655" y="3216272"/>
            <a:chExt cx="4155519" cy="615950"/>
          </a:xfrm>
        </p:grpSpPr>
        <p:sp>
          <p:nvSpPr>
            <p:cNvPr id="199" name="Freeform 84">
              <a:extLst>
                <a:ext uri="{FF2B5EF4-FFF2-40B4-BE49-F238E27FC236}">
                  <a16:creationId xmlns:a16="http://schemas.microsoft.com/office/drawing/2014/main" id="{D0F8228F-B24A-4620-8148-E59BD60CBB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655" y="3216272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84">
              <a:extLst>
                <a:ext uri="{FF2B5EF4-FFF2-40B4-BE49-F238E27FC236}">
                  <a16:creationId xmlns:a16="http://schemas.microsoft.com/office/drawing/2014/main" id="{622A0DB6-E106-425E-A175-899D77528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0493" y="3216272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84">
              <a:extLst>
                <a:ext uri="{FF2B5EF4-FFF2-40B4-BE49-F238E27FC236}">
                  <a16:creationId xmlns:a16="http://schemas.microsoft.com/office/drawing/2014/main" id="{1457621F-503A-4164-A66A-F6755ED469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2343" y="3216272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84">
              <a:extLst>
                <a:ext uri="{FF2B5EF4-FFF2-40B4-BE49-F238E27FC236}">
                  <a16:creationId xmlns:a16="http://schemas.microsoft.com/office/drawing/2014/main" id="{855F35A7-B1D1-4F22-9D0C-4A57DF03A2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1181" y="3216272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84">
              <a:extLst>
                <a:ext uri="{FF2B5EF4-FFF2-40B4-BE49-F238E27FC236}">
                  <a16:creationId xmlns:a16="http://schemas.microsoft.com/office/drawing/2014/main" id="{9A2EFAE3-FAAA-48FF-A09F-66F4BC1BAB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7874" y="3216272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8974A14-73EB-42A6-BD0A-64E624B2A66E}"/>
              </a:ext>
            </a:extLst>
          </p:cNvPr>
          <p:cNvGrpSpPr/>
          <p:nvPr/>
        </p:nvGrpSpPr>
        <p:grpSpPr>
          <a:xfrm>
            <a:off x="541655" y="4027401"/>
            <a:ext cx="4155519" cy="615950"/>
            <a:chOff x="541655" y="4027401"/>
            <a:chExt cx="4155519" cy="615950"/>
          </a:xfrm>
        </p:grpSpPr>
        <p:sp>
          <p:nvSpPr>
            <p:cNvPr id="206" name="Freeform 84">
              <a:extLst>
                <a:ext uri="{FF2B5EF4-FFF2-40B4-BE49-F238E27FC236}">
                  <a16:creationId xmlns:a16="http://schemas.microsoft.com/office/drawing/2014/main" id="{07EA9B84-2A2C-4C21-9346-EEA0FCA4E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655" y="4027401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84">
              <a:extLst>
                <a:ext uri="{FF2B5EF4-FFF2-40B4-BE49-F238E27FC236}">
                  <a16:creationId xmlns:a16="http://schemas.microsoft.com/office/drawing/2014/main" id="{8D847250-1C98-489F-95C4-EECDF2BA90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0493" y="4027401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84">
              <a:extLst>
                <a:ext uri="{FF2B5EF4-FFF2-40B4-BE49-F238E27FC236}">
                  <a16:creationId xmlns:a16="http://schemas.microsoft.com/office/drawing/2014/main" id="{1C9226D5-769D-40BD-8C69-27CD51C5FF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2343" y="4027401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84">
              <a:extLst>
                <a:ext uri="{FF2B5EF4-FFF2-40B4-BE49-F238E27FC236}">
                  <a16:creationId xmlns:a16="http://schemas.microsoft.com/office/drawing/2014/main" id="{8A9DD2C2-5B7A-4335-8D68-78279DABC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1181" y="4027401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84">
              <a:extLst>
                <a:ext uri="{FF2B5EF4-FFF2-40B4-BE49-F238E27FC236}">
                  <a16:creationId xmlns:a16="http://schemas.microsoft.com/office/drawing/2014/main" id="{EA20A848-78FE-4491-95DB-B8E8F7460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7874" y="4027401"/>
              <a:ext cx="749300" cy="615950"/>
            </a:xfrm>
            <a:custGeom>
              <a:avLst/>
              <a:gdLst>
                <a:gd name="T0" fmla="*/ 250 w 286"/>
                <a:gd name="T1" fmla="*/ 46 h 235"/>
                <a:gd name="T2" fmla="*/ 207 w 286"/>
                <a:gd name="T3" fmla="*/ 46 h 235"/>
                <a:gd name="T4" fmla="*/ 157 w 286"/>
                <a:gd name="T5" fmla="*/ 0 h 235"/>
                <a:gd name="T6" fmla="*/ 129 w 286"/>
                <a:gd name="T7" fmla="*/ 0 h 235"/>
                <a:gd name="T8" fmla="*/ 79 w 286"/>
                <a:gd name="T9" fmla="*/ 46 h 235"/>
                <a:gd name="T10" fmla="*/ 36 w 286"/>
                <a:gd name="T11" fmla="*/ 46 h 235"/>
                <a:gd name="T12" fmla="*/ 0 w 286"/>
                <a:gd name="T13" fmla="*/ 83 h 235"/>
                <a:gd name="T14" fmla="*/ 0 w 286"/>
                <a:gd name="T15" fmla="*/ 198 h 235"/>
                <a:gd name="T16" fmla="*/ 36 w 286"/>
                <a:gd name="T17" fmla="*/ 235 h 235"/>
                <a:gd name="T18" fmla="*/ 250 w 286"/>
                <a:gd name="T19" fmla="*/ 235 h 235"/>
                <a:gd name="T20" fmla="*/ 286 w 286"/>
                <a:gd name="T21" fmla="*/ 198 h 235"/>
                <a:gd name="T22" fmla="*/ 286 w 286"/>
                <a:gd name="T23" fmla="*/ 83 h 235"/>
                <a:gd name="T24" fmla="*/ 250 w 286"/>
                <a:gd name="T25" fmla="*/ 46 h 235"/>
                <a:gd name="T26" fmla="*/ 129 w 286"/>
                <a:gd name="T27" fmla="*/ 22 h 235"/>
                <a:gd name="T28" fmla="*/ 157 w 286"/>
                <a:gd name="T29" fmla="*/ 22 h 235"/>
                <a:gd name="T30" fmla="*/ 185 w 286"/>
                <a:gd name="T31" fmla="*/ 46 h 235"/>
                <a:gd name="T32" fmla="*/ 101 w 286"/>
                <a:gd name="T33" fmla="*/ 46 h 235"/>
                <a:gd name="T34" fmla="*/ 129 w 286"/>
                <a:gd name="T35" fmla="*/ 22 h 235"/>
                <a:gd name="T36" fmla="*/ 186 w 286"/>
                <a:gd name="T37" fmla="*/ 155 h 235"/>
                <a:gd name="T38" fmla="*/ 156 w 286"/>
                <a:gd name="T39" fmla="*/ 155 h 235"/>
                <a:gd name="T40" fmla="*/ 156 w 286"/>
                <a:gd name="T41" fmla="*/ 183 h 235"/>
                <a:gd name="T42" fmla="*/ 127 w 286"/>
                <a:gd name="T43" fmla="*/ 183 h 235"/>
                <a:gd name="T44" fmla="*/ 127 w 286"/>
                <a:gd name="T45" fmla="*/ 155 h 235"/>
                <a:gd name="T46" fmla="*/ 100 w 286"/>
                <a:gd name="T47" fmla="*/ 155 h 235"/>
                <a:gd name="T48" fmla="*/ 100 w 286"/>
                <a:gd name="T49" fmla="*/ 126 h 235"/>
                <a:gd name="T50" fmla="*/ 127 w 286"/>
                <a:gd name="T51" fmla="*/ 126 h 235"/>
                <a:gd name="T52" fmla="*/ 127 w 286"/>
                <a:gd name="T53" fmla="*/ 97 h 235"/>
                <a:gd name="T54" fmla="*/ 156 w 286"/>
                <a:gd name="T55" fmla="*/ 97 h 235"/>
                <a:gd name="T56" fmla="*/ 156 w 286"/>
                <a:gd name="T57" fmla="*/ 126 h 235"/>
                <a:gd name="T58" fmla="*/ 186 w 286"/>
                <a:gd name="T59" fmla="*/ 126 h 235"/>
                <a:gd name="T60" fmla="*/ 186 w 286"/>
                <a:gd name="T61" fmla="*/ 15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6" h="235">
                  <a:moveTo>
                    <a:pt x="250" y="46"/>
                  </a:moveTo>
                  <a:cubicBezTo>
                    <a:pt x="207" y="46"/>
                    <a:pt x="207" y="46"/>
                    <a:pt x="207" y="46"/>
                  </a:cubicBezTo>
                  <a:cubicBezTo>
                    <a:pt x="205" y="20"/>
                    <a:pt x="183" y="0"/>
                    <a:pt x="15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03" y="0"/>
                    <a:pt x="81" y="20"/>
                    <a:pt x="79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16" y="46"/>
                    <a:pt x="0" y="63"/>
                    <a:pt x="0" y="83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8"/>
                    <a:pt x="16" y="235"/>
                    <a:pt x="36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70" y="235"/>
                    <a:pt x="286" y="218"/>
                    <a:pt x="286" y="198"/>
                  </a:cubicBezTo>
                  <a:cubicBezTo>
                    <a:pt x="286" y="83"/>
                    <a:pt x="286" y="83"/>
                    <a:pt x="286" y="83"/>
                  </a:cubicBezTo>
                  <a:cubicBezTo>
                    <a:pt x="286" y="63"/>
                    <a:pt x="270" y="46"/>
                    <a:pt x="250" y="46"/>
                  </a:cubicBezTo>
                  <a:close/>
                  <a:moveTo>
                    <a:pt x="129" y="22"/>
                  </a:moveTo>
                  <a:cubicBezTo>
                    <a:pt x="157" y="22"/>
                    <a:pt x="157" y="22"/>
                    <a:pt x="157" y="22"/>
                  </a:cubicBezTo>
                  <a:cubicBezTo>
                    <a:pt x="171" y="22"/>
                    <a:pt x="183" y="32"/>
                    <a:pt x="185" y="46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3" y="32"/>
                    <a:pt x="115" y="22"/>
                    <a:pt x="129" y="22"/>
                  </a:cubicBezTo>
                  <a:close/>
                  <a:moveTo>
                    <a:pt x="186" y="155"/>
                  </a:moveTo>
                  <a:cubicBezTo>
                    <a:pt x="156" y="155"/>
                    <a:pt x="156" y="155"/>
                    <a:pt x="156" y="155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00" y="155"/>
                    <a:pt x="100" y="155"/>
                    <a:pt x="100" y="155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86" y="126"/>
                    <a:pt x="186" y="126"/>
                    <a:pt x="186" y="126"/>
                  </a:cubicBezTo>
                  <a:lnTo>
                    <a:pt x="186" y="155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1" name="TextBox 210">
            <a:extLst>
              <a:ext uri="{FF2B5EF4-FFF2-40B4-BE49-F238E27FC236}">
                <a16:creationId xmlns:a16="http://schemas.microsoft.com/office/drawing/2014/main" id="{D77B751C-216F-4EF9-84FB-D965390F8184}"/>
              </a:ext>
            </a:extLst>
          </p:cNvPr>
          <p:cNvSpPr txBox="1"/>
          <p:nvPr/>
        </p:nvSpPr>
        <p:spPr>
          <a:xfrm>
            <a:off x="442683" y="2303118"/>
            <a:ext cx="23647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>
                <a:solidFill>
                  <a:schemeClr val="accent4"/>
                </a:solidFill>
              </a:rPr>
              <a:t>12,850</a:t>
            </a:r>
          </a:p>
        </p:txBody>
      </p:sp>
    </p:spTree>
    <p:extLst>
      <p:ext uri="{BB962C8B-B14F-4D97-AF65-F5344CB8AC3E}">
        <p14:creationId xmlns:p14="http://schemas.microsoft.com/office/powerpoint/2010/main" val="192143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1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12" grpId="0"/>
      <p:bldP spid="113" grpId="0"/>
      <p:bldP spid="114" grpId="0"/>
      <p:bldP spid="115" grpId="0"/>
      <p:bldP spid="2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E80A6-4AD6-4C39-AFAA-2A218883A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MEDICINE INFOGRAPHIC</a:t>
            </a:r>
          </a:p>
        </p:txBody>
      </p:sp>
      <p:sp>
        <p:nvSpPr>
          <p:cNvPr id="237" name="Freeform 19">
            <a:extLst>
              <a:ext uri="{FF2B5EF4-FFF2-40B4-BE49-F238E27FC236}">
                <a16:creationId xmlns:a16="http://schemas.microsoft.com/office/drawing/2014/main" id="{B02D36D5-89D8-45BA-8DA9-194D70AF1C68}"/>
              </a:ext>
            </a:extLst>
          </p:cNvPr>
          <p:cNvSpPr>
            <a:spLocks/>
          </p:cNvSpPr>
          <p:nvPr/>
        </p:nvSpPr>
        <p:spPr bwMode="auto">
          <a:xfrm>
            <a:off x="517986" y="1660648"/>
            <a:ext cx="4330223" cy="2111661"/>
          </a:xfrm>
          <a:custGeom>
            <a:avLst/>
            <a:gdLst>
              <a:gd name="T0" fmla="*/ 56 w 1098"/>
              <a:gd name="T1" fmla="*/ 534 h 534"/>
              <a:gd name="T2" fmla="*/ 0 w 1098"/>
              <a:gd name="T3" fmla="*/ 485 h 534"/>
              <a:gd name="T4" fmla="*/ 0 w 1098"/>
              <a:gd name="T5" fmla="*/ 49 h 534"/>
              <a:gd name="T6" fmla="*/ 56 w 1098"/>
              <a:gd name="T7" fmla="*/ 0 h 534"/>
              <a:gd name="T8" fmla="*/ 1041 w 1098"/>
              <a:gd name="T9" fmla="*/ 0 h 534"/>
              <a:gd name="T10" fmla="*/ 1098 w 1098"/>
              <a:gd name="T11" fmla="*/ 49 h 534"/>
              <a:gd name="T12" fmla="*/ 1098 w 1098"/>
              <a:gd name="T13" fmla="*/ 485 h 534"/>
              <a:gd name="T14" fmla="*/ 1041 w 1098"/>
              <a:gd name="T15" fmla="*/ 534 h 534"/>
              <a:gd name="T16" fmla="*/ 56 w 1098"/>
              <a:gd name="T17" fmla="*/ 534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8" h="534">
                <a:moveTo>
                  <a:pt x="56" y="534"/>
                </a:moveTo>
                <a:cubicBezTo>
                  <a:pt x="25" y="534"/>
                  <a:pt x="0" y="512"/>
                  <a:pt x="0" y="48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22"/>
                  <a:pt x="25" y="0"/>
                  <a:pt x="56" y="0"/>
                </a:cubicBezTo>
                <a:cubicBezTo>
                  <a:pt x="1041" y="0"/>
                  <a:pt x="1041" y="0"/>
                  <a:pt x="1041" y="0"/>
                </a:cubicBezTo>
                <a:cubicBezTo>
                  <a:pt x="1073" y="0"/>
                  <a:pt x="1098" y="22"/>
                  <a:pt x="1098" y="49"/>
                </a:cubicBezTo>
                <a:cubicBezTo>
                  <a:pt x="1098" y="485"/>
                  <a:pt x="1098" y="485"/>
                  <a:pt x="1098" y="485"/>
                </a:cubicBezTo>
                <a:cubicBezTo>
                  <a:pt x="1098" y="512"/>
                  <a:pt x="1073" y="534"/>
                  <a:pt x="1041" y="534"/>
                </a:cubicBezTo>
                <a:lnTo>
                  <a:pt x="56" y="534"/>
                </a:lnTo>
                <a:close/>
              </a:path>
            </a:pathLst>
          </a:custGeom>
          <a:pattFill prst="dkUpDiag">
            <a:fgClr>
              <a:schemeClr val="bg2">
                <a:lumMod val="95000"/>
              </a:schemeClr>
            </a:fgClr>
            <a:bgClr>
              <a:schemeClr val="bg2">
                <a:lumMod val="85000"/>
              </a:schemeClr>
            </a:bgClr>
          </a:pattFill>
          <a:ln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F1E3B3-4CE5-408F-9013-3A8FE163F262}"/>
              </a:ext>
            </a:extLst>
          </p:cNvPr>
          <p:cNvGrpSpPr/>
          <p:nvPr/>
        </p:nvGrpSpPr>
        <p:grpSpPr>
          <a:xfrm>
            <a:off x="3897816" y="1916917"/>
            <a:ext cx="710232" cy="711698"/>
            <a:chOff x="3897816" y="1916917"/>
            <a:chExt cx="710232" cy="711698"/>
          </a:xfrm>
        </p:grpSpPr>
        <p:sp>
          <p:nvSpPr>
            <p:cNvPr id="302" name="Freeform 20">
              <a:extLst>
                <a:ext uri="{FF2B5EF4-FFF2-40B4-BE49-F238E27FC236}">
                  <a16:creationId xmlns:a16="http://schemas.microsoft.com/office/drawing/2014/main" id="{3A0DE228-5B7C-4CF5-A57E-596D0A7CB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1916917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21">
              <a:extLst>
                <a:ext uri="{FF2B5EF4-FFF2-40B4-BE49-F238E27FC236}">
                  <a16:creationId xmlns:a16="http://schemas.microsoft.com/office/drawing/2014/main" id="{63C15A06-C795-41EF-A7AE-7AB0B60D8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816" y="2044320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22">
              <a:extLst>
                <a:ext uri="{FF2B5EF4-FFF2-40B4-BE49-F238E27FC236}">
                  <a16:creationId xmlns:a16="http://schemas.microsoft.com/office/drawing/2014/main" id="{957E23FF-65B2-420C-93A7-D98CE02D8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577" y="1960849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23">
              <a:extLst>
                <a:ext uri="{FF2B5EF4-FFF2-40B4-BE49-F238E27FC236}">
                  <a16:creationId xmlns:a16="http://schemas.microsoft.com/office/drawing/2014/main" id="{9E5A7A99-C3C9-40B6-AC73-EE5B4E10E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1748" y="2072143"/>
              <a:ext cx="512539" cy="514004"/>
            </a:xfrm>
            <a:custGeom>
              <a:avLst/>
              <a:gdLst>
                <a:gd name="T0" fmla="*/ 28 w 130"/>
                <a:gd name="T1" fmla="*/ 102 h 130"/>
                <a:gd name="T2" fmla="*/ 130 w 130"/>
                <a:gd name="T3" fmla="*/ 102 h 130"/>
                <a:gd name="T4" fmla="*/ 28 w 130"/>
                <a:gd name="T5" fmla="*/ 0 h 130"/>
                <a:gd name="T6" fmla="*/ 28 w 130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28" y="102"/>
                  </a:moveTo>
                  <a:cubicBezTo>
                    <a:pt x="56" y="130"/>
                    <a:pt x="102" y="130"/>
                    <a:pt x="130" y="10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74"/>
                    <a:pt x="28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24">
              <a:extLst>
                <a:ext uri="{FF2B5EF4-FFF2-40B4-BE49-F238E27FC236}">
                  <a16:creationId xmlns:a16="http://schemas.microsoft.com/office/drawing/2014/main" id="{C6D69C67-55FE-43B9-B8BF-E05496D80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25">
              <a:extLst>
                <a:ext uri="{FF2B5EF4-FFF2-40B4-BE49-F238E27FC236}">
                  <a16:creationId xmlns:a16="http://schemas.microsoft.com/office/drawing/2014/main" id="{BB3AC358-C0DA-47F4-A928-E2B6CE905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3677294-3BE4-43F6-800D-DADC3692E013}"/>
              </a:ext>
            </a:extLst>
          </p:cNvPr>
          <p:cNvGrpSpPr/>
          <p:nvPr/>
        </p:nvGrpSpPr>
        <p:grpSpPr>
          <a:xfrm>
            <a:off x="3112899" y="1916917"/>
            <a:ext cx="710232" cy="711698"/>
            <a:chOff x="3112899" y="1916917"/>
            <a:chExt cx="710232" cy="711698"/>
          </a:xfrm>
        </p:grpSpPr>
        <p:sp>
          <p:nvSpPr>
            <p:cNvPr id="296" name="Freeform 26">
              <a:extLst>
                <a:ext uri="{FF2B5EF4-FFF2-40B4-BE49-F238E27FC236}">
                  <a16:creationId xmlns:a16="http://schemas.microsoft.com/office/drawing/2014/main" id="{7B9BB543-CC4B-49D4-89F7-535D36A2D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1916917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7">
              <a:extLst>
                <a:ext uri="{FF2B5EF4-FFF2-40B4-BE49-F238E27FC236}">
                  <a16:creationId xmlns:a16="http://schemas.microsoft.com/office/drawing/2014/main" id="{8394388B-2FCB-4C15-9C10-EC61153B0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2899" y="2044320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8">
              <a:extLst>
                <a:ext uri="{FF2B5EF4-FFF2-40B4-BE49-F238E27FC236}">
                  <a16:creationId xmlns:a16="http://schemas.microsoft.com/office/drawing/2014/main" id="{EFC3BC3B-BD3C-4300-853F-7672AAFB7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660" y="1960849"/>
              <a:ext cx="514004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">
              <a:extLst>
                <a:ext uri="{FF2B5EF4-FFF2-40B4-BE49-F238E27FC236}">
                  <a16:creationId xmlns:a16="http://schemas.microsoft.com/office/drawing/2014/main" id="{DAEA9061-2DC0-413D-9E92-AB76545DD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831" y="2072143"/>
              <a:ext cx="512539" cy="514004"/>
            </a:xfrm>
            <a:custGeom>
              <a:avLst/>
              <a:gdLst>
                <a:gd name="T0" fmla="*/ 28 w 130"/>
                <a:gd name="T1" fmla="*/ 102 h 130"/>
                <a:gd name="T2" fmla="*/ 130 w 130"/>
                <a:gd name="T3" fmla="*/ 102 h 130"/>
                <a:gd name="T4" fmla="*/ 28 w 130"/>
                <a:gd name="T5" fmla="*/ 0 h 130"/>
                <a:gd name="T6" fmla="*/ 28 w 130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28" y="102"/>
                  </a:moveTo>
                  <a:cubicBezTo>
                    <a:pt x="56" y="130"/>
                    <a:pt x="102" y="130"/>
                    <a:pt x="130" y="10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74"/>
                    <a:pt x="28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30">
              <a:extLst>
                <a:ext uri="{FF2B5EF4-FFF2-40B4-BE49-F238E27FC236}">
                  <a16:creationId xmlns:a16="http://schemas.microsoft.com/office/drawing/2014/main" id="{AEB5E532-06A4-4151-8B12-6160CC922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1">
              <a:extLst>
                <a:ext uri="{FF2B5EF4-FFF2-40B4-BE49-F238E27FC236}">
                  <a16:creationId xmlns:a16="http://schemas.microsoft.com/office/drawing/2014/main" id="{1BF849A6-04E1-4FC6-9504-E02BF5494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9D44336-DEC2-49E7-BF5A-63D7C319362E}"/>
              </a:ext>
            </a:extLst>
          </p:cNvPr>
          <p:cNvGrpSpPr/>
          <p:nvPr/>
        </p:nvGrpSpPr>
        <p:grpSpPr>
          <a:xfrm>
            <a:off x="2327982" y="1916917"/>
            <a:ext cx="710232" cy="711698"/>
            <a:chOff x="2327982" y="1916917"/>
            <a:chExt cx="710232" cy="711698"/>
          </a:xfrm>
        </p:grpSpPr>
        <p:sp>
          <p:nvSpPr>
            <p:cNvPr id="290" name="Freeform 32">
              <a:extLst>
                <a:ext uri="{FF2B5EF4-FFF2-40B4-BE49-F238E27FC236}">
                  <a16:creationId xmlns:a16="http://schemas.microsoft.com/office/drawing/2014/main" id="{CF0D97DE-CA25-4924-BFEF-FF44FEBBA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1916917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33">
              <a:extLst>
                <a:ext uri="{FF2B5EF4-FFF2-40B4-BE49-F238E27FC236}">
                  <a16:creationId xmlns:a16="http://schemas.microsoft.com/office/drawing/2014/main" id="{E8F5CECE-A9C0-4A64-AF83-77A145D9E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982" y="2044320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34">
              <a:extLst>
                <a:ext uri="{FF2B5EF4-FFF2-40B4-BE49-F238E27FC236}">
                  <a16:creationId xmlns:a16="http://schemas.microsoft.com/office/drawing/2014/main" id="{E4A8BE7F-DCCB-479B-A10A-C32DA2445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743" y="1960849"/>
              <a:ext cx="514004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35">
              <a:extLst>
                <a:ext uri="{FF2B5EF4-FFF2-40B4-BE49-F238E27FC236}">
                  <a16:creationId xmlns:a16="http://schemas.microsoft.com/office/drawing/2014/main" id="{F4B3FAA6-C6CD-4F32-BB1E-B6425C182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520" y="2072143"/>
              <a:ext cx="516933" cy="514004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36">
              <a:extLst>
                <a:ext uri="{FF2B5EF4-FFF2-40B4-BE49-F238E27FC236}">
                  <a16:creationId xmlns:a16="http://schemas.microsoft.com/office/drawing/2014/main" id="{A22E63BE-4068-4297-86CF-41AE774B8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37">
              <a:extLst>
                <a:ext uri="{FF2B5EF4-FFF2-40B4-BE49-F238E27FC236}">
                  <a16:creationId xmlns:a16="http://schemas.microsoft.com/office/drawing/2014/main" id="{9EC38247-2F85-487A-A29E-F5FCD7268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F389B12-0336-41C2-AC15-EB262F45537C}"/>
              </a:ext>
            </a:extLst>
          </p:cNvPr>
          <p:cNvGrpSpPr/>
          <p:nvPr/>
        </p:nvGrpSpPr>
        <p:grpSpPr>
          <a:xfrm>
            <a:off x="1543065" y="1916917"/>
            <a:ext cx="710232" cy="711698"/>
            <a:chOff x="1543065" y="1916917"/>
            <a:chExt cx="710232" cy="711698"/>
          </a:xfrm>
        </p:grpSpPr>
        <p:sp>
          <p:nvSpPr>
            <p:cNvPr id="284" name="Freeform 38">
              <a:extLst>
                <a:ext uri="{FF2B5EF4-FFF2-40B4-BE49-F238E27FC236}">
                  <a16:creationId xmlns:a16="http://schemas.microsoft.com/office/drawing/2014/main" id="{AA670082-2AB0-43FA-8C11-07DF757F1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1916917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39">
              <a:extLst>
                <a:ext uri="{FF2B5EF4-FFF2-40B4-BE49-F238E27FC236}">
                  <a16:creationId xmlns:a16="http://schemas.microsoft.com/office/drawing/2014/main" id="{3EE22FDB-387E-455E-9AE8-213BD240C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65" y="2044320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40">
              <a:extLst>
                <a:ext uri="{FF2B5EF4-FFF2-40B4-BE49-F238E27FC236}">
                  <a16:creationId xmlns:a16="http://schemas.microsoft.com/office/drawing/2014/main" id="{E17EF833-9D26-454F-B035-293721DA1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291" y="1960849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41">
              <a:extLst>
                <a:ext uri="{FF2B5EF4-FFF2-40B4-BE49-F238E27FC236}">
                  <a16:creationId xmlns:a16="http://schemas.microsoft.com/office/drawing/2014/main" id="{1A9B8499-C51C-44A9-8DD7-A1251AF1D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603" y="2072143"/>
              <a:ext cx="516933" cy="514004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42">
              <a:extLst>
                <a:ext uri="{FF2B5EF4-FFF2-40B4-BE49-F238E27FC236}">
                  <a16:creationId xmlns:a16="http://schemas.microsoft.com/office/drawing/2014/main" id="{7F8C7631-D3A7-41F0-B685-5E42F4334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43">
              <a:extLst>
                <a:ext uri="{FF2B5EF4-FFF2-40B4-BE49-F238E27FC236}">
                  <a16:creationId xmlns:a16="http://schemas.microsoft.com/office/drawing/2014/main" id="{99627613-D16A-4507-B4C2-5D14CB84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4872602-8E4F-4583-A82D-842548ECE379}"/>
              </a:ext>
            </a:extLst>
          </p:cNvPr>
          <p:cNvGrpSpPr/>
          <p:nvPr/>
        </p:nvGrpSpPr>
        <p:grpSpPr>
          <a:xfrm>
            <a:off x="759612" y="1916917"/>
            <a:ext cx="708768" cy="711698"/>
            <a:chOff x="759612" y="1916917"/>
            <a:chExt cx="708768" cy="711698"/>
          </a:xfrm>
        </p:grpSpPr>
        <p:sp>
          <p:nvSpPr>
            <p:cNvPr id="278" name="Freeform 44">
              <a:extLst>
                <a:ext uri="{FF2B5EF4-FFF2-40B4-BE49-F238E27FC236}">
                  <a16:creationId xmlns:a16="http://schemas.microsoft.com/office/drawing/2014/main" id="{5F7FD6B5-F9B2-47F0-8DD2-D016DD6EE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1916917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45">
              <a:extLst>
                <a:ext uri="{FF2B5EF4-FFF2-40B4-BE49-F238E27FC236}">
                  <a16:creationId xmlns:a16="http://schemas.microsoft.com/office/drawing/2014/main" id="{865D9428-33CE-4765-9AD0-E14F3C202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612" y="2044320"/>
              <a:ext cx="582830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46">
              <a:extLst>
                <a:ext uri="{FF2B5EF4-FFF2-40B4-BE49-F238E27FC236}">
                  <a16:creationId xmlns:a16="http://schemas.microsoft.com/office/drawing/2014/main" id="{E16A1039-9813-4F0B-B810-6BEDF86B3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374" y="1960849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47">
              <a:extLst>
                <a:ext uri="{FF2B5EF4-FFF2-40B4-BE49-F238E27FC236}">
                  <a16:creationId xmlns:a16="http://schemas.microsoft.com/office/drawing/2014/main" id="{9BEB9BAA-80DA-4999-8BC9-B8F2C6826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86" y="2072143"/>
              <a:ext cx="516933" cy="514004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48">
              <a:extLst>
                <a:ext uri="{FF2B5EF4-FFF2-40B4-BE49-F238E27FC236}">
                  <a16:creationId xmlns:a16="http://schemas.microsoft.com/office/drawing/2014/main" id="{2D8EFA5A-49C3-43D5-8AC7-A54E7A5F8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49">
              <a:extLst>
                <a:ext uri="{FF2B5EF4-FFF2-40B4-BE49-F238E27FC236}">
                  <a16:creationId xmlns:a16="http://schemas.microsoft.com/office/drawing/2014/main" id="{35335872-12C6-4C36-8D66-BE0261319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204432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0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0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0985BDB-6CCF-4A7A-B953-48DC565ECF51}"/>
              </a:ext>
            </a:extLst>
          </p:cNvPr>
          <p:cNvGrpSpPr/>
          <p:nvPr/>
        </p:nvGrpSpPr>
        <p:grpSpPr>
          <a:xfrm>
            <a:off x="3897816" y="2802878"/>
            <a:ext cx="710232" cy="711697"/>
            <a:chOff x="3897816" y="2802878"/>
            <a:chExt cx="710232" cy="711697"/>
          </a:xfrm>
        </p:grpSpPr>
        <p:sp>
          <p:nvSpPr>
            <p:cNvPr id="272" name="Freeform 50">
              <a:extLst>
                <a:ext uri="{FF2B5EF4-FFF2-40B4-BE49-F238E27FC236}">
                  <a16:creationId xmlns:a16="http://schemas.microsoft.com/office/drawing/2014/main" id="{C9F1D18A-C018-4B54-A854-8D54DE2FC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2802878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51">
              <a:extLst>
                <a:ext uri="{FF2B5EF4-FFF2-40B4-BE49-F238E27FC236}">
                  <a16:creationId xmlns:a16="http://schemas.microsoft.com/office/drawing/2014/main" id="{23B75DFF-6B08-4E36-9E20-5F1E87FA4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816" y="2930280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52">
              <a:extLst>
                <a:ext uri="{FF2B5EF4-FFF2-40B4-BE49-F238E27FC236}">
                  <a16:creationId xmlns:a16="http://schemas.microsoft.com/office/drawing/2014/main" id="{389A095C-2004-40C8-8C57-3EF01917A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577" y="2846810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53">
              <a:extLst>
                <a:ext uri="{FF2B5EF4-FFF2-40B4-BE49-F238E27FC236}">
                  <a16:creationId xmlns:a16="http://schemas.microsoft.com/office/drawing/2014/main" id="{70EE0315-3CF7-466F-8625-B3404AFCF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1748" y="2956639"/>
              <a:ext cx="512539" cy="515468"/>
            </a:xfrm>
            <a:custGeom>
              <a:avLst/>
              <a:gdLst>
                <a:gd name="T0" fmla="*/ 28 w 130"/>
                <a:gd name="T1" fmla="*/ 102 h 130"/>
                <a:gd name="T2" fmla="*/ 130 w 130"/>
                <a:gd name="T3" fmla="*/ 102 h 130"/>
                <a:gd name="T4" fmla="*/ 28 w 130"/>
                <a:gd name="T5" fmla="*/ 0 h 130"/>
                <a:gd name="T6" fmla="*/ 28 w 130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28" y="102"/>
                  </a:moveTo>
                  <a:cubicBezTo>
                    <a:pt x="56" y="130"/>
                    <a:pt x="102" y="130"/>
                    <a:pt x="130" y="10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74"/>
                    <a:pt x="28" y="102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54">
              <a:extLst>
                <a:ext uri="{FF2B5EF4-FFF2-40B4-BE49-F238E27FC236}">
                  <a16:creationId xmlns:a16="http://schemas.microsoft.com/office/drawing/2014/main" id="{C0218540-BF14-4579-8234-84703790C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55">
              <a:extLst>
                <a:ext uri="{FF2B5EF4-FFF2-40B4-BE49-F238E27FC236}">
                  <a16:creationId xmlns:a16="http://schemas.microsoft.com/office/drawing/2014/main" id="{C95A92B5-7340-4CD4-A5FF-B86FA3A6A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765DA49-4AE9-438F-B7BD-F77B2A0A05CA}"/>
              </a:ext>
            </a:extLst>
          </p:cNvPr>
          <p:cNvGrpSpPr/>
          <p:nvPr/>
        </p:nvGrpSpPr>
        <p:grpSpPr>
          <a:xfrm>
            <a:off x="3112899" y="2802878"/>
            <a:ext cx="710232" cy="711697"/>
            <a:chOff x="3112899" y="2802878"/>
            <a:chExt cx="710232" cy="711697"/>
          </a:xfrm>
        </p:grpSpPr>
        <p:sp>
          <p:nvSpPr>
            <p:cNvPr id="266" name="Freeform 56">
              <a:extLst>
                <a:ext uri="{FF2B5EF4-FFF2-40B4-BE49-F238E27FC236}">
                  <a16:creationId xmlns:a16="http://schemas.microsoft.com/office/drawing/2014/main" id="{836229DE-DE57-402B-AB13-173BFDCD6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2802878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57">
              <a:extLst>
                <a:ext uri="{FF2B5EF4-FFF2-40B4-BE49-F238E27FC236}">
                  <a16:creationId xmlns:a16="http://schemas.microsoft.com/office/drawing/2014/main" id="{B090B56F-F4DE-4623-8FEB-FC237F03D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2899" y="2930280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58">
              <a:extLst>
                <a:ext uri="{FF2B5EF4-FFF2-40B4-BE49-F238E27FC236}">
                  <a16:creationId xmlns:a16="http://schemas.microsoft.com/office/drawing/2014/main" id="{9CE12E27-C254-4D6F-A28D-8BD84B3BB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660" y="2846810"/>
              <a:ext cx="514004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59">
              <a:extLst>
                <a:ext uri="{FF2B5EF4-FFF2-40B4-BE49-F238E27FC236}">
                  <a16:creationId xmlns:a16="http://schemas.microsoft.com/office/drawing/2014/main" id="{79C7E67A-43E6-455D-B87C-4D95430B9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831" y="2956639"/>
              <a:ext cx="512539" cy="515468"/>
            </a:xfrm>
            <a:custGeom>
              <a:avLst/>
              <a:gdLst>
                <a:gd name="T0" fmla="*/ 28 w 130"/>
                <a:gd name="T1" fmla="*/ 102 h 130"/>
                <a:gd name="T2" fmla="*/ 130 w 130"/>
                <a:gd name="T3" fmla="*/ 102 h 130"/>
                <a:gd name="T4" fmla="*/ 28 w 130"/>
                <a:gd name="T5" fmla="*/ 0 h 130"/>
                <a:gd name="T6" fmla="*/ 28 w 130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28" y="102"/>
                  </a:moveTo>
                  <a:cubicBezTo>
                    <a:pt x="56" y="130"/>
                    <a:pt x="102" y="130"/>
                    <a:pt x="130" y="10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74"/>
                    <a:pt x="28" y="102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60">
              <a:extLst>
                <a:ext uri="{FF2B5EF4-FFF2-40B4-BE49-F238E27FC236}">
                  <a16:creationId xmlns:a16="http://schemas.microsoft.com/office/drawing/2014/main" id="{0C185AE2-8814-4618-AFC0-00687AC47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61">
              <a:extLst>
                <a:ext uri="{FF2B5EF4-FFF2-40B4-BE49-F238E27FC236}">
                  <a16:creationId xmlns:a16="http://schemas.microsoft.com/office/drawing/2014/main" id="{DB152F5C-4CE4-4792-B45F-6ABF1C8DD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C7D41E9-8DE0-4DF8-81E9-C3FEF28FA97C}"/>
              </a:ext>
            </a:extLst>
          </p:cNvPr>
          <p:cNvGrpSpPr/>
          <p:nvPr/>
        </p:nvGrpSpPr>
        <p:grpSpPr>
          <a:xfrm>
            <a:off x="2327982" y="2802878"/>
            <a:ext cx="710232" cy="711697"/>
            <a:chOff x="2327982" y="2802878"/>
            <a:chExt cx="710232" cy="711697"/>
          </a:xfrm>
        </p:grpSpPr>
        <p:sp>
          <p:nvSpPr>
            <p:cNvPr id="260" name="Freeform 62">
              <a:extLst>
                <a:ext uri="{FF2B5EF4-FFF2-40B4-BE49-F238E27FC236}">
                  <a16:creationId xmlns:a16="http://schemas.microsoft.com/office/drawing/2014/main" id="{709E8500-9221-4A91-B209-13D0514C3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2802878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63">
              <a:extLst>
                <a:ext uri="{FF2B5EF4-FFF2-40B4-BE49-F238E27FC236}">
                  <a16:creationId xmlns:a16="http://schemas.microsoft.com/office/drawing/2014/main" id="{17A4CBDF-405E-4456-A57F-AC61BFC0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982" y="2930280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64">
              <a:extLst>
                <a:ext uri="{FF2B5EF4-FFF2-40B4-BE49-F238E27FC236}">
                  <a16:creationId xmlns:a16="http://schemas.microsoft.com/office/drawing/2014/main" id="{8F1EE060-FB7A-429F-984C-BA364A674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743" y="2846810"/>
              <a:ext cx="514004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65">
              <a:extLst>
                <a:ext uri="{FF2B5EF4-FFF2-40B4-BE49-F238E27FC236}">
                  <a16:creationId xmlns:a16="http://schemas.microsoft.com/office/drawing/2014/main" id="{827251B0-F841-4C4D-9D08-3175CA151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520" y="2956639"/>
              <a:ext cx="516933" cy="515468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66">
              <a:extLst>
                <a:ext uri="{FF2B5EF4-FFF2-40B4-BE49-F238E27FC236}">
                  <a16:creationId xmlns:a16="http://schemas.microsoft.com/office/drawing/2014/main" id="{30B0E3A6-30A0-4B4B-A841-2D4DDE764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67">
              <a:extLst>
                <a:ext uri="{FF2B5EF4-FFF2-40B4-BE49-F238E27FC236}">
                  <a16:creationId xmlns:a16="http://schemas.microsoft.com/office/drawing/2014/main" id="{A01CA248-7D93-487F-BE6F-DFDDD69B5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F08F2B6-704B-483D-8580-935C9F61A90C}"/>
              </a:ext>
            </a:extLst>
          </p:cNvPr>
          <p:cNvGrpSpPr/>
          <p:nvPr/>
        </p:nvGrpSpPr>
        <p:grpSpPr>
          <a:xfrm>
            <a:off x="1543065" y="2802878"/>
            <a:ext cx="710232" cy="711697"/>
            <a:chOff x="1543065" y="2802878"/>
            <a:chExt cx="710232" cy="711697"/>
          </a:xfrm>
        </p:grpSpPr>
        <p:sp>
          <p:nvSpPr>
            <p:cNvPr id="254" name="Freeform 68">
              <a:extLst>
                <a:ext uri="{FF2B5EF4-FFF2-40B4-BE49-F238E27FC236}">
                  <a16:creationId xmlns:a16="http://schemas.microsoft.com/office/drawing/2014/main" id="{D363417B-AB13-42FD-8273-EF5837F3A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2802878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69">
              <a:extLst>
                <a:ext uri="{FF2B5EF4-FFF2-40B4-BE49-F238E27FC236}">
                  <a16:creationId xmlns:a16="http://schemas.microsoft.com/office/drawing/2014/main" id="{C961AFF4-4771-4BF3-B369-C62011B1C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65" y="2930280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70">
              <a:extLst>
                <a:ext uri="{FF2B5EF4-FFF2-40B4-BE49-F238E27FC236}">
                  <a16:creationId xmlns:a16="http://schemas.microsoft.com/office/drawing/2014/main" id="{26AAA68B-E599-4A0B-8D6B-64E0BD3BD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291" y="2846810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71">
              <a:extLst>
                <a:ext uri="{FF2B5EF4-FFF2-40B4-BE49-F238E27FC236}">
                  <a16:creationId xmlns:a16="http://schemas.microsoft.com/office/drawing/2014/main" id="{37283681-C164-45A4-A33D-97F69DF2D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603" y="2956639"/>
              <a:ext cx="516933" cy="515468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72">
              <a:extLst>
                <a:ext uri="{FF2B5EF4-FFF2-40B4-BE49-F238E27FC236}">
                  <a16:creationId xmlns:a16="http://schemas.microsoft.com/office/drawing/2014/main" id="{7FA6C67A-CD26-4C5A-AB17-34DE5FC66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73">
              <a:extLst>
                <a:ext uri="{FF2B5EF4-FFF2-40B4-BE49-F238E27FC236}">
                  <a16:creationId xmlns:a16="http://schemas.microsoft.com/office/drawing/2014/main" id="{A2B669F0-6FE1-4ED5-92D5-6B02B1387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80F1824-0537-480F-A7BD-1A6B68AE0B24}"/>
              </a:ext>
            </a:extLst>
          </p:cNvPr>
          <p:cNvGrpSpPr/>
          <p:nvPr/>
        </p:nvGrpSpPr>
        <p:grpSpPr>
          <a:xfrm>
            <a:off x="759612" y="2802878"/>
            <a:ext cx="708768" cy="711697"/>
            <a:chOff x="759612" y="2802878"/>
            <a:chExt cx="708768" cy="711697"/>
          </a:xfrm>
        </p:grpSpPr>
        <p:sp>
          <p:nvSpPr>
            <p:cNvPr id="248" name="Freeform 74">
              <a:extLst>
                <a:ext uri="{FF2B5EF4-FFF2-40B4-BE49-F238E27FC236}">
                  <a16:creationId xmlns:a16="http://schemas.microsoft.com/office/drawing/2014/main" id="{7F3122B3-9907-4536-B5ED-4C9B4BC67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2802878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75">
              <a:extLst>
                <a:ext uri="{FF2B5EF4-FFF2-40B4-BE49-F238E27FC236}">
                  <a16:creationId xmlns:a16="http://schemas.microsoft.com/office/drawing/2014/main" id="{6C69B318-3D9B-49FA-93F7-5F5A714EA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612" y="2930280"/>
              <a:ext cx="582830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76">
              <a:extLst>
                <a:ext uri="{FF2B5EF4-FFF2-40B4-BE49-F238E27FC236}">
                  <a16:creationId xmlns:a16="http://schemas.microsoft.com/office/drawing/2014/main" id="{51F50F58-E448-4D51-ADE5-8E047777B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374" y="2846810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77">
              <a:extLst>
                <a:ext uri="{FF2B5EF4-FFF2-40B4-BE49-F238E27FC236}">
                  <a16:creationId xmlns:a16="http://schemas.microsoft.com/office/drawing/2014/main" id="{1F76F89B-2F83-421F-8AA0-868665F8D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86" y="2956639"/>
              <a:ext cx="516933" cy="515468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78">
              <a:extLst>
                <a:ext uri="{FF2B5EF4-FFF2-40B4-BE49-F238E27FC236}">
                  <a16:creationId xmlns:a16="http://schemas.microsoft.com/office/drawing/2014/main" id="{29381733-922A-423A-9734-FDC723395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79">
              <a:extLst>
                <a:ext uri="{FF2B5EF4-FFF2-40B4-BE49-F238E27FC236}">
                  <a16:creationId xmlns:a16="http://schemas.microsoft.com/office/drawing/2014/main" id="{35EFAC08-4DA8-4E93-AFDD-8635DC7D6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2930280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0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0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6" name="Freeform 19">
            <a:extLst>
              <a:ext uri="{FF2B5EF4-FFF2-40B4-BE49-F238E27FC236}">
                <a16:creationId xmlns:a16="http://schemas.microsoft.com/office/drawing/2014/main" id="{190BD291-67BB-4334-B0C6-16CF97DFAD35}"/>
              </a:ext>
            </a:extLst>
          </p:cNvPr>
          <p:cNvSpPr>
            <a:spLocks/>
          </p:cNvSpPr>
          <p:nvPr/>
        </p:nvSpPr>
        <p:spPr bwMode="auto">
          <a:xfrm>
            <a:off x="517986" y="4155981"/>
            <a:ext cx="4330223" cy="2111661"/>
          </a:xfrm>
          <a:custGeom>
            <a:avLst/>
            <a:gdLst>
              <a:gd name="T0" fmla="*/ 56 w 1098"/>
              <a:gd name="T1" fmla="*/ 534 h 534"/>
              <a:gd name="T2" fmla="*/ 0 w 1098"/>
              <a:gd name="T3" fmla="*/ 485 h 534"/>
              <a:gd name="T4" fmla="*/ 0 w 1098"/>
              <a:gd name="T5" fmla="*/ 49 h 534"/>
              <a:gd name="T6" fmla="*/ 56 w 1098"/>
              <a:gd name="T7" fmla="*/ 0 h 534"/>
              <a:gd name="T8" fmla="*/ 1041 w 1098"/>
              <a:gd name="T9" fmla="*/ 0 h 534"/>
              <a:gd name="T10" fmla="*/ 1098 w 1098"/>
              <a:gd name="T11" fmla="*/ 49 h 534"/>
              <a:gd name="T12" fmla="*/ 1098 w 1098"/>
              <a:gd name="T13" fmla="*/ 485 h 534"/>
              <a:gd name="T14" fmla="*/ 1041 w 1098"/>
              <a:gd name="T15" fmla="*/ 534 h 534"/>
              <a:gd name="T16" fmla="*/ 56 w 1098"/>
              <a:gd name="T17" fmla="*/ 534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8" h="534">
                <a:moveTo>
                  <a:pt x="56" y="534"/>
                </a:moveTo>
                <a:cubicBezTo>
                  <a:pt x="25" y="534"/>
                  <a:pt x="0" y="512"/>
                  <a:pt x="0" y="48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22"/>
                  <a:pt x="25" y="0"/>
                  <a:pt x="56" y="0"/>
                </a:cubicBezTo>
                <a:cubicBezTo>
                  <a:pt x="1041" y="0"/>
                  <a:pt x="1041" y="0"/>
                  <a:pt x="1041" y="0"/>
                </a:cubicBezTo>
                <a:cubicBezTo>
                  <a:pt x="1073" y="0"/>
                  <a:pt x="1098" y="22"/>
                  <a:pt x="1098" y="49"/>
                </a:cubicBezTo>
                <a:cubicBezTo>
                  <a:pt x="1098" y="485"/>
                  <a:pt x="1098" y="485"/>
                  <a:pt x="1098" y="485"/>
                </a:cubicBezTo>
                <a:cubicBezTo>
                  <a:pt x="1098" y="512"/>
                  <a:pt x="1073" y="534"/>
                  <a:pt x="1041" y="534"/>
                </a:cubicBezTo>
                <a:lnTo>
                  <a:pt x="56" y="534"/>
                </a:lnTo>
                <a:close/>
              </a:path>
            </a:pathLst>
          </a:custGeom>
          <a:pattFill prst="dkUpDiag">
            <a:fgClr>
              <a:schemeClr val="bg2">
                <a:lumMod val="95000"/>
              </a:schemeClr>
            </a:fgClr>
            <a:bgClr>
              <a:schemeClr val="bg2">
                <a:lumMod val="85000"/>
              </a:schemeClr>
            </a:bgClr>
          </a:pattFill>
          <a:ln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D8B48ED-6FA7-4998-8DE2-5B1831F3185C}"/>
              </a:ext>
            </a:extLst>
          </p:cNvPr>
          <p:cNvGrpSpPr/>
          <p:nvPr/>
        </p:nvGrpSpPr>
        <p:grpSpPr>
          <a:xfrm>
            <a:off x="3897816" y="4412250"/>
            <a:ext cx="710232" cy="711698"/>
            <a:chOff x="3897816" y="4412250"/>
            <a:chExt cx="710232" cy="711698"/>
          </a:xfrm>
        </p:grpSpPr>
        <p:sp>
          <p:nvSpPr>
            <p:cNvPr id="141" name="Freeform 20">
              <a:extLst>
                <a:ext uri="{FF2B5EF4-FFF2-40B4-BE49-F238E27FC236}">
                  <a16:creationId xmlns:a16="http://schemas.microsoft.com/office/drawing/2014/main" id="{C3710F87-9D90-48F5-A657-FE1DCD85A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4412250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0A9CA5C3-4203-4CBD-BE86-CC0344269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816" y="4539653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22">
              <a:extLst>
                <a:ext uri="{FF2B5EF4-FFF2-40B4-BE49-F238E27FC236}">
                  <a16:creationId xmlns:a16="http://schemas.microsoft.com/office/drawing/2014/main" id="{27BA5EEB-19D3-4EDC-8745-586BD892D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577" y="4456182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23">
              <a:extLst>
                <a:ext uri="{FF2B5EF4-FFF2-40B4-BE49-F238E27FC236}">
                  <a16:creationId xmlns:a16="http://schemas.microsoft.com/office/drawing/2014/main" id="{4F87C8ED-8A7B-4E00-ABF1-2A7964D6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1748" y="4567476"/>
              <a:ext cx="512539" cy="514004"/>
            </a:xfrm>
            <a:custGeom>
              <a:avLst/>
              <a:gdLst>
                <a:gd name="T0" fmla="*/ 28 w 130"/>
                <a:gd name="T1" fmla="*/ 102 h 130"/>
                <a:gd name="T2" fmla="*/ 130 w 130"/>
                <a:gd name="T3" fmla="*/ 102 h 130"/>
                <a:gd name="T4" fmla="*/ 28 w 130"/>
                <a:gd name="T5" fmla="*/ 0 h 130"/>
                <a:gd name="T6" fmla="*/ 28 w 130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28" y="102"/>
                  </a:moveTo>
                  <a:cubicBezTo>
                    <a:pt x="56" y="130"/>
                    <a:pt x="102" y="130"/>
                    <a:pt x="130" y="10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74"/>
                    <a:pt x="28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24">
              <a:extLst>
                <a:ext uri="{FF2B5EF4-FFF2-40B4-BE49-F238E27FC236}">
                  <a16:creationId xmlns:a16="http://schemas.microsoft.com/office/drawing/2014/main" id="{6C3F9616-3E55-4308-B14F-686963919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25">
              <a:extLst>
                <a:ext uri="{FF2B5EF4-FFF2-40B4-BE49-F238E27FC236}">
                  <a16:creationId xmlns:a16="http://schemas.microsoft.com/office/drawing/2014/main" id="{30D775F8-35D0-4DBC-A87A-D22E4576C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6" name="Freeform 27">
            <a:extLst>
              <a:ext uri="{FF2B5EF4-FFF2-40B4-BE49-F238E27FC236}">
                <a16:creationId xmlns:a16="http://schemas.microsoft.com/office/drawing/2014/main" id="{7563742F-81E5-472F-870D-8E30CE34B846}"/>
              </a:ext>
            </a:extLst>
          </p:cNvPr>
          <p:cNvSpPr>
            <a:spLocks/>
          </p:cNvSpPr>
          <p:nvPr/>
        </p:nvSpPr>
        <p:spPr bwMode="auto">
          <a:xfrm>
            <a:off x="3112899" y="4539653"/>
            <a:ext cx="584295" cy="584295"/>
          </a:xfrm>
          <a:custGeom>
            <a:avLst/>
            <a:gdLst>
              <a:gd name="T0" fmla="*/ 32 w 148"/>
              <a:gd name="T1" fmla="*/ 116 h 148"/>
              <a:gd name="T2" fmla="*/ 148 w 148"/>
              <a:gd name="T3" fmla="*/ 116 h 148"/>
              <a:gd name="T4" fmla="*/ 32 w 148"/>
              <a:gd name="T5" fmla="*/ 0 h 148"/>
              <a:gd name="T6" fmla="*/ 32 w 148"/>
              <a:gd name="T7" fmla="*/ 11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8" h="148">
                <a:moveTo>
                  <a:pt x="32" y="116"/>
                </a:moveTo>
                <a:cubicBezTo>
                  <a:pt x="64" y="148"/>
                  <a:pt x="116" y="148"/>
                  <a:pt x="148" y="116"/>
                </a:cubicBezTo>
                <a:cubicBezTo>
                  <a:pt x="32" y="0"/>
                  <a:pt x="32" y="0"/>
                  <a:pt x="32" y="0"/>
                </a:cubicBezTo>
                <a:cubicBezTo>
                  <a:pt x="0" y="32"/>
                  <a:pt x="0" y="84"/>
                  <a:pt x="32" y="1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052E7F3-F614-40C9-8A0D-68A83B112C7D}"/>
              </a:ext>
            </a:extLst>
          </p:cNvPr>
          <p:cNvGrpSpPr/>
          <p:nvPr/>
        </p:nvGrpSpPr>
        <p:grpSpPr>
          <a:xfrm>
            <a:off x="3156831" y="4412250"/>
            <a:ext cx="666300" cy="669230"/>
            <a:chOff x="3156831" y="4412250"/>
            <a:chExt cx="666300" cy="669230"/>
          </a:xfrm>
        </p:grpSpPr>
        <p:sp>
          <p:nvSpPr>
            <p:cNvPr id="135" name="Freeform 26">
              <a:extLst>
                <a:ext uri="{FF2B5EF4-FFF2-40B4-BE49-F238E27FC236}">
                  <a16:creationId xmlns:a16="http://schemas.microsoft.com/office/drawing/2014/main" id="{0EF6A924-B403-410F-B4A2-F94DBC823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4412250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28">
              <a:extLst>
                <a:ext uri="{FF2B5EF4-FFF2-40B4-BE49-F238E27FC236}">
                  <a16:creationId xmlns:a16="http://schemas.microsoft.com/office/drawing/2014/main" id="{501D63A3-DEB3-4D71-A71F-07FDA4B84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660" y="4456182"/>
              <a:ext cx="514004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29">
              <a:extLst>
                <a:ext uri="{FF2B5EF4-FFF2-40B4-BE49-F238E27FC236}">
                  <a16:creationId xmlns:a16="http://schemas.microsoft.com/office/drawing/2014/main" id="{F136FB10-DCA3-4070-B451-17B2B3FE5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831" y="4567476"/>
              <a:ext cx="512539" cy="514004"/>
            </a:xfrm>
            <a:custGeom>
              <a:avLst/>
              <a:gdLst>
                <a:gd name="T0" fmla="*/ 28 w 130"/>
                <a:gd name="T1" fmla="*/ 102 h 130"/>
                <a:gd name="T2" fmla="*/ 130 w 130"/>
                <a:gd name="T3" fmla="*/ 102 h 130"/>
                <a:gd name="T4" fmla="*/ 28 w 130"/>
                <a:gd name="T5" fmla="*/ 0 h 130"/>
                <a:gd name="T6" fmla="*/ 28 w 130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28" y="102"/>
                  </a:moveTo>
                  <a:cubicBezTo>
                    <a:pt x="56" y="130"/>
                    <a:pt x="102" y="130"/>
                    <a:pt x="130" y="10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74"/>
                    <a:pt x="28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0">
              <a:extLst>
                <a:ext uri="{FF2B5EF4-FFF2-40B4-BE49-F238E27FC236}">
                  <a16:creationId xmlns:a16="http://schemas.microsoft.com/office/drawing/2014/main" id="{465E9D58-CA8C-4BEF-97B4-3637332B4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1">
              <a:extLst>
                <a:ext uri="{FF2B5EF4-FFF2-40B4-BE49-F238E27FC236}">
                  <a16:creationId xmlns:a16="http://schemas.microsoft.com/office/drawing/2014/main" id="{F4652C18-5A0A-4F42-8266-9DBDFE1BD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A048992-0396-45CC-81F7-B6864F212141}"/>
              </a:ext>
            </a:extLst>
          </p:cNvPr>
          <p:cNvGrpSpPr/>
          <p:nvPr/>
        </p:nvGrpSpPr>
        <p:grpSpPr>
          <a:xfrm>
            <a:off x="2327982" y="4412250"/>
            <a:ext cx="710232" cy="711698"/>
            <a:chOff x="2327982" y="4412250"/>
            <a:chExt cx="710232" cy="711698"/>
          </a:xfrm>
        </p:grpSpPr>
        <p:sp>
          <p:nvSpPr>
            <p:cNvPr id="129" name="Freeform 32">
              <a:extLst>
                <a:ext uri="{FF2B5EF4-FFF2-40B4-BE49-F238E27FC236}">
                  <a16:creationId xmlns:a16="http://schemas.microsoft.com/office/drawing/2014/main" id="{FCDC5436-74F9-46B6-A14A-D23EF4F02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4412250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33">
              <a:extLst>
                <a:ext uri="{FF2B5EF4-FFF2-40B4-BE49-F238E27FC236}">
                  <a16:creationId xmlns:a16="http://schemas.microsoft.com/office/drawing/2014/main" id="{AFB08E0E-F222-4C72-AC81-A494043F1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982" y="4539653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34">
              <a:extLst>
                <a:ext uri="{FF2B5EF4-FFF2-40B4-BE49-F238E27FC236}">
                  <a16:creationId xmlns:a16="http://schemas.microsoft.com/office/drawing/2014/main" id="{41DC8A5D-4B22-47FF-A2A6-E68787AD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743" y="4456182"/>
              <a:ext cx="514004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5">
              <a:extLst>
                <a:ext uri="{FF2B5EF4-FFF2-40B4-BE49-F238E27FC236}">
                  <a16:creationId xmlns:a16="http://schemas.microsoft.com/office/drawing/2014/main" id="{8AB28B5E-1235-4CA0-930D-0E5541EBA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520" y="4567476"/>
              <a:ext cx="516933" cy="514004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36">
              <a:extLst>
                <a:ext uri="{FF2B5EF4-FFF2-40B4-BE49-F238E27FC236}">
                  <a16:creationId xmlns:a16="http://schemas.microsoft.com/office/drawing/2014/main" id="{09E1504D-C686-4483-A608-9BEF3082C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37">
              <a:extLst>
                <a:ext uri="{FF2B5EF4-FFF2-40B4-BE49-F238E27FC236}">
                  <a16:creationId xmlns:a16="http://schemas.microsoft.com/office/drawing/2014/main" id="{3640B477-D08D-469F-842A-E2B126AD4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7D79765-905A-4859-A181-706AAEFA6303}"/>
              </a:ext>
            </a:extLst>
          </p:cNvPr>
          <p:cNvGrpSpPr/>
          <p:nvPr/>
        </p:nvGrpSpPr>
        <p:grpSpPr>
          <a:xfrm>
            <a:off x="1543065" y="4412250"/>
            <a:ext cx="710232" cy="711698"/>
            <a:chOff x="1543065" y="4412250"/>
            <a:chExt cx="710232" cy="711698"/>
          </a:xfrm>
        </p:grpSpPr>
        <p:sp>
          <p:nvSpPr>
            <p:cNvPr id="123" name="Freeform 38">
              <a:extLst>
                <a:ext uri="{FF2B5EF4-FFF2-40B4-BE49-F238E27FC236}">
                  <a16:creationId xmlns:a16="http://schemas.microsoft.com/office/drawing/2014/main" id="{0BFA2BD4-B417-4798-9CA7-8E4916B7D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4412250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39">
              <a:extLst>
                <a:ext uri="{FF2B5EF4-FFF2-40B4-BE49-F238E27FC236}">
                  <a16:creationId xmlns:a16="http://schemas.microsoft.com/office/drawing/2014/main" id="{5811CDDD-6C03-4FDA-B720-CB4B04FF3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65" y="4539653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40">
              <a:extLst>
                <a:ext uri="{FF2B5EF4-FFF2-40B4-BE49-F238E27FC236}">
                  <a16:creationId xmlns:a16="http://schemas.microsoft.com/office/drawing/2014/main" id="{A8420EEA-7C56-467E-BBEE-71528B4DD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291" y="4456182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41">
              <a:extLst>
                <a:ext uri="{FF2B5EF4-FFF2-40B4-BE49-F238E27FC236}">
                  <a16:creationId xmlns:a16="http://schemas.microsoft.com/office/drawing/2014/main" id="{18AD50C5-6982-43D1-A867-022A37AC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603" y="4567476"/>
              <a:ext cx="516933" cy="514004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42">
              <a:extLst>
                <a:ext uri="{FF2B5EF4-FFF2-40B4-BE49-F238E27FC236}">
                  <a16:creationId xmlns:a16="http://schemas.microsoft.com/office/drawing/2014/main" id="{4A57F73F-EEEA-49E3-BCCE-C369F5951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43">
              <a:extLst>
                <a:ext uri="{FF2B5EF4-FFF2-40B4-BE49-F238E27FC236}">
                  <a16:creationId xmlns:a16="http://schemas.microsoft.com/office/drawing/2014/main" id="{72EA75AD-8DA7-422B-8AD1-DD7D0E325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1B1680-41C2-404A-8D11-3846494C015C}"/>
              </a:ext>
            </a:extLst>
          </p:cNvPr>
          <p:cNvGrpSpPr/>
          <p:nvPr/>
        </p:nvGrpSpPr>
        <p:grpSpPr>
          <a:xfrm>
            <a:off x="759612" y="4412250"/>
            <a:ext cx="708768" cy="711698"/>
            <a:chOff x="759612" y="4412250"/>
            <a:chExt cx="708768" cy="711698"/>
          </a:xfrm>
        </p:grpSpPr>
        <p:sp>
          <p:nvSpPr>
            <p:cNvPr id="117" name="Freeform 44">
              <a:extLst>
                <a:ext uri="{FF2B5EF4-FFF2-40B4-BE49-F238E27FC236}">
                  <a16:creationId xmlns:a16="http://schemas.microsoft.com/office/drawing/2014/main" id="{D005F3D5-8A07-43C3-94FB-1640FC136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4412250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5">
              <a:extLst>
                <a:ext uri="{FF2B5EF4-FFF2-40B4-BE49-F238E27FC236}">
                  <a16:creationId xmlns:a16="http://schemas.microsoft.com/office/drawing/2014/main" id="{102BF714-B4D1-4683-8C36-3DFFE2199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612" y="4539653"/>
              <a:ext cx="582830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6">
              <a:extLst>
                <a:ext uri="{FF2B5EF4-FFF2-40B4-BE49-F238E27FC236}">
                  <a16:creationId xmlns:a16="http://schemas.microsoft.com/office/drawing/2014/main" id="{D0023461-A2B2-4683-A059-0F5DD861D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374" y="4456182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47">
              <a:extLst>
                <a:ext uri="{FF2B5EF4-FFF2-40B4-BE49-F238E27FC236}">
                  <a16:creationId xmlns:a16="http://schemas.microsoft.com/office/drawing/2014/main" id="{419C1A17-3EBB-4081-96A6-4F0C25C77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86" y="4567476"/>
              <a:ext cx="516933" cy="514004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8">
              <a:extLst>
                <a:ext uri="{FF2B5EF4-FFF2-40B4-BE49-F238E27FC236}">
                  <a16:creationId xmlns:a16="http://schemas.microsoft.com/office/drawing/2014/main" id="{BA4BB0DA-290A-4651-90F2-713470A2B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49">
              <a:extLst>
                <a:ext uri="{FF2B5EF4-FFF2-40B4-BE49-F238E27FC236}">
                  <a16:creationId xmlns:a16="http://schemas.microsoft.com/office/drawing/2014/main" id="{606E972D-0973-411C-9A48-2B185B72E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453965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0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0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553ACAD-8B6B-4B4D-AEC7-AF3135234FBF}"/>
              </a:ext>
            </a:extLst>
          </p:cNvPr>
          <p:cNvGrpSpPr/>
          <p:nvPr/>
        </p:nvGrpSpPr>
        <p:grpSpPr>
          <a:xfrm>
            <a:off x="3897816" y="5298211"/>
            <a:ext cx="710232" cy="711697"/>
            <a:chOff x="3897816" y="5298211"/>
            <a:chExt cx="710232" cy="711697"/>
          </a:xfrm>
        </p:grpSpPr>
        <p:sp>
          <p:nvSpPr>
            <p:cNvPr id="111" name="Freeform 50">
              <a:extLst>
                <a:ext uri="{FF2B5EF4-FFF2-40B4-BE49-F238E27FC236}">
                  <a16:creationId xmlns:a16="http://schemas.microsoft.com/office/drawing/2014/main" id="{95FDAD60-2C1C-40D9-AC72-01E2509E6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5298211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1">
              <a:extLst>
                <a:ext uri="{FF2B5EF4-FFF2-40B4-BE49-F238E27FC236}">
                  <a16:creationId xmlns:a16="http://schemas.microsoft.com/office/drawing/2014/main" id="{165A7E59-3A85-4549-B50F-6E5EDBBBF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816" y="5425613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2">
              <a:extLst>
                <a:ext uri="{FF2B5EF4-FFF2-40B4-BE49-F238E27FC236}">
                  <a16:creationId xmlns:a16="http://schemas.microsoft.com/office/drawing/2014/main" id="{4BF9074E-D3C5-41EF-81C1-95A07D418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577" y="5342143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53">
              <a:extLst>
                <a:ext uri="{FF2B5EF4-FFF2-40B4-BE49-F238E27FC236}">
                  <a16:creationId xmlns:a16="http://schemas.microsoft.com/office/drawing/2014/main" id="{24DCF544-1BF2-4FE7-B4B0-3F0B1B500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1748" y="5451972"/>
              <a:ext cx="512539" cy="515468"/>
            </a:xfrm>
            <a:custGeom>
              <a:avLst/>
              <a:gdLst>
                <a:gd name="T0" fmla="*/ 28 w 130"/>
                <a:gd name="T1" fmla="*/ 102 h 130"/>
                <a:gd name="T2" fmla="*/ 130 w 130"/>
                <a:gd name="T3" fmla="*/ 102 h 130"/>
                <a:gd name="T4" fmla="*/ 28 w 130"/>
                <a:gd name="T5" fmla="*/ 0 h 130"/>
                <a:gd name="T6" fmla="*/ 28 w 130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28" y="102"/>
                  </a:moveTo>
                  <a:cubicBezTo>
                    <a:pt x="56" y="130"/>
                    <a:pt x="102" y="130"/>
                    <a:pt x="130" y="10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74"/>
                    <a:pt x="28" y="102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54">
              <a:extLst>
                <a:ext uri="{FF2B5EF4-FFF2-40B4-BE49-F238E27FC236}">
                  <a16:creationId xmlns:a16="http://schemas.microsoft.com/office/drawing/2014/main" id="{74A7CC9A-A468-4E3D-91AB-0D789F50A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55">
              <a:extLst>
                <a:ext uri="{FF2B5EF4-FFF2-40B4-BE49-F238E27FC236}">
                  <a16:creationId xmlns:a16="http://schemas.microsoft.com/office/drawing/2014/main" id="{B605E3EB-DF0C-4F5B-A158-31EEBBF04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218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4CED0C8-F5FD-4DA0-9A10-F99639935CA1}"/>
              </a:ext>
            </a:extLst>
          </p:cNvPr>
          <p:cNvGrpSpPr/>
          <p:nvPr/>
        </p:nvGrpSpPr>
        <p:grpSpPr>
          <a:xfrm>
            <a:off x="3112899" y="5298211"/>
            <a:ext cx="710232" cy="711697"/>
            <a:chOff x="3112899" y="5298211"/>
            <a:chExt cx="710232" cy="711697"/>
          </a:xfrm>
        </p:grpSpPr>
        <p:sp>
          <p:nvSpPr>
            <p:cNvPr id="105" name="Freeform 56">
              <a:extLst>
                <a:ext uri="{FF2B5EF4-FFF2-40B4-BE49-F238E27FC236}">
                  <a16:creationId xmlns:a16="http://schemas.microsoft.com/office/drawing/2014/main" id="{2C2C55F3-36FC-49A3-BE36-A76B3A58C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5298211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57">
              <a:extLst>
                <a:ext uri="{FF2B5EF4-FFF2-40B4-BE49-F238E27FC236}">
                  <a16:creationId xmlns:a16="http://schemas.microsoft.com/office/drawing/2014/main" id="{92591F63-94A5-4429-84E6-A70350BFC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2899" y="5425613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58">
              <a:extLst>
                <a:ext uri="{FF2B5EF4-FFF2-40B4-BE49-F238E27FC236}">
                  <a16:creationId xmlns:a16="http://schemas.microsoft.com/office/drawing/2014/main" id="{E56987E5-B94A-4222-BCAE-E5E4F2203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660" y="5342143"/>
              <a:ext cx="514004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9">
              <a:extLst>
                <a:ext uri="{FF2B5EF4-FFF2-40B4-BE49-F238E27FC236}">
                  <a16:creationId xmlns:a16="http://schemas.microsoft.com/office/drawing/2014/main" id="{2455A9E2-7424-4A22-BDAC-DEA0993DE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831" y="5451972"/>
              <a:ext cx="512539" cy="515468"/>
            </a:xfrm>
            <a:custGeom>
              <a:avLst/>
              <a:gdLst>
                <a:gd name="T0" fmla="*/ 28 w 130"/>
                <a:gd name="T1" fmla="*/ 102 h 130"/>
                <a:gd name="T2" fmla="*/ 130 w 130"/>
                <a:gd name="T3" fmla="*/ 102 h 130"/>
                <a:gd name="T4" fmla="*/ 28 w 130"/>
                <a:gd name="T5" fmla="*/ 0 h 130"/>
                <a:gd name="T6" fmla="*/ 28 w 130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28" y="102"/>
                  </a:moveTo>
                  <a:cubicBezTo>
                    <a:pt x="56" y="130"/>
                    <a:pt x="102" y="130"/>
                    <a:pt x="130" y="10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74"/>
                    <a:pt x="28" y="102"/>
                  </a:cubicBezTo>
                  <a:close/>
                </a:path>
              </a:pathLst>
            </a:custGeom>
            <a:solidFill>
              <a:schemeClr val="bg2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60">
              <a:extLst>
                <a:ext uri="{FF2B5EF4-FFF2-40B4-BE49-F238E27FC236}">
                  <a16:creationId xmlns:a16="http://schemas.microsoft.com/office/drawing/2014/main" id="{EF273B13-9336-4743-BCB0-F970332BE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61">
              <a:extLst>
                <a:ext uri="{FF2B5EF4-FFF2-40B4-BE49-F238E27FC236}">
                  <a16:creationId xmlns:a16="http://schemas.microsoft.com/office/drawing/2014/main" id="{DCA532DE-6429-4107-AC68-55BFE32E6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0301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EF3E912-CE95-459E-A004-EA61E5897C72}"/>
              </a:ext>
            </a:extLst>
          </p:cNvPr>
          <p:cNvGrpSpPr/>
          <p:nvPr/>
        </p:nvGrpSpPr>
        <p:grpSpPr>
          <a:xfrm>
            <a:off x="2327982" y="5298211"/>
            <a:ext cx="710232" cy="711697"/>
            <a:chOff x="2327982" y="5298211"/>
            <a:chExt cx="710232" cy="711697"/>
          </a:xfrm>
        </p:grpSpPr>
        <p:sp>
          <p:nvSpPr>
            <p:cNvPr id="99" name="Freeform 62">
              <a:extLst>
                <a:ext uri="{FF2B5EF4-FFF2-40B4-BE49-F238E27FC236}">
                  <a16:creationId xmlns:a16="http://schemas.microsoft.com/office/drawing/2014/main" id="{B220038F-3C70-42D4-90D6-8CCCF6280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5298211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3">
              <a:extLst>
                <a:ext uri="{FF2B5EF4-FFF2-40B4-BE49-F238E27FC236}">
                  <a16:creationId xmlns:a16="http://schemas.microsoft.com/office/drawing/2014/main" id="{53CF63A1-BE2D-4C1D-8B47-2D09586B0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982" y="5425613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4">
              <a:extLst>
                <a:ext uri="{FF2B5EF4-FFF2-40B4-BE49-F238E27FC236}">
                  <a16:creationId xmlns:a16="http://schemas.microsoft.com/office/drawing/2014/main" id="{CEBBD8C3-2E9D-45A2-841A-0A2732FAC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743" y="5342143"/>
              <a:ext cx="514004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5">
              <a:extLst>
                <a:ext uri="{FF2B5EF4-FFF2-40B4-BE49-F238E27FC236}">
                  <a16:creationId xmlns:a16="http://schemas.microsoft.com/office/drawing/2014/main" id="{29131723-6A9C-451A-9526-3CE4A7B5D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520" y="5451972"/>
              <a:ext cx="516933" cy="515468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6">
              <a:extLst>
                <a:ext uri="{FF2B5EF4-FFF2-40B4-BE49-F238E27FC236}">
                  <a16:creationId xmlns:a16="http://schemas.microsoft.com/office/drawing/2014/main" id="{1454B676-A376-422B-8C8A-53C805E76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67">
              <a:extLst>
                <a:ext uri="{FF2B5EF4-FFF2-40B4-BE49-F238E27FC236}">
                  <a16:creationId xmlns:a16="http://schemas.microsoft.com/office/drawing/2014/main" id="{F9600AEE-0046-4A42-8279-43218C6F9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384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4AD3ED9-15A8-4803-BB94-E0F96EC15FDE}"/>
              </a:ext>
            </a:extLst>
          </p:cNvPr>
          <p:cNvGrpSpPr/>
          <p:nvPr/>
        </p:nvGrpSpPr>
        <p:grpSpPr>
          <a:xfrm>
            <a:off x="1543065" y="5298211"/>
            <a:ext cx="710232" cy="711697"/>
            <a:chOff x="1543065" y="5298211"/>
            <a:chExt cx="710232" cy="711697"/>
          </a:xfrm>
        </p:grpSpPr>
        <p:sp>
          <p:nvSpPr>
            <p:cNvPr id="93" name="Freeform 68">
              <a:extLst>
                <a:ext uri="{FF2B5EF4-FFF2-40B4-BE49-F238E27FC236}">
                  <a16:creationId xmlns:a16="http://schemas.microsoft.com/office/drawing/2014/main" id="{2D6B3C7A-6E6E-487A-8FB7-349622FA6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5298211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9">
              <a:extLst>
                <a:ext uri="{FF2B5EF4-FFF2-40B4-BE49-F238E27FC236}">
                  <a16:creationId xmlns:a16="http://schemas.microsoft.com/office/drawing/2014/main" id="{9F618B80-4FF8-48E0-A543-C058C9E7F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65" y="5425613"/>
              <a:ext cx="584295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70">
              <a:extLst>
                <a:ext uri="{FF2B5EF4-FFF2-40B4-BE49-F238E27FC236}">
                  <a16:creationId xmlns:a16="http://schemas.microsoft.com/office/drawing/2014/main" id="{5E5566E9-2560-4BA5-97F2-A5899CAD3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291" y="5342143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71">
              <a:extLst>
                <a:ext uri="{FF2B5EF4-FFF2-40B4-BE49-F238E27FC236}">
                  <a16:creationId xmlns:a16="http://schemas.microsoft.com/office/drawing/2014/main" id="{6A3A40E5-0C3B-4D59-A9AF-4FD5134BF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603" y="5451972"/>
              <a:ext cx="516933" cy="515468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72">
              <a:extLst>
                <a:ext uri="{FF2B5EF4-FFF2-40B4-BE49-F238E27FC236}">
                  <a16:creationId xmlns:a16="http://schemas.microsoft.com/office/drawing/2014/main" id="{8CF11794-7156-401D-A6A9-986DB3AA5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73">
              <a:extLst>
                <a:ext uri="{FF2B5EF4-FFF2-40B4-BE49-F238E27FC236}">
                  <a16:creationId xmlns:a16="http://schemas.microsoft.com/office/drawing/2014/main" id="{5D42DC84-FD67-491D-8722-8ACAB5AA2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467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2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2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C761126-C43F-4502-86CC-CBCC773FD327}"/>
              </a:ext>
            </a:extLst>
          </p:cNvPr>
          <p:cNvGrpSpPr/>
          <p:nvPr/>
        </p:nvGrpSpPr>
        <p:grpSpPr>
          <a:xfrm>
            <a:off x="759612" y="5298211"/>
            <a:ext cx="708768" cy="711697"/>
            <a:chOff x="759612" y="5298211"/>
            <a:chExt cx="708768" cy="711697"/>
          </a:xfrm>
        </p:grpSpPr>
        <p:sp>
          <p:nvSpPr>
            <p:cNvPr id="87" name="Freeform 74">
              <a:extLst>
                <a:ext uri="{FF2B5EF4-FFF2-40B4-BE49-F238E27FC236}">
                  <a16:creationId xmlns:a16="http://schemas.microsoft.com/office/drawing/2014/main" id="{8D1C302C-8858-4DD1-858B-2DA1900B4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5298211"/>
              <a:ext cx="582830" cy="585759"/>
            </a:xfrm>
            <a:custGeom>
              <a:avLst/>
              <a:gdLst>
                <a:gd name="T0" fmla="*/ 116 w 148"/>
                <a:gd name="T1" fmla="*/ 32 h 148"/>
                <a:gd name="T2" fmla="*/ 0 w 148"/>
                <a:gd name="T3" fmla="*/ 32 h 148"/>
                <a:gd name="T4" fmla="*/ 116 w 148"/>
                <a:gd name="T5" fmla="*/ 148 h 148"/>
                <a:gd name="T6" fmla="*/ 116 w 148"/>
                <a:gd name="T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116" y="32"/>
                  </a:moveTo>
                  <a:cubicBezTo>
                    <a:pt x="84" y="0"/>
                    <a:pt x="32" y="0"/>
                    <a:pt x="0" y="32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48" y="116"/>
                    <a:pt x="148" y="64"/>
                    <a:pt x="116" y="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5">
              <a:extLst>
                <a:ext uri="{FF2B5EF4-FFF2-40B4-BE49-F238E27FC236}">
                  <a16:creationId xmlns:a16="http://schemas.microsoft.com/office/drawing/2014/main" id="{141997E7-0E9C-4645-99C1-FC46749B7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612" y="5425613"/>
              <a:ext cx="582830" cy="584295"/>
            </a:xfrm>
            <a:custGeom>
              <a:avLst/>
              <a:gdLst>
                <a:gd name="T0" fmla="*/ 32 w 148"/>
                <a:gd name="T1" fmla="*/ 116 h 148"/>
                <a:gd name="T2" fmla="*/ 148 w 148"/>
                <a:gd name="T3" fmla="*/ 116 h 148"/>
                <a:gd name="T4" fmla="*/ 32 w 148"/>
                <a:gd name="T5" fmla="*/ 0 h 148"/>
                <a:gd name="T6" fmla="*/ 32 w 148"/>
                <a:gd name="T7" fmla="*/ 1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8">
                  <a:moveTo>
                    <a:pt x="32" y="116"/>
                  </a:moveTo>
                  <a:cubicBezTo>
                    <a:pt x="64" y="148"/>
                    <a:pt x="116" y="148"/>
                    <a:pt x="148" y="1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2"/>
                    <a:pt x="0" y="84"/>
                    <a:pt x="32" y="11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6">
              <a:extLst>
                <a:ext uri="{FF2B5EF4-FFF2-40B4-BE49-F238E27FC236}">
                  <a16:creationId xmlns:a16="http://schemas.microsoft.com/office/drawing/2014/main" id="{6F233A57-5F17-41B1-9A17-312001801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374" y="5342143"/>
              <a:ext cx="512539" cy="514004"/>
            </a:xfrm>
            <a:custGeom>
              <a:avLst/>
              <a:gdLst>
                <a:gd name="T0" fmla="*/ 102 w 130"/>
                <a:gd name="T1" fmla="*/ 28 h 130"/>
                <a:gd name="T2" fmla="*/ 0 w 130"/>
                <a:gd name="T3" fmla="*/ 28 h 130"/>
                <a:gd name="T4" fmla="*/ 102 w 130"/>
                <a:gd name="T5" fmla="*/ 130 h 130"/>
                <a:gd name="T6" fmla="*/ 102 w 130"/>
                <a:gd name="T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30">
                  <a:moveTo>
                    <a:pt x="102" y="28"/>
                  </a:moveTo>
                  <a:cubicBezTo>
                    <a:pt x="74" y="0"/>
                    <a:pt x="28" y="0"/>
                    <a:pt x="0" y="2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30" y="102"/>
                    <a:pt x="130" y="5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7">
              <a:extLst>
                <a:ext uri="{FF2B5EF4-FFF2-40B4-BE49-F238E27FC236}">
                  <a16:creationId xmlns:a16="http://schemas.microsoft.com/office/drawing/2014/main" id="{1F42123C-4AD3-4BCE-A953-C71C8339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86" y="5451972"/>
              <a:ext cx="516933" cy="515468"/>
            </a:xfrm>
            <a:custGeom>
              <a:avLst/>
              <a:gdLst>
                <a:gd name="T0" fmla="*/ 29 w 131"/>
                <a:gd name="T1" fmla="*/ 102 h 130"/>
                <a:gd name="T2" fmla="*/ 131 w 131"/>
                <a:gd name="T3" fmla="*/ 102 h 130"/>
                <a:gd name="T4" fmla="*/ 29 w 131"/>
                <a:gd name="T5" fmla="*/ 0 h 130"/>
                <a:gd name="T6" fmla="*/ 29 w 131"/>
                <a:gd name="T7" fmla="*/ 10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130">
                  <a:moveTo>
                    <a:pt x="29" y="102"/>
                  </a:moveTo>
                  <a:cubicBezTo>
                    <a:pt x="57" y="130"/>
                    <a:pt x="103" y="130"/>
                    <a:pt x="131" y="10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28"/>
                    <a:pt x="0" y="74"/>
                    <a:pt x="29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8">
              <a:extLst>
                <a:ext uri="{FF2B5EF4-FFF2-40B4-BE49-F238E27FC236}">
                  <a16:creationId xmlns:a16="http://schemas.microsoft.com/office/drawing/2014/main" id="{FC16CC55-BEE1-43F3-9BF7-6662DF43B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309 w 312"/>
                <a:gd name="T3" fmla="*/ 275 h 313"/>
                <a:gd name="T4" fmla="*/ 37 w 312"/>
                <a:gd name="T5" fmla="*/ 2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309" y="275"/>
                  </a:lnTo>
                  <a:lnTo>
                    <a:pt x="37" y="2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9">
              <a:extLst>
                <a:ext uri="{FF2B5EF4-FFF2-40B4-BE49-F238E27FC236}">
                  <a16:creationId xmlns:a16="http://schemas.microsoft.com/office/drawing/2014/main" id="{96B47D6A-4D8F-49F9-B096-ACAEC3A0C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50" y="5425613"/>
              <a:ext cx="456892" cy="458357"/>
            </a:xfrm>
            <a:custGeom>
              <a:avLst/>
              <a:gdLst>
                <a:gd name="T0" fmla="*/ 312 w 312"/>
                <a:gd name="T1" fmla="*/ 313 h 313"/>
                <a:gd name="T2" fmla="*/ 274 w 312"/>
                <a:gd name="T3" fmla="*/ 310 h 313"/>
                <a:gd name="T4" fmla="*/ 0 w 312"/>
                <a:gd name="T5" fmla="*/ 37 h 313"/>
                <a:gd name="T6" fmla="*/ 0 w 312"/>
                <a:gd name="T7" fmla="*/ 0 h 313"/>
                <a:gd name="T8" fmla="*/ 312 w 312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3">
                  <a:moveTo>
                    <a:pt x="312" y="313"/>
                  </a:moveTo>
                  <a:lnTo>
                    <a:pt x="274" y="310"/>
                  </a:lnTo>
                  <a:lnTo>
                    <a:pt x="0" y="37"/>
                  </a:lnTo>
                  <a:lnTo>
                    <a:pt x="0" y="0"/>
                  </a:lnTo>
                  <a:lnTo>
                    <a:pt x="312" y="31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C514B992-2098-4C70-9F6C-DC33B2503A3A}"/>
              </a:ext>
            </a:extLst>
          </p:cNvPr>
          <p:cNvSpPr txBox="1"/>
          <p:nvPr/>
        </p:nvSpPr>
        <p:spPr>
          <a:xfrm>
            <a:off x="5048831" y="162481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66542164-0F12-4711-BA88-596EF5561CB2}"/>
              </a:ext>
            </a:extLst>
          </p:cNvPr>
          <p:cNvSpPr txBox="1"/>
          <p:nvPr/>
        </p:nvSpPr>
        <p:spPr>
          <a:xfrm>
            <a:off x="5048831" y="2701317"/>
            <a:ext cx="271340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Of shopping carts are abandoned right before the transaction its completed. 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45E0A1F-211B-4704-BCC0-CE19F141064C}"/>
              </a:ext>
            </a:extLst>
          </p:cNvPr>
          <p:cNvSpPr txBox="1"/>
          <p:nvPr/>
        </p:nvSpPr>
        <p:spPr>
          <a:xfrm>
            <a:off x="5048831" y="1879548"/>
            <a:ext cx="16001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>
                <a:solidFill>
                  <a:schemeClr val="accent1"/>
                </a:solidFill>
              </a:rPr>
              <a:t>75%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4B7A366C-EBBD-4108-83FF-4D192C851777}"/>
              </a:ext>
            </a:extLst>
          </p:cNvPr>
          <p:cNvSpPr txBox="1"/>
          <p:nvPr/>
        </p:nvSpPr>
        <p:spPr>
          <a:xfrm>
            <a:off x="5087399" y="4221704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3A36D18-31D3-44DA-8701-3F40C2E3BD11}"/>
              </a:ext>
            </a:extLst>
          </p:cNvPr>
          <p:cNvSpPr txBox="1"/>
          <p:nvPr/>
        </p:nvSpPr>
        <p:spPr>
          <a:xfrm>
            <a:off x="5087399" y="5298211"/>
            <a:ext cx="2713409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Of shopping carts are abandoned right before the transaction its completed. 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7B35B00-50D5-48DE-993B-FD9B430D9830}"/>
              </a:ext>
            </a:extLst>
          </p:cNvPr>
          <p:cNvSpPr txBox="1"/>
          <p:nvPr/>
        </p:nvSpPr>
        <p:spPr>
          <a:xfrm>
            <a:off x="5087399" y="4476442"/>
            <a:ext cx="16001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>
                <a:solidFill>
                  <a:schemeClr val="accent2"/>
                </a:solidFill>
              </a:rPr>
              <a:t>85%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ACA7F79-92E9-4CC8-A9B5-6425384CB7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8490717"/>
              </p:ext>
            </p:extLst>
          </p:nvPr>
        </p:nvGraphicFramePr>
        <p:xfrm>
          <a:off x="7962862" y="1632825"/>
          <a:ext cx="3731297" cy="2130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6" name="Chart 155">
            <a:extLst>
              <a:ext uri="{FF2B5EF4-FFF2-40B4-BE49-F238E27FC236}">
                <a16:creationId xmlns:a16="http://schemas.microsoft.com/office/drawing/2014/main" id="{59CA5C4A-A740-4343-AEFD-8ECDB170D2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7752841"/>
              </p:ext>
            </p:extLst>
          </p:nvPr>
        </p:nvGraphicFramePr>
        <p:xfrm>
          <a:off x="8039999" y="4233050"/>
          <a:ext cx="3731297" cy="2130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6259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 animBg="1"/>
      <p:bldP spid="76" grpId="0" animBg="1"/>
      <p:bldP spid="136" grpId="0" animBg="1"/>
      <p:bldP spid="147" grpId="0"/>
      <p:bldP spid="148" grpId="0"/>
      <p:bldP spid="149" grpId="0"/>
      <p:bldP spid="150" grpId="0"/>
      <p:bldP spid="151" grpId="0"/>
      <p:bldP spid="152" grpId="0"/>
      <p:bldGraphic spid="5" grpId="0" uiExpand="1">
        <p:bldAsOne/>
      </p:bldGraphic>
      <p:bldGraphic spid="156" grpId="0" uiExpand="1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5" name="Group 434">
            <a:extLst>
              <a:ext uri="{FF2B5EF4-FFF2-40B4-BE49-F238E27FC236}">
                <a16:creationId xmlns:a16="http://schemas.microsoft.com/office/drawing/2014/main" id="{D5286DF0-E8B5-4D5B-8A33-C3E548964CA2}"/>
              </a:ext>
            </a:extLst>
          </p:cNvPr>
          <p:cNvGrpSpPr/>
          <p:nvPr/>
        </p:nvGrpSpPr>
        <p:grpSpPr>
          <a:xfrm rot="14880173">
            <a:off x="4273350" y="4437675"/>
            <a:ext cx="427038" cy="1054101"/>
            <a:chOff x="-1246188" y="608013"/>
            <a:chExt cx="427038" cy="1054101"/>
          </a:xfrm>
        </p:grpSpPr>
        <p:sp>
          <p:nvSpPr>
            <p:cNvPr id="436" name="Freeform 5">
              <a:extLst>
                <a:ext uri="{FF2B5EF4-FFF2-40B4-BE49-F238E27FC236}">
                  <a16:creationId xmlns:a16="http://schemas.microsoft.com/office/drawing/2014/main" id="{AC5F5515-D874-4311-89C2-5739A027B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6">
              <a:extLst>
                <a:ext uri="{FF2B5EF4-FFF2-40B4-BE49-F238E27FC236}">
                  <a16:creationId xmlns:a16="http://schemas.microsoft.com/office/drawing/2014/main" id="{40BE91D0-C8BE-48A5-B26E-42D343180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7">
              <a:extLst>
                <a:ext uri="{FF2B5EF4-FFF2-40B4-BE49-F238E27FC236}">
                  <a16:creationId xmlns:a16="http://schemas.microsoft.com/office/drawing/2014/main" id="{865CB9D9-A374-4FAE-968B-4FF69AF09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8">
              <a:extLst>
                <a:ext uri="{FF2B5EF4-FFF2-40B4-BE49-F238E27FC236}">
                  <a16:creationId xmlns:a16="http://schemas.microsoft.com/office/drawing/2014/main" id="{FAA18B59-7023-4C40-BC06-9471115D2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9">
              <a:extLst>
                <a:ext uri="{FF2B5EF4-FFF2-40B4-BE49-F238E27FC236}">
                  <a16:creationId xmlns:a16="http://schemas.microsoft.com/office/drawing/2014/main" id="{3D092AFF-AC21-480D-9C22-EDEA73089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0">
              <a:extLst>
                <a:ext uri="{FF2B5EF4-FFF2-40B4-BE49-F238E27FC236}">
                  <a16:creationId xmlns:a16="http://schemas.microsoft.com/office/drawing/2014/main" id="{98FE56BB-15EE-4246-AE93-46C78541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1">
              <a:extLst>
                <a:ext uri="{FF2B5EF4-FFF2-40B4-BE49-F238E27FC236}">
                  <a16:creationId xmlns:a16="http://schemas.microsoft.com/office/drawing/2014/main" id="{15515FDA-EF30-4140-B1B7-48065E93F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3" name="Group 442">
            <a:extLst>
              <a:ext uri="{FF2B5EF4-FFF2-40B4-BE49-F238E27FC236}">
                <a16:creationId xmlns:a16="http://schemas.microsoft.com/office/drawing/2014/main" id="{F7BFDDF6-3E0B-49CB-BCFB-1586386C608E}"/>
              </a:ext>
            </a:extLst>
          </p:cNvPr>
          <p:cNvGrpSpPr/>
          <p:nvPr/>
        </p:nvGrpSpPr>
        <p:grpSpPr>
          <a:xfrm rot="18696170">
            <a:off x="5879624" y="4346743"/>
            <a:ext cx="427038" cy="1054101"/>
            <a:chOff x="-1246188" y="608013"/>
            <a:chExt cx="427038" cy="1054101"/>
          </a:xfrm>
        </p:grpSpPr>
        <p:sp>
          <p:nvSpPr>
            <p:cNvPr id="444" name="Freeform 5">
              <a:extLst>
                <a:ext uri="{FF2B5EF4-FFF2-40B4-BE49-F238E27FC236}">
                  <a16:creationId xmlns:a16="http://schemas.microsoft.com/office/drawing/2014/main" id="{3B4A8639-1DB8-4A13-87F8-CF4187BDC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6">
              <a:extLst>
                <a:ext uri="{FF2B5EF4-FFF2-40B4-BE49-F238E27FC236}">
                  <a16:creationId xmlns:a16="http://schemas.microsoft.com/office/drawing/2014/main" id="{C21C180F-78A0-473D-B839-B3B94200C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7">
              <a:extLst>
                <a:ext uri="{FF2B5EF4-FFF2-40B4-BE49-F238E27FC236}">
                  <a16:creationId xmlns:a16="http://schemas.microsoft.com/office/drawing/2014/main" id="{1F383FD1-815A-4F8B-B010-00B6F7D23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8">
              <a:extLst>
                <a:ext uri="{FF2B5EF4-FFF2-40B4-BE49-F238E27FC236}">
                  <a16:creationId xmlns:a16="http://schemas.microsoft.com/office/drawing/2014/main" id="{32B0990F-CABD-48E1-A9D3-52A8727C7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9">
              <a:extLst>
                <a:ext uri="{FF2B5EF4-FFF2-40B4-BE49-F238E27FC236}">
                  <a16:creationId xmlns:a16="http://schemas.microsoft.com/office/drawing/2014/main" id="{D58379D9-F16C-48D7-874D-46AC39F68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10">
              <a:extLst>
                <a:ext uri="{FF2B5EF4-FFF2-40B4-BE49-F238E27FC236}">
                  <a16:creationId xmlns:a16="http://schemas.microsoft.com/office/drawing/2014/main" id="{B16390DB-1E49-4FE7-927C-A74482F61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11">
              <a:extLst>
                <a:ext uri="{FF2B5EF4-FFF2-40B4-BE49-F238E27FC236}">
                  <a16:creationId xmlns:a16="http://schemas.microsoft.com/office/drawing/2014/main" id="{5EF68F6F-1A64-4D33-BB47-606784CEE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1" name="Group 450">
            <a:extLst>
              <a:ext uri="{FF2B5EF4-FFF2-40B4-BE49-F238E27FC236}">
                <a16:creationId xmlns:a16="http://schemas.microsoft.com/office/drawing/2014/main" id="{5ABD6D14-EF53-4DEF-9FB7-8EFABD1C171D}"/>
              </a:ext>
            </a:extLst>
          </p:cNvPr>
          <p:cNvGrpSpPr/>
          <p:nvPr/>
        </p:nvGrpSpPr>
        <p:grpSpPr>
          <a:xfrm rot="5400000">
            <a:off x="4292124" y="4685385"/>
            <a:ext cx="427038" cy="1054101"/>
            <a:chOff x="-1246188" y="608013"/>
            <a:chExt cx="427038" cy="1054101"/>
          </a:xfrm>
        </p:grpSpPr>
        <p:sp>
          <p:nvSpPr>
            <p:cNvPr id="452" name="Freeform 5">
              <a:extLst>
                <a:ext uri="{FF2B5EF4-FFF2-40B4-BE49-F238E27FC236}">
                  <a16:creationId xmlns:a16="http://schemas.microsoft.com/office/drawing/2014/main" id="{F64BBFE6-A24C-47BB-86C3-CBD74E547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6">
              <a:extLst>
                <a:ext uri="{FF2B5EF4-FFF2-40B4-BE49-F238E27FC236}">
                  <a16:creationId xmlns:a16="http://schemas.microsoft.com/office/drawing/2014/main" id="{037B1FB1-A1E2-4BBB-A0A7-F6D06D1C5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7">
              <a:extLst>
                <a:ext uri="{FF2B5EF4-FFF2-40B4-BE49-F238E27FC236}">
                  <a16:creationId xmlns:a16="http://schemas.microsoft.com/office/drawing/2014/main" id="{25663C7B-C53D-4A50-8C7A-7E784863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8">
              <a:extLst>
                <a:ext uri="{FF2B5EF4-FFF2-40B4-BE49-F238E27FC236}">
                  <a16:creationId xmlns:a16="http://schemas.microsoft.com/office/drawing/2014/main" id="{85E8656A-24AE-48E1-B164-EC76A266A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9">
              <a:extLst>
                <a:ext uri="{FF2B5EF4-FFF2-40B4-BE49-F238E27FC236}">
                  <a16:creationId xmlns:a16="http://schemas.microsoft.com/office/drawing/2014/main" id="{35E84829-4A7B-466A-B910-B2489D93E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10">
              <a:extLst>
                <a:ext uri="{FF2B5EF4-FFF2-40B4-BE49-F238E27FC236}">
                  <a16:creationId xmlns:a16="http://schemas.microsoft.com/office/drawing/2014/main" id="{68BCDC97-A2BD-4CE1-9CA1-063F73BCF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11">
              <a:extLst>
                <a:ext uri="{FF2B5EF4-FFF2-40B4-BE49-F238E27FC236}">
                  <a16:creationId xmlns:a16="http://schemas.microsoft.com/office/drawing/2014/main" id="{37BAEC59-F3C8-4A9C-A8DB-98A1336F3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6A1C1C86-F98C-44AD-AF0A-42B7F8386321}"/>
              </a:ext>
            </a:extLst>
          </p:cNvPr>
          <p:cNvGrpSpPr/>
          <p:nvPr/>
        </p:nvGrpSpPr>
        <p:grpSpPr>
          <a:xfrm rot="5400000">
            <a:off x="5789534" y="4689455"/>
            <a:ext cx="427038" cy="1054101"/>
            <a:chOff x="-1246188" y="608013"/>
            <a:chExt cx="427038" cy="1054101"/>
          </a:xfrm>
        </p:grpSpPr>
        <p:sp>
          <p:nvSpPr>
            <p:cNvPr id="460" name="Freeform 5">
              <a:extLst>
                <a:ext uri="{FF2B5EF4-FFF2-40B4-BE49-F238E27FC236}">
                  <a16:creationId xmlns:a16="http://schemas.microsoft.com/office/drawing/2014/main" id="{7C7EE11F-7F6D-43B3-8501-8FFCADE3C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6">
              <a:extLst>
                <a:ext uri="{FF2B5EF4-FFF2-40B4-BE49-F238E27FC236}">
                  <a16:creationId xmlns:a16="http://schemas.microsoft.com/office/drawing/2014/main" id="{018876E6-3AF4-45A5-B74C-42E6381F1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7">
              <a:extLst>
                <a:ext uri="{FF2B5EF4-FFF2-40B4-BE49-F238E27FC236}">
                  <a16:creationId xmlns:a16="http://schemas.microsoft.com/office/drawing/2014/main" id="{4657EB00-E71D-4582-AE8E-BD26CD29D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8">
              <a:extLst>
                <a:ext uri="{FF2B5EF4-FFF2-40B4-BE49-F238E27FC236}">
                  <a16:creationId xmlns:a16="http://schemas.microsoft.com/office/drawing/2014/main" id="{49A2BD3F-7A49-47E0-9665-2E8EEA055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9">
              <a:extLst>
                <a:ext uri="{FF2B5EF4-FFF2-40B4-BE49-F238E27FC236}">
                  <a16:creationId xmlns:a16="http://schemas.microsoft.com/office/drawing/2014/main" id="{B168377A-9A4C-48F9-AD7D-1F620DBEC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10">
              <a:extLst>
                <a:ext uri="{FF2B5EF4-FFF2-40B4-BE49-F238E27FC236}">
                  <a16:creationId xmlns:a16="http://schemas.microsoft.com/office/drawing/2014/main" id="{B69EADB6-E033-4856-A4BC-1D6D6C10E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11">
              <a:extLst>
                <a:ext uri="{FF2B5EF4-FFF2-40B4-BE49-F238E27FC236}">
                  <a16:creationId xmlns:a16="http://schemas.microsoft.com/office/drawing/2014/main" id="{E0234B50-04DB-456B-B8DF-EA2C4705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7" name="Group 466">
            <a:extLst>
              <a:ext uri="{FF2B5EF4-FFF2-40B4-BE49-F238E27FC236}">
                <a16:creationId xmlns:a16="http://schemas.microsoft.com/office/drawing/2014/main" id="{CB1B0506-A03D-4DE2-BE92-B1505A698E3B}"/>
              </a:ext>
            </a:extLst>
          </p:cNvPr>
          <p:cNvGrpSpPr/>
          <p:nvPr/>
        </p:nvGrpSpPr>
        <p:grpSpPr>
          <a:xfrm rot="4964067">
            <a:off x="5106266" y="4619785"/>
            <a:ext cx="427038" cy="1054101"/>
            <a:chOff x="-1246188" y="608013"/>
            <a:chExt cx="427038" cy="1054101"/>
          </a:xfrm>
        </p:grpSpPr>
        <p:sp>
          <p:nvSpPr>
            <p:cNvPr id="468" name="Freeform 5">
              <a:extLst>
                <a:ext uri="{FF2B5EF4-FFF2-40B4-BE49-F238E27FC236}">
                  <a16:creationId xmlns:a16="http://schemas.microsoft.com/office/drawing/2014/main" id="{2CB9F367-B8C7-47E9-B1B2-70C85C6E3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6">
              <a:extLst>
                <a:ext uri="{FF2B5EF4-FFF2-40B4-BE49-F238E27FC236}">
                  <a16:creationId xmlns:a16="http://schemas.microsoft.com/office/drawing/2014/main" id="{1B75111C-A59B-47CA-9ABF-DA51D0EBC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7">
              <a:extLst>
                <a:ext uri="{FF2B5EF4-FFF2-40B4-BE49-F238E27FC236}">
                  <a16:creationId xmlns:a16="http://schemas.microsoft.com/office/drawing/2014/main" id="{4103A5BF-15A3-4A06-9BE5-6E4DF1060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8">
              <a:extLst>
                <a:ext uri="{FF2B5EF4-FFF2-40B4-BE49-F238E27FC236}">
                  <a16:creationId xmlns:a16="http://schemas.microsoft.com/office/drawing/2014/main" id="{7208417A-D61A-4D38-AF7C-AE85D13E0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2" name="Freeform 9">
              <a:extLst>
                <a:ext uri="{FF2B5EF4-FFF2-40B4-BE49-F238E27FC236}">
                  <a16:creationId xmlns:a16="http://schemas.microsoft.com/office/drawing/2014/main" id="{1809ECD5-68B8-49DB-815E-5535FEBEB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3" name="Freeform 10">
              <a:extLst>
                <a:ext uri="{FF2B5EF4-FFF2-40B4-BE49-F238E27FC236}">
                  <a16:creationId xmlns:a16="http://schemas.microsoft.com/office/drawing/2014/main" id="{304A0C4E-46F9-4521-8DF2-1DE40C872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11">
              <a:extLst>
                <a:ext uri="{FF2B5EF4-FFF2-40B4-BE49-F238E27FC236}">
                  <a16:creationId xmlns:a16="http://schemas.microsoft.com/office/drawing/2014/main" id="{663F1188-9890-486F-AE02-3A374072F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9" name="Group 418">
            <a:extLst>
              <a:ext uri="{FF2B5EF4-FFF2-40B4-BE49-F238E27FC236}">
                <a16:creationId xmlns:a16="http://schemas.microsoft.com/office/drawing/2014/main" id="{404DE79F-9C35-4B83-9534-077A79C914CB}"/>
              </a:ext>
            </a:extLst>
          </p:cNvPr>
          <p:cNvGrpSpPr/>
          <p:nvPr/>
        </p:nvGrpSpPr>
        <p:grpSpPr>
          <a:xfrm rot="21248804">
            <a:off x="3977430" y="4779941"/>
            <a:ext cx="427038" cy="1054101"/>
            <a:chOff x="-1246188" y="608013"/>
            <a:chExt cx="427038" cy="1054101"/>
          </a:xfrm>
        </p:grpSpPr>
        <p:sp>
          <p:nvSpPr>
            <p:cNvPr id="420" name="Freeform 5">
              <a:extLst>
                <a:ext uri="{FF2B5EF4-FFF2-40B4-BE49-F238E27FC236}">
                  <a16:creationId xmlns:a16="http://schemas.microsoft.com/office/drawing/2014/main" id="{2786E71F-0AC3-4FBA-B33D-287D431DF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6">
              <a:extLst>
                <a:ext uri="{FF2B5EF4-FFF2-40B4-BE49-F238E27FC236}">
                  <a16:creationId xmlns:a16="http://schemas.microsoft.com/office/drawing/2014/main" id="{0A11698F-26D3-42D0-AF76-738366763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7">
              <a:extLst>
                <a:ext uri="{FF2B5EF4-FFF2-40B4-BE49-F238E27FC236}">
                  <a16:creationId xmlns:a16="http://schemas.microsoft.com/office/drawing/2014/main" id="{6CF798A8-3690-478D-AB18-E74DB659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8">
              <a:extLst>
                <a:ext uri="{FF2B5EF4-FFF2-40B4-BE49-F238E27FC236}">
                  <a16:creationId xmlns:a16="http://schemas.microsoft.com/office/drawing/2014/main" id="{1D2B1E84-BDE9-458C-BA85-3AA3A9401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9">
              <a:extLst>
                <a:ext uri="{FF2B5EF4-FFF2-40B4-BE49-F238E27FC236}">
                  <a16:creationId xmlns:a16="http://schemas.microsoft.com/office/drawing/2014/main" id="{77140906-A4B0-49A2-A095-DE325BAA3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0">
              <a:extLst>
                <a:ext uri="{FF2B5EF4-FFF2-40B4-BE49-F238E27FC236}">
                  <a16:creationId xmlns:a16="http://schemas.microsoft.com/office/drawing/2014/main" id="{BFAF8EF7-F6C1-4F25-8977-F1BCAE5C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1">
              <a:extLst>
                <a:ext uri="{FF2B5EF4-FFF2-40B4-BE49-F238E27FC236}">
                  <a16:creationId xmlns:a16="http://schemas.microsoft.com/office/drawing/2014/main" id="{406A2C87-3BEF-4A01-90BA-FD8D35150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A341B8AA-AB0D-4EBA-A1CF-9995BA7A14AE}"/>
              </a:ext>
            </a:extLst>
          </p:cNvPr>
          <p:cNvGrpSpPr/>
          <p:nvPr/>
        </p:nvGrpSpPr>
        <p:grpSpPr>
          <a:xfrm rot="10277401">
            <a:off x="6140694" y="4708964"/>
            <a:ext cx="427038" cy="1054101"/>
            <a:chOff x="-1246188" y="608013"/>
            <a:chExt cx="427038" cy="1054101"/>
          </a:xfrm>
        </p:grpSpPr>
        <p:sp>
          <p:nvSpPr>
            <p:cNvPr id="412" name="Freeform 5">
              <a:extLst>
                <a:ext uri="{FF2B5EF4-FFF2-40B4-BE49-F238E27FC236}">
                  <a16:creationId xmlns:a16="http://schemas.microsoft.com/office/drawing/2014/main" id="{63B7C477-A347-4918-8FCF-735B8DE65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6">
              <a:extLst>
                <a:ext uri="{FF2B5EF4-FFF2-40B4-BE49-F238E27FC236}">
                  <a16:creationId xmlns:a16="http://schemas.microsoft.com/office/drawing/2014/main" id="{CA941B96-7FBF-4A99-B673-450764CA2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7">
              <a:extLst>
                <a:ext uri="{FF2B5EF4-FFF2-40B4-BE49-F238E27FC236}">
                  <a16:creationId xmlns:a16="http://schemas.microsoft.com/office/drawing/2014/main" id="{ECD31C9A-0E1F-4DA6-9892-8E0F887EE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8">
              <a:extLst>
                <a:ext uri="{FF2B5EF4-FFF2-40B4-BE49-F238E27FC236}">
                  <a16:creationId xmlns:a16="http://schemas.microsoft.com/office/drawing/2014/main" id="{64AEDF35-3D6B-4554-BB76-B83165958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9">
              <a:extLst>
                <a:ext uri="{FF2B5EF4-FFF2-40B4-BE49-F238E27FC236}">
                  <a16:creationId xmlns:a16="http://schemas.microsoft.com/office/drawing/2014/main" id="{997538D8-D898-4010-B70E-EEDF7CD1B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0">
              <a:extLst>
                <a:ext uri="{FF2B5EF4-FFF2-40B4-BE49-F238E27FC236}">
                  <a16:creationId xmlns:a16="http://schemas.microsoft.com/office/drawing/2014/main" id="{5F49BE9E-D941-474D-8AB7-161D9ECF5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1">
              <a:extLst>
                <a:ext uri="{FF2B5EF4-FFF2-40B4-BE49-F238E27FC236}">
                  <a16:creationId xmlns:a16="http://schemas.microsoft.com/office/drawing/2014/main" id="{034088A7-F8FB-420A-90B0-1A51C591B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89ECF28E-EA9C-4B94-B701-63B0B164403F}"/>
              </a:ext>
            </a:extLst>
          </p:cNvPr>
          <p:cNvGrpSpPr/>
          <p:nvPr/>
        </p:nvGrpSpPr>
        <p:grpSpPr>
          <a:xfrm rot="16200000">
            <a:off x="5149584" y="4999956"/>
            <a:ext cx="427038" cy="1054101"/>
            <a:chOff x="-1246188" y="608013"/>
            <a:chExt cx="427038" cy="1054101"/>
          </a:xfrm>
        </p:grpSpPr>
        <p:sp>
          <p:nvSpPr>
            <p:cNvPr id="404" name="Freeform 5">
              <a:extLst>
                <a:ext uri="{FF2B5EF4-FFF2-40B4-BE49-F238E27FC236}">
                  <a16:creationId xmlns:a16="http://schemas.microsoft.com/office/drawing/2014/main" id="{65B75120-8D50-43C7-A584-5A8446FC6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6">
              <a:extLst>
                <a:ext uri="{FF2B5EF4-FFF2-40B4-BE49-F238E27FC236}">
                  <a16:creationId xmlns:a16="http://schemas.microsoft.com/office/drawing/2014/main" id="{9BE33A6C-2168-41C6-AE3C-37E4E4464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7">
              <a:extLst>
                <a:ext uri="{FF2B5EF4-FFF2-40B4-BE49-F238E27FC236}">
                  <a16:creationId xmlns:a16="http://schemas.microsoft.com/office/drawing/2014/main" id="{C50BD238-BF81-4CB9-BDFE-5F47657E5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8">
              <a:extLst>
                <a:ext uri="{FF2B5EF4-FFF2-40B4-BE49-F238E27FC236}">
                  <a16:creationId xmlns:a16="http://schemas.microsoft.com/office/drawing/2014/main" id="{0F2BCCFB-AB83-4795-AA21-83B334F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9">
              <a:extLst>
                <a:ext uri="{FF2B5EF4-FFF2-40B4-BE49-F238E27FC236}">
                  <a16:creationId xmlns:a16="http://schemas.microsoft.com/office/drawing/2014/main" id="{8E7DEF79-EE32-421B-AB16-D90B92200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0">
              <a:extLst>
                <a:ext uri="{FF2B5EF4-FFF2-40B4-BE49-F238E27FC236}">
                  <a16:creationId xmlns:a16="http://schemas.microsoft.com/office/drawing/2014/main" id="{69527549-DF4E-4754-80E8-2DFCC052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11">
              <a:extLst>
                <a:ext uri="{FF2B5EF4-FFF2-40B4-BE49-F238E27FC236}">
                  <a16:creationId xmlns:a16="http://schemas.microsoft.com/office/drawing/2014/main" id="{72788CEE-7AF1-49B6-B308-13CE27751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EBF425FF-A376-4065-85A8-FD4E5062A790}"/>
              </a:ext>
            </a:extLst>
          </p:cNvPr>
          <p:cNvGrpSpPr/>
          <p:nvPr/>
        </p:nvGrpSpPr>
        <p:grpSpPr>
          <a:xfrm rot="14880173">
            <a:off x="4278992" y="5180601"/>
            <a:ext cx="427038" cy="1054101"/>
            <a:chOff x="-1246188" y="608013"/>
            <a:chExt cx="427038" cy="1054101"/>
          </a:xfrm>
        </p:grpSpPr>
        <p:sp>
          <p:nvSpPr>
            <p:cNvPr id="396" name="Freeform 5">
              <a:extLst>
                <a:ext uri="{FF2B5EF4-FFF2-40B4-BE49-F238E27FC236}">
                  <a16:creationId xmlns:a16="http://schemas.microsoft.com/office/drawing/2014/main" id="{304F1F00-97B4-4176-BEB3-D4D5F793C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6">
              <a:extLst>
                <a:ext uri="{FF2B5EF4-FFF2-40B4-BE49-F238E27FC236}">
                  <a16:creationId xmlns:a16="http://schemas.microsoft.com/office/drawing/2014/main" id="{271B66F4-30D3-416D-8E1A-005C12418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7">
              <a:extLst>
                <a:ext uri="{FF2B5EF4-FFF2-40B4-BE49-F238E27FC236}">
                  <a16:creationId xmlns:a16="http://schemas.microsoft.com/office/drawing/2014/main" id="{8F3E4FAD-214B-4EF1-B738-542C91FF3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8">
              <a:extLst>
                <a:ext uri="{FF2B5EF4-FFF2-40B4-BE49-F238E27FC236}">
                  <a16:creationId xmlns:a16="http://schemas.microsoft.com/office/drawing/2014/main" id="{BA5EF3B5-78A6-4BCE-8A85-B6A5BBBFD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9">
              <a:extLst>
                <a:ext uri="{FF2B5EF4-FFF2-40B4-BE49-F238E27FC236}">
                  <a16:creationId xmlns:a16="http://schemas.microsoft.com/office/drawing/2014/main" id="{374D396E-9A83-44E9-B98C-56E5C5435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10">
              <a:extLst>
                <a:ext uri="{FF2B5EF4-FFF2-40B4-BE49-F238E27FC236}">
                  <a16:creationId xmlns:a16="http://schemas.microsoft.com/office/drawing/2014/main" id="{ACE1D859-1C5A-475C-8AB1-94063AE28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11">
              <a:extLst>
                <a:ext uri="{FF2B5EF4-FFF2-40B4-BE49-F238E27FC236}">
                  <a16:creationId xmlns:a16="http://schemas.microsoft.com/office/drawing/2014/main" id="{8093AD1C-1AF2-4734-8F9C-0F60822FD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06CF28C1-F389-4728-9767-7889E1B4EF5E}"/>
              </a:ext>
            </a:extLst>
          </p:cNvPr>
          <p:cNvGrpSpPr/>
          <p:nvPr/>
        </p:nvGrpSpPr>
        <p:grpSpPr>
          <a:xfrm rot="18696170">
            <a:off x="5885266" y="5089669"/>
            <a:ext cx="427038" cy="1054101"/>
            <a:chOff x="-1246188" y="608013"/>
            <a:chExt cx="427038" cy="1054101"/>
          </a:xfrm>
        </p:grpSpPr>
        <p:sp>
          <p:nvSpPr>
            <p:cNvPr id="388" name="Freeform 5">
              <a:extLst>
                <a:ext uri="{FF2B5EF4-FFF2-40B4-BE49-F238E27FC236}">
                  <a16:creationId xmlns:a16="http://schemas.microsoft.com/office/drawing/2014/main" id="{CFCBF911-9836-4B84-A6E7-916FAA9C2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6">
              <a:extLst>
                <a:ext uri="{FF2B5EF4-FFF2-40B4-BE49-F238E27FC236}">
                  <a16:creationId xmlns:a16="http://schemas.microsoft.com/office/drawing/2014/main" id="{0FFE6D6C-5DEE-477B-9920-76A757589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">
              <a:extLst>
                <a:ext uri="{FF2B5EF4-FFF2-40B4-BE49-F238E27FC236}">
                  <a16:creationId xmlns:a16="http://schemas.microsoft.com/office/drawing/2014/main" id="{601B88C2-F3B1-4291-96DE-7A9F5E6CD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8">
              <a:extLst>
                <a:ext uri="{FF2B5EF4-FFF2-40B4-BE49-F238E27FC236}">
                  <a16:creationId xmlns:a16="http://schemas.microsoft.com/office/drawing/2014/main" id="{93D22D37-BE77-4E24-8D67-32754953B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9">
              <a:extLst>
                <a:ext uri="{FF2B5EF4-FFF2-40B4-BE49-F238E27FC236}">
                  <a16:creationId xmlns:a16="http://schemas.microsoft.com/office/drawing/2014/main" id="{C99473F6-B643-4587-8E60-2B743FA3B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10">
              <a:extLst>
                <a:ext uri="{FF2B5EF4-FFF2-40B4-BE49-F238E27FC236}">
                  <a16:creationId xmlns:a16="http://schemas.microsoft.com/office/drawing/2014/main" id="{BB183837-5E2A-4FDC-86CC-CB650D741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1">
              <a:extLst>
                <a:ext uri="{FF2B5EF4-FFF2-40B4-BE49-F238E27FC236}">
                  <a16:creationId xmlns:a16="http://schemas.microsoft.com/office/drawing/2014/main" id="{7E23E784-C229-4DEB-8062-963CBD2F6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4218230-1234-486F-A0EC-81DDE3091957}"/>
              </a:ext>
            </a:extLst>
          </p:cNvPr>
          <p:cNvGrpSpPr/>
          <p:nvPr/>
        </p:nvGrpSpPr>
        <p:grpSpPr>
          <a:xfrm rot="2744421">
            <a:off x="1022888" y="3580479"/>
            <a:ext cx="427038" cy="1054101"/>
            <a:chOff x="-1246188" y="608013"/>
            <a:chExt cx="427038" cy="1054101"/>
          </a:xfrm>
        </p:grpSpPr>
        <p:sp>
          <p:nvSpPr>
            <p:cNvPr id="118" name="Freeform 5">
              <a:extLst>
                <a:ext uri="{FF2B5EF4-FFF2-40B4-BE49-F238E27FC236}">
                  <a16:creationId xmlns:a16="http://schemas.microsoft.com/office/drawing/2014/main" id="{B586942F-2036-43A6-B3B5-89DC3F2D2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6">
              <a:extLst>
                <a:ext uri="{FF2B5EF4-FFF2-40B4-BE49-F238E27FC236}">
                  <a16:creationId xmlns:a16="http://schemas.microsoft.com/office/drawing/2014/main" id="{36EE436E-E2AA-4825-B921-D988088C9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7">
              <a:extLst>
                <a:ext uri="{FF2B5EF4-FFF2-40B4-BE49-F238E27FC236}">
                  <a16:creationId xmlns:a16="http://schemas.microsoft.com/office/drawing/2014/main" id="{BCC2A60B-3336-492E-9D49-F122B65DB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8">
              <a:extLst>
                <a:ext uri="{FF2B5EF4-FFF2-40B4-BE49-F238E27FC236}">
                  <a16:creationId xmlns:a16="http://schemas.microsoft.com/office/drawing/2014/main" id="{6D757CA0-41D0-4B68-B4CA-8C1A2080B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9">
              <a:extLst>
                <a:ext uri="{FF2B5EF4-FFF2-40B4-BE49-F238E27FC236}">
                  <a16:creationId xmlns:a16="http://schemas.microsoft.com/office/drawing/2014/main" id="{2A9F981B-BFEE-4410-A9F8-B928F8568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0">
              <a:extLst>
                <a:ext uri="{FF2B5EF4-FFF2-40B4-BE49-F238E27FC236}">
                  <a16:creationId xmlns:a16="http://schemas.microsoft.com/office/drawing/2014/main" id="{1CA2E57D-10C3-4243-B4E9-5143D2731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1">
              <a:extLst>
                <a:ext uri="{FF2B5EF4-FFF2-40B4-BE49-F238E27FC236}">
                  <a16:creationId xmlns:a16="http://schemas.microsoft.com/office/drawing/2014/main" id="{C2E7FC42-2CCD-4824-98DF-CBEB06494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B25D0D48-7F1E-4B4E-8587-30188E1F7D5E}"/>
              </a:ext>
            </a:extLst>
          </p:cNvPr>
          <p:cNvGrpSpPr/>
          <p:nvPr/>
        </p:nvGrpSpPr>
        <p:grpSpPr>
          <a:xfrm rot="6187031">
            <a:off x="2416650" y="3772056"/>
            <a:ext cx="427038" cy="1054101"/>
            <a:chOff x="-1246188" y="608013"/>
            <a:chExt cx="427038" cy="1054101"/>
          </a:xfrm>
        </p:grpSpPr>
        <p:sp>
          <p:nvSpPr>
            <p:cNvPr id="127" name="Freeform 5">
              <a:extLst>
                <a:ext uri="{FF2B5EF4-FFF2-40B4-BE49-F238E27FC236}">
                  <a16:creationId xmlns:a16="http://schemas.microsoft.com/office/drawing/2014/main" id="{697970BA-CC62-4B2D-B564-F6302A28E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6">
              <a:extLst>
                <a:ext uri="{FF2B5EF4-FFF2-40B4-BE49-F238E27FC236}">
                  <a16:creationId xmlns:a16="http://schemas.microsoft.com/office/drawing/2014/main" id="{63F98277-0ED7-4F6A-A400-AA24C4005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7">
              <a:extLst>
                <a:ext uri="{FF2B5EF4-FFF2-40B4-BE49-F238E27FC236}">
                  <a16:creationId xmlns:a16="http://schemas.microsoft.com/office/drawing/2014/main" id="{A9F66851-C1DF-41C7-85E3-62568F7C9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8">
              <a:extLst>
                <a:ext uri="{FF2B5EF4-FFF2-40B4-BE49-F238E27FC236}">
                  <a16:creationId xmlns:a16="http://schemas.microsoft.com/office/drawing/2014/main" id="{CA383B69-091B-4B38-A87A-09D58B443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9">
              <a:extLst>
                <a:ext uri="{FF2B5EF4-FFF2-40B4-BE49-F238E27FC236}">
                  <a16:creationId xmlns:a16="http://schemas.microsoft.com/office/drawing/2014/main" id="{97495D87-138A-4E97-A49F-4E95DECE4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0">
              <a:extLst>
                <a:ext uri="{FF2B5EF4-FFF2-40B4-BE49-F238E27FC236}">
                  <a16:creationId xmlns:a16="http://schemas.microsoft.com/office/drawing/2014/main" id="{5B1276C8-BEC4-4627-AC37-9645F7940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1">
              <a:extLst>
                <a:ext uri="{FF2B5EF4-FFF2-40B4-BE49-F238E27FC236}">
                  <a16:creationId xmlns:a16="http://schemas.microsoft.com/office/drawing/2014/main" id="{113D50BA-2AC7-4300-83CF-98564FF76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D4C86094-A6E3-4550-A336-29C26F9002B5}"/>
              </a:ext>
            </a:extLst>
          </p:cNvPr>
          <p:cNvGrpSpPr/>
          <p:nvPr/>
        </p:nvGrpSpPr>
        <p:grpSpPr>
          <a:xfrm rot="3600000">
            <a:off x="1603341" y="3671347"/>
            <a:ext cx="427038" cy="1054101"/>
            <a:chOff x="-1246188" y="608013"/>
            <a:chExt cx="427038" cy="1054101"/>
          </a:xfrm>
        </p:grpSpPr>
        <p:sp>
          <p:nvSpPr>
            <p:cNvPr id="135" name="Freeform 5">
              <a:extLst>
                <a:ext uri="{FF2B5EF4-FFF2-40B4-BE49-F238E27FC236}">
                  <a16:creationId xmlns:a16="http://schemas.microsoft.com/office/drawing/2014/main" id="{16758D7B-9352-4656-9DFF-A302CD335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AB45CF4-8FD7-4E51-91AC-21A02997A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67E6A184-27EB-49C3-8E7D-49C1C9D1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8">
              <a:extLst>
                <a:ext uri="{FF2B5EF4-FFF2-40B4-BE49-F238E27FC236}">
                  <a16:creationId xmlns:a16="http://schemas.microsoft.com/office/drawing/2014/main" id="{33EB2522-3A67-4BCD-B081-AC5B33B3E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9">
              <a:extLst>
                <a:ext uri="{FF2B5EF4-FFF2-40B4-BE49-F238E27FC236}">
                  <a16:creationId xmlns:a16="http://schemas.microsoft.com/office/drawing/2014/main" id="{EC2AC8E4-02C9-4A15-95ED-6FD668442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0">
              <a:extLst>
                <a:ext uri="{FF2B5EF4-FFF2-40B4-BE49-F238E27FC236}">
                  <a16:creationId xmlns:a16="http://schemas.microsoft.com/office/drawing/2014/main" id="{855EB9C2-23C4-4CB7-A2AD-713D11E2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1">
              <a:extLst>
                <a:ext uri="{FF2B5EF4-FFF2-40B4-BE49-F238E27FC236}">
                  <a16:creationId xmlns:a16="http://schemas.microsoft.com/office/drawing/2014/main" id="{485B1B47-5336-44A5-9175-3E94D9683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9C6AC7D-29FC-45CC-A54C-5D3A1165B235}"/>
              </a:ext>
            </a:extLst>
          </p:cNvPr>
          <p:cNvGrpSpPr/>
          <p:nvPr/>
        </p:nvGrpSpPr>
        <p:grpSpPr>
          <a:xfrm rot="15055433">
            <a:off x="1022888" y="4042162"/>
            <a:ext cx="427038" cy="1054101"/>
            <a:chOff x="-1246188" y="608013"/>
            <a:chExt cx="427038" cy="1054101"/>
          </a:xfrm>
        </p:grpSpPr>
        <p:sp>
          <p:nvSpPr>
            <p:cNvPr id="143" name="Freeform 5">
              <a:extLst>
                <a:ext uri="{FF2B5EF4-FFF2-40B4-BE49-F238E27FC236}">
                  <a16:creationId xmlns:a16="http://schemas.microsoft.com/office/drawing/2014/main" id="{2B27AD6E-5915-4CC2-9C10-5A133C2E4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6">
              <a:extLst>
                <a:ext uri="{FF2B5EF4-FFF2-40B4-BE49-F238E27FC236}">
                  <a16:creationId xmlns:a16="http://schemas.microsoft.com/office/drawing/2014/main" id="{F0C70513-5876-4CBC-A28E-495C5D212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7">
              <a:extLst>
                <a:ext uri="{FF2B5EF4-FFF2-40B4-BE49-F238E27FC236}">
                  <a16:creationId xmlns:a16="http://schemas.microsoft.com/office/drawing/2014/main" id="{90EB458C-D990-4BAA-92FB-6F5CD6406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8">
              <a:extLst>
                <a:ext uri="{FF2B5EF4-FFF2-40B4-BE49-F238E27FC236}">
                  <a16:creationId xmlns:a16="http://schemas.microsoft.com/office/drawing/2014/main" id="{8719EF6C-FC5A-4515-87D4-E8D14A362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9">
              <a:extLst>
                <a:ext uri="{FF2B5EF4-FFF2-40B4-BE49-F238E27FC236}">
                  <a16:creationId xmlns:a16="http://schemas.microsoft.com/office/drawing/2014/main" id="{41859868-E19A-4501-8713-6853D5EC8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0">
              <a:extLst>
                <a:ext uri="{FF2B5EF4-FFF2-40B4-BE49-F238E27FC236}">
                  <a16:creationId xmlns:a16="http://schemas.microsoft.com/office/drawing/2014/main" id="{6A58FC63-66ED-436E-BD32-B0BD69D30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1">
              <a:extLst>
                <a:ext uri="{FF2B5EF4-FFF2-40B4-BE49-F238E27FC236}">
                  <a16:creationId xmlns:a16="http://schemas.microsoft.com/office/drawing/2014/main" id="{A3612EED-C6EE-4992-8088-7FFD15FDE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9A9A9870-B6D6-4AA5-95E6-00FF656DA1B4}"/>
              </a:ext>
            </a:extLst>
          </p:cNvPr>
          <p:cNvGrpSpPr/>
          <p:nvPr/>
        </p:nvGrpSpPr>
        <p:grpSpPr>
          <a:xfrm rot="17517071">
            <a:off x="2256511" y="4139701"/>
            <a:ext cx="427038" cy="1054101"/>
            <a:chOff x="-1246188" y="608013"/>
            <a:chExt cx="427038" cy="1054101"/>
          </a:xfrm>
        </p:grpSpPr>
        <p:sp>
          <p:nvSpPr>
            <p:cNvPr id="151" name="Freeform 5">
              <a:extLst>
                <a:ext uri="{FF2B5EF4-FFF2-40B4-BE49-F238E27FC236}">
                  <a16:creationId xmlns:a16="http://schemas.microsoft.com/office/drawing/2014/main" id="{E5C89DA0-87BE-4B53-BB4A-19B4A4108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6">
              <a:extLst>
                <a:ext uri="{FF2B5EF4-FFF2-40B4-BE49-F238E27FC236}">
                  <a16:creationId xmlns:a16="http://schemas.microsoft.com/office/drawing/2014/main" id="{F6744799-64AA-425B-98BC-48132FE9A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7">
              <a:extLst>
                <a:ext uri="{FF2B5EF4-FFF2-40B4-BE49-F238E27FC236}">
                  <a16:creationId xmlns:a16="http://schemas.microsoft.com/office/drawing/2014/main" id="{40495FEC-0BB9-462B-9491-25EC31A7F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8">
              <a:extLst>
                <a:ext uri="{FF2B5EF4-FFF2-40B4-BE49-F238E27FC236}">
                  <a16:creationId xmlns:a16="http://schemas.microsoft.com/office/drawing/2014/main" id="{21D8191A-13C1-4721-8604-B4DF00FC3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9">
              <a:extLst>
                <a:ext uri="{FF2B5EF4-FFF2-40B4-BE49-F238E27FC236}">
                  <a16:creationId xmlns:a16="http://schemas.microsoft.com/office/drawing/2014/main" id="{72C9A3EE-7189-4366-B7E1-A0EB5A4CE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0">
              <a:extLst>
                <a:ext uri="{FF2B5EF4-FFF2-40B4-BE49-F238E27FC236}">
                  <a16:creationId xmlns:a16="http://schemas.microsoft.com/office/drawing/2014/main" id="{98C9781B-DCE9-47D3-8E21-0CDF1900D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1">
              <a:extLst>
                <a:ext uri="{FF2B5EF4-FFF2-40B4-BE49-F238E27FC236}">
                  <a16:creationId xmlns:a16="http://schemas.microsoft.com/office/drawing/2014/main" id="{DAFF2080-29EF-4694-9F71-0B36FC37A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E9541ACF-B2D8-4F8F-8287-7B77C9752E51}"/>
              </a:ext>
            </a:extLst>
          </p:cNvPr>
          <p:cNvGrpSpPr/>
          <p:nvPr/>
        </p:nvGrpSpPr>
        <p:grpSpPr>
          <a:xfrm rot="3600000">
            <a:off x="1603341" y="4133030"/>
            <a:ext cx="427038" cy="1054101"/>
            <a:chOff x="-1246188" y="608013"/>
            <a:chExt cx="427038" cy="1054101"/>
          </a:xfrm>
        </p:grpSpPr>
        <p:sp>
          <p:nvSpPr>
            <p:cNvPr id="159" name="Freeform 5">
              <a:extLst>
                <a:ext uri="{FF2B5EF4-FFF2-40B4-BE49-F238E27FC236}">
                  <a16:creationId xmlns:a16="http://schemas.microsoft.com/office/drawing/2014/main" id="{4E1B659F-1E2E-4961-96F4-91002EEA2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6">
              <a:extLst>
                <a:ext uri="{FF2B5EF4-FFF2-40B4-BE49-F238E27FC236}">
                  <a16:creationId xmlns:a16="http://schemas.microsoft.com/office/drawing/2014/main" id="{A06BD0FA-EDB5-4692-B48A-ED0EBD56C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7">
              <a:extLst>
                <a:ext uri="{FF2B5EF4-FFF2-40B4-BE49-F238E27FC236}">
                  <a16:creationId xmlns:a16="http://schemas.microsoft.com/office/drawing/2014/main" id="{C4264562-0F93-4BFB-AC3A-67EE20B85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8">
              <a:extLst>
                <a:ext uri="{FF2B5EF4-FFF2-40B4-BE49-F238E27FC236}">
                  <a16:creationId xmlns:a16="http://schemas.microsoft.com/office/drawing/2014/main" id="{02156151-C3FA-4CD7-B94B-86B557E49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9">
              <a:extLst>
                <a:ext uri="{FF2B5EF4-FFF2-40B4-BE49-F238E27FC236}">
                  <a16:creationId xmlns:a16="http://schemas.microsoft.com/office/drawing/2014/main" id="{13268A3A-5966-4A82-B411-6738CD082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0">
              <a:extLst>
                <a:ext uri="{FF2B5EF4-FFF2-40B4-BE49-F238E27FC236}">
                  <a16:creationId xmlns:a16="http://schemas.microsoft.com/office/drawing/2014/main" id="{8332C2B2-C9BA-4800-BBFF-E450E9BF0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1">
              <a:extLst>
                <a:ext uri="{FF2B5EF4-FFF2-40B4-BE49-F238E27FC236}">
                  <a16:creationId xmlns:a16="http://schemas.microsoft.com/office/drawing/2014/main" id="{4253994A-F36A-487F-A89C-B59598F14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DC84596-FA4C-450C-968A-B63E5A011C11}"/>
              </a:ext>
            </a:extLst>
          </p:cNvPr>
          <p:cNvGrpSpPr/>
          <p:nvPr/>
        </p:nvGrpSpPr>
        <p:grpSpPr>
          <a:xfrm rot="5400000">
            <a:off x="1040141" y="4428305"/>
            <a:ext cx="427038" cy="1054101"/>
            <a:chOff x="-1246188" y="608013"/>
            <a:chExt cx="427038" cy="1054101"/>
          </a:xfrm>
        </p:grpSpPr>
        <p:sp>
          <p:nvSpPr>
            <p:cNvPr id="167" name="Freeform 5">
              <a:extLst>
                <a:ext uri="{FF2B5EF4-FFF2-40B4-BE49-F238E27FC236}">
                  <a16:creationId xmlns:a16="http://schemas.microsoft.com/office/drawing/2014/main" id="{6B61DE43-4C47-463D-80BE-9A5DA015A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">
              <a:extLst>
                <a:ext uri="{FF2B5EF4-FFF2-40B4-BE49-F238E27FC236}">
                  <a16:creationId xmlns:a16="http://schemas.microsoft.com/office/drawing/2014/main" id="{F1584AF6-47EA-4B5F-BE56-899F4324C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7">
              <a:extLst>
                <a:ext uri="{FF2B5EF4-FFF2-40B4-BE49-F238E27FC236}">
                  <a16:creationId xmlns:a16="http://schemas.microsoft.com/office/drawing/2014/main" id="{83F7E708-5576-440E-AA2D-74D481BC9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8">
              <a:extLst>
                <a:ext uri="{FF2B5EF4-FFF2-40B4-BE49-F238E27FC236}">
                  <a16:creationId xmlns:a16="http://schemas.microsoft.com/office/drawing/2014/main" id="{5F0A955A-A188-451A-AFE8-D163AFF08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9">
              <a:extLst>
                <a:ext uri="{FF2B5EF4-FFF2-40B4-BE49-F238E27FC236}">
                  <a16:creationId xmlns:a16="http://schemas.microsoft.com/office/drawing/2014/main" id="{5D2EF6DD-C16E-4BA3-A6F1-0A8E97CA5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0">
              <a:extLst>
                <a:ext uri="{FF2B5EF4-FFF2-40B4-BE49-F238E27FC236}">
                  <a16:creationId xmlns:a16="http://schemas.microsoft.com/office/drawing/2014/main" id="{B982038E-680C-4EFB-9E92-A6F0629B7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1">
              <a:extLst>
                <a:ext uri="{FF2B5EF4-FFF2-40B4-BE49-F238E27FC236}">
                  <a16:creationId xmlns:a16="http://schemas.microsoft.com/office/drawing/2014/main" id="{D9EDEA74-5C4F-4804-AB82-AD3EA595D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61927BE0-FEDB-4877-8E26-5E4E30DC56E9}"/>
              </a:ext>
            </a:extLst>
          </p:cNvPr>
          <p:cNvGrpSpPr/>
          <p:nvPr/>
        </p:nvGrpSpPr>
        <p:grpSpPr>
          <a:xfrm rot="4477720">
            <a:off x="1988047" y="4325657"/>
            <a:ext cx="427038" cy="1054101"/>
            <a:chOff x="-1246188" y="608013"/>
            <a:chExt cx="427038" cy="1054101"/>
          </a:xfrm>
        </p:grpSpPr>
        <p:sp>
          <p:nvSpPr>
            <p:cNvPr id="175" name="Freeform 5">
              <a:extLst>
                <a:ext uri="{FF2B5EF4-FFF2-40B4-BE49-F238E27FC236}">
                  <a16:creationId xmlns:a16="http://schemas.microsoft.com/office/drawing/2014/main" id="{9943FC1F-D2AD-46E7-A1F0-7955DF540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6">
              <a:extLst>
                <a:ext uri="{FF2B5EF4-FFF2-40B4-BE49-F238E27FC236}">
                  <a16:creationId xmlns:a16="http://schemas.microsoft.com/office/drawing/2014/main" id="{9FA7D7D9-38EE-43E4-AC4C-97B24C5F4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">
              <a:extLst>
                <a:ext uri="{FF2B5EF4-FFF2-40B4-BE49-F238E27FC236}">
                  <a16:creationId xmlns:a16="http://schemas.microsoft.com/office/drawing/2014/main" id="{785C5182-D2EB-43C1-AEF2-5D869E80B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8">
              <a:extLst>
                <a:ext uri="{FF2B5EF4-FFF2-40B4-BE49-F238E27FC236}">
                  <a16:creationId xmlns:a16="http://schemas.microsoft.com/office/drawing/2014/main" id="{3EEC42FC-2CA2-44EC-875A-D63FD7713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9">
              <a:extLst>
                <a:ext uri="{FF2B5EF4-FFF2-40B4-BE49-F238E27FC236}">
                  <a16:creationId xmlns:a16="http://schemas.microsoft.com/office/drawing/2014/main" id="{22529E19-9490-4054-B7F2-37A19557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0">
              <a:extLst>
                <a:ext uri="{FF2B5EF4-FFF2-40B4-BE49-F238E27FC236}">
                  <a16:creationId xmlns:a16="http://schemas.microsoft.com/office/drawing/2014/main" id="{6E4286D0-4CBF-4D7C-B10D-F0DFE2DBD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1">
              <a:extLst>
                <a:ext uri="{FF2B5EF4-FFF2-40B4-BE49-F238E27FC236}">
                  <a16:creationId xmlns:a16="http://schemas.microsoft.com/office/drawing/2014/main" id="{330FA369-8D1E-48A6-B6C5-87BBE87B0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E48E34B-CF35-45C4-ABB8-ED7FDA4AD719}"/>
              </a:ext>
            </a:extLst>
          </p:cNvPr>
          <p:cNvGrpSpPr/>
          <p:nvPr/>
        </p:nvGrpSpPr>
        <p:grpSpPr>
          <a:xfrm rot="21384003">
            <a:off x="2700665" y="4150496"/>
            <a:ext cx="427038" cy="1054101"/>
            <a:chOff x="-1246188" y="608013"/>
            <a:chExt cx="427038" cy="1054101"/>
          </a:xfrm>
        </p:grpSpPr>
        <p:sp>
          <p:nvSpPr>
            <p:cNvPr id="183" name="Freeform 5">
              <a:extLst>
                <a:ext uri="{FF2B5EF4-FFF2-40B4-BE49-F238E27FC236}">
                  <a16:creationId xmlns:a16="http://schemas.microsoft.com/office/drawing/2014/main" id="{C3F6F4EA-2BC7-47AC-8E85-194B36890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6">
              <a:extLst>
                <a:ext uri="{FF2B5EF4-FFF2-40B4-BE49-F238E27FC236}">
                  <a16:creationId xmlns:a16="http://schemas.microsoft.com/office/drawing/2014/main" id="{5F18E31A-A73D-4FD0-90EC-A1BAE06F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7">
              <a:extLst>
                <a:ext uri="{FF2B5EF4-FFF2-40B4-BE49-F238E27FC236}">
                  <a16:creationId xmlns:a16="http://schemas.microsoft.com/office/drawing/2014/main" id="{6264E89B-BADF-423E-B05F-67D2D19E5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8">
              <a:extLst>
                <a:ext uri="{FF2B5EF4-FFF2-40B4-BE49-F238E27FC236}">
                  <a16:creationId xmlns:a16="http://schemas.microsoft.com/office/drawing/2014/main" id="{5E4B0F02-8D39-4276-B4DF-A863B9154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9">
              <a:extLst>
                <a:ext uri="{FF2B5EF4-FFF2-40B4-BE49-F238E27FC236}">
                  <a16:creationId xmlns:a16="http://schemas.microsoft.com/office/drawing/2014/main" id="{EAC13411-4CE3-4F4B-8AA0-918E32F3D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0">
              <a:extLst>
                <a:ext uri="{FF2B5EF4-FFF2-40B4-BE49-F238E27FC236}">
                  <a16:creationId xmlns:a16="http://schemas.microsoft.com/office/drawing/2014/main" id="{2F9A393A-35AC-4FEF-A29A-32BF1D606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1">
              <a:extLst>
                <a:ext uri="{FF2B5EF4-FFF2-40B4-BE49-F238E27FC236}">
                  <a16:creationId xmlns:a16="http://schemas.microsoft.com/office/drawing/2014/main" id="{578060F6-3370-43D1-B56A-F392E8301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AF62C9F-33BF-42EC-80C8-75908C036B1B}"/>
              </a:ext>
            </a:extLst>
          </p:cNvPr>
          <p:cNvGrpSpPr/>
          <p:nvPr/>
        </p:nvGrpSpPr>
        <p:grpSpPr>
          <a:xfrm rot="2744421">
            <a:off x="1005066" y="4519639"/>
            <a:ext cx="427038" cy="1054101"/>
            <a:chOff x="-1246188" y="608013"/>
            <a:chExt cx="427038" cy="1054101"/>
          </a:xfrm>
        </p:grpSpPr>
        <p:sp>
          <p:nvSpPr>
            <p:cNvPr id="79" name="Freeform 5">
              <a:extLst>
                <a:ext uri="{FF2B5EF4-FFF2-40B4-BE49-F238E27FC236}">
                  <a16:creationId xmlns:a16="http://schemas.microsoft.com/office/drawing/2014/main" id="{03F75422-764A-4567-AA1E-3CDCCBED0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">
              <a:extLst>
                <a:ext uri="{FF2B5EF4-FFF2-40B4-BE49-F238E27FC236}">
                  <a16:creationId xmlns:a16="http://schemas.microsoft.com/office/drawing/2014/main" id="{84CD1D3D-FE93-4896-B336-C937B6E6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">
              <a:extLst>
                <a:ext uri="{FF2B5EF4-FFF2-40B4-BE49-F238E27FC236}">
                  <a16:creationId xmlns:a16="http://schemas.microsoft.com/office/drawing/2014/main" id="{005AA217-F91F-43A0-987D-BA6E74801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">
              <a:extLst>
                <a:ext uri="{FF2B5EF4-FFF2-40B4-BE49-F238E27FC236}">
                  <a16:creationId xmlns:a16="http://schemas.microsoft.com/office/drawing/2014/main" id="{A4D419EC-B9A8-4CFE-A5D2-9C7D86A21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9">
              <a:extLst>
                <a:ext uri="{FF2B5EF4-FFF2-40B4-BE49-F238E27FC236}">
                  <a16:creationId xmlns:a16="http://schemas.microsoft.com/office/drawing/2014/main" id="{3AFF03CD-C6D0-41AF-A952-76F9FFB59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10">
              <a:extLst>
                <a:ext uri="{FF2B5EF4-FFF2-40B4-BE49-F238E27FC236}">
                  <a16:creationId xmlns:a16="http://schemas.microsoft.com/office/drawing/2014/main" id="{2819C35D-E935-4B8A-81CA-12405E427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11">
              <a:extLst>
                <a:ext uri="{FF2B5EF4-FFF2-40B4-BE49-F238E27FC236}">
                  <a16:creationId xmlns:a16="http://schemas.microsoft.com/office/drawing/2014/main" id="{0DF5C328-9252-461A-89CA-9495FAA5C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1E1C98B-7DF4-4336-83CC-830BB77AF4C6}"/>
              </a:ext>
            </a:extLst>
          </p:cNvPr>
          <p:cNvGrpSpPr/>
          <p:nvPr/>
        </p:nvGrpSpPr>
        <p:grpSpPr>
          <a:xfrm rot="17517071">
            <a:off x="2269141" y="4606261"/>
            <a:ext cx="427038" cy="1054101"/>
            <a:chOff x="-1246188" y="608013"/>
            <a:chExt cx="427038" cy="1054101"/>
          </a:xfrm>
        </p:grpSpPr>
        <p:sp>
          <p:nvSpPr>
            <p:cNvPr id="87" name="Freeform 5">
              <a:extLst>
                <a:ext uri="{FF2B5EF4-FFF2-40B4-BE49-F238E27FC236}">
                  <a16:creationId xmlns:a16="http://schemas.microsoft.com/office/drawing/2014/main" id="{B2C19564-096A-46D8-9223-EFCD6339D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6">
              <a:extLst>
                <a:ext uri="{FF2B5EF4-FFF2-40B4-BE49-F238E27FC236}">
                  <a16:creationId xmlns:a16="http://schemas.microsoft.com/office/drawing/2014/main" id="{0238EBF7-0A85-4110-9054-268D93E97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">
              <a:extLst>
                <a:ext uri="{FF2B5EF4-FFF2-40B4-BE49-F238E27FC236}">
                  <a16:creationId xmlns:a16="http://schemas.microsoft.com/office/drawing/2014/main" id="{B1E2CE66-4293-4103-A082-65638453F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">
              <a:extLst>
                <a:ext uri="{FF2B5EF4-FFF2-40B4-BE49-F238E27FC236}">
                  <a16:creationId xmlns:a16="http://schemas.microsoft.com/office/drawing/2014/main" id="{C7DFD989-55FE-4E7D-A6F9-60F29BBC6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">
              <a:extLst>
                <a:ext uri="{FF2B5EF4-FFF2-40B4-BE49-F238E27FC236}">
                  <a16:creationId xmlns:a16="http://schemas.microsoft.com/office/drawing/2014/main" id="{7F77085E-E0DB-4274-933C-EA4BA05D6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0">
              <a:extLst>
                <a:ext uri="{FF2B5EF4-FFF2-40B4-BE49-F238E27FC236}">
                  <a16:creationId xmlns:a16="http://schemas.microsoft.com/office/drawing/2014/main" id="{40171F42-065A-4014-A050-FA1F0F96E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1">
              <a:extLst>
                <a:ext uri="{FF2B5EF4-FFF2-40B4-BE49-F238E27FC236}">
                  <a16:creationId xmlns:a16="http://schemas.microsoft.com/office/drawing/2014/main" id="{858C7168-815D-4F7D-9FC4-7E6761D5B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E55FF5D6-1992-4419-9C75-50EB6B1AC99B}"/>
              </a:ext>
            </a:extLst>
          </p:cNvPr>
          <p:cNvGrpSpPr/>
          <p:nvPr/>
        </p:nvGrpSpPr>
        <p:grpSpPr>
          <a:xfrm rot="14698127">
            <a:off x="1585519" y="4610507"/>
            <a:ext cx="427038" cy="1054101"/>
            <a:chOff x="-1246188" y="608013"/>
            <a:chExt cx="427038" cy="1054101"/>
          </a:xfrm>
        </p:grpSpPr>
        <p:sp>
          <p:nvSpPr>
            <p:cNvPr id="95" name="Freeform 5">
              <a:extLst>
                <a:ext uri="{FF2B5EF4-FFF2-40B4-BE49-F238E27FC236}">
                  <a16:creationId xmlns:a16="http://schemas.microsoft.com/office/drawing/2014/main" id="{832AB10A-F287-49A5-AC6F-14F7E9CE1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">
              <a:extLst>
                <a:ext uri="{FF2B5EF4-FFF2-40B4-BE49-F238E27FC236}">
                  <a16:creationId xmlns:a16="http://schemas.microsoft.com/office/drawing/2014/main" id="{6B89CF5E-9696-4DB4-8F29-EBA237496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7">
              <a:extLst>
                <a:ext uri="{FF2B5EF4-FFF2-40B4-BE49-F238E27FC236}">
                  <a16:creationId xmlns:a16="http://schemas.microsoft.com/office/drawing/2014/main" id="{25256798-D1EA-41A8-9FF8-FE16C837E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">
              <a:extLst>
                <a:ext uri="{FF2B5EF4-FFF2-40B4-BE49-F238E27FC236}">
                  <a16:creationId xmlns:a16="http://schemas.microsoft.com/office/drawing/2014/main" id="{5E743D52-7A1B-4CA1-B08A-B6358650C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">
              <a:extLst>
                <a:ext uri="{FF2B5EF4-FFF2-40B4-BE49-F238E27FC236}">
                  <a16:creationId xmlns:a16="http://schemas.microsoft.com/office/drawing/2014/main" id="{34CF7D35-4FB6-4BA1-ADF5-F623C0157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">
              <a:extLst>
                <a:ext uri="{FF2B5EF4-FFF2-40B4-BE49-F238E27FC236}">
                  <a16:creationId xmlns:a16="http://schemas.microsoft.com/office/drawing/2014/main" id="{2405E336-41B9-4512-B174-FC1D0680B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1">
              <a:extLst>
                <a:ext uri="{FF2B5EF4-FFF2-40B4-BE49-F238E27FC236}">
                  <a16:creationId xmlns:a16="http://schemas.microsoft.com/office/drawing/2014/main" id="{D83A81CB-173B-4B91-B5AF-62F6C8DEB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2777EE6-6ABC-4F6C-B3F3-3E29A1229D15}"/>
              </a:ext>
            </a:extLst>
          </p:cNvPr>
          <p:cNvGrpSpPr/>
          <p:nvPr/>
        </p:nvGrpSpPr>
        <p:grpSpPr>
          <a:xfrm rot="14421698">
            <a:off x="1005066" y="4999610"/>
            <a:ext cx="427038" cy="1054101"/>
            <a:chOff x="-1246188" y="608013"/>
            <a:chExt cx="427038" cy="1054101"/>
          </a:xfrm>
        </p:grpSpPr>
        <p:sp>
          <p:nvSpPr>
            <p:cNvPr id="71" name="Freeform 5">
              <a:extLst>
                <a:ext uri="{FF2B5EF4-FFF2-40B4-BE49-F238E27FC236}">
                  <a16:creationId xmlns:a16="http://schemas.microsoft.com/office/drawing/2014/main" id="{7E9871A2-633A-4357-9216-0F1B6F4E5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C6F59C5B-AA0F-4740-99F0-1B0433575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id="{5DAFE8D2-E921-4EA3-975A-9C6FC1096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8">
              <a:extLst>
                <a:ext uri="{FF2B5EF4-FFF2-40B4-BE49-F238E27FC236}">
                  <a16:creationId xmlns:a16="http://schemas.microsoft.com/office/drawing/2014/main" id="{9B4FB73B-A28E-4559-8FF5-2542BD352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A1DD1656-62BF-42C7-A723-9E0123F35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5C1D09C4-4183-4345-9668-366AFDF6E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F647FE0E-C2F8-4576-AC82-53E952A83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FD2AE21-FFA7-4EE4-8549-939B84CAF526}"/>
              </a:ext>
            </a:extLst>
          </p:cNvPr>
          <p:cNvGrpSpPr/>
          <p:nvPr/>
        </p:nvGrpSpPr>
        <p:grpSpPr>
          <a:xfrm rot="17517071">
            <a:off x="2269141" y="5043623"/>
            <a:ext cx="427038" cy="1054101"/>
            <a:chOff x="-1246188" y="608013"/>
            <a:chExt cx="427038" cy="1054101"/>
          </a:xfrm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B8DFCB1B-FB10-4372-9262-B6DF21E24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9915EC71-4700-4392-BEA5-D112018D4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7">
              <a:extLst>
                <a:ext uri="{FF2B5EF4-FFF2-40B4-BE49-F238E27FC236}">
                  <a16:creationId xmlns:a16="http://schemas.microsoft.com/office/drawing/2014/main" id="{80303761-3C07-432C-A694-A9E8BFE66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741CB0C7-1B7B-49D9-B574-4944D51E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5BE01596-F943-41B0-B770-105BEC60C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10">
              <a:extLst>
                <a:ext uri="{FF2B5EF4-FFF2-40B4-BE49-F238E27FC236}">
                  <a16:creationId xmlns:a16="http://schemas.microsoft.com/office/drawing/2014/main" id="{B0D3B9A5-3F97-40F9-98F9-9757670C3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11">
              <a:extLst>
                <a:ext uri="{FF2B5EF4-FFF2-40B4-BE49-F238E27FC236}">
                  <a16:creationId xmlns:a16="http://schemas.microsoft.com/office/drawing/2014/main" id="{B3BA3181-8574-4EA3-82BA-71BE6486C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D4EB8FE-86E1-4DFA-B94E-98BA186384F5}"/>
              </a:ext>
            </a:extLst>
          </p:cNvPr>
          <p:cNvGrpSpPr/>
          <p:nvPr/>
        </p:nvGrpSpPr>
        <p:grpSpPr>
          <a:xfrm rot="3600000">
            <a:off x="1585519" y="5090478"/>
            <a:ext cx="427038" cy="1054101"/>
            <a:chOff x="-1246188" y="608013"/>
            <a:chExt cx="427038" cy="1054101"/>
          </a:xfrm>
        </p:grpSpPr>
        <p:sp>
          <p:nvSpPr>
            <p:cNvPr id="104" name="Freeform 5">
              <a:extLst>
                <a:ext uri="{FF2B5EF4-FFF2-40B4-BE49-F238E27FC236}">
                  <a16:creationId xmlns:a16="http://schemas.microsoft.com/office/drawing/2014/main" id="{40F8E154-5588-4940-A6A2-B82A4E416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6">
              <a:extLst>
                <a:ext uri="{FF2B5EF4-FFF2-40B4-BE49-F238E27FC236}">
                  <a16:creationId xmlns:a16="http://schemas.microsoft.com/office/drawing/2014/main" id="{8467582A-172C-4F5D-9F7D-6A69FB93A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7">
              <a:extLst>
                <a:ext uri="{FF2B5EF4-FFF2-40B4-BE49-F238E27FC236}">
                  <a16:creationId xmlns:a16="http://schemas.microsoft.com/office/drawing/2014/main" id="{DE63EAFD-599A-48F6-81EC-A01637E65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8">
              <a:extLst>
                <a:ext uri="{FF2B5EF4-FFF2-40B4-BE49-F238E27FC236}">
                  <a16:creationId xmlns:a16="http://schemas.microsoft.com/office/drawing/2014/main" id="{76E2B31F-0C04-4306-8861-4F5CD1290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9">
              <a:extLst>
                <a:ext uri="{FF2B5EF4-FFF2-40B4-BE49-F238E27FC236}">
                  <a16:creationId xmlns:a16="http://schemas.microsoft.com/office/drawing/2014/main" id="{26BA85E9-49C6-4072-9E1B-DFB91D13D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">
              <a:extLst>
                <a:ext uri="{FF2B5EF4-FFF2-40B4-BE49-F238E27FC236}">
                  <a16:creationId xmlns:a16="http://schemas.microsoft.com/office/drawing/2014/main" id="{0C800AB2-9CE6-47BF-BE1F-A9ECDF984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">
              <a:extLst>
                <a:ext uri="{FF2B5EF4-FFF2-40B4-BE49-F238E27FC236}">
                  <a16:creationId xmlns:a16="http://schemas.microsoft.com/office/drawing/2014/main" id="{90B242BB-4D1F-4595-BAE9-DEBC79737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8377BC-C5EB-4653-A344-6B3A83C06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/>
              <a:t>CONSUMPTION OF DRUGS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5A4F10B-4A0A-43B8-9ED5-2BE1BF6026B9}"/>
              </a:ext>
            </a:extLst>
          </p:cNvPr>
          <p:cNvGrpSpPr/>
          <p:nvPr/>
        </p:nvGrpSpPr>
        <p:grpSpPr>
          <a:xfrm rot="5400000">
            <a:off x="1022319" y="5385753"/>
            <a:ext cx="427038" cy="1054101"/>
            <a:chOff x="-1246188" y="608013"/>
            <a:chExt cx="427038" cy="1054101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DA6F8839-BF54-43BA-98D6-2143B3267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id="{9DA5A0D9-997E-4655-8731-F9D6C5467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7">
              <a:extLst>
                <a:ext uri="{FF2B5EF4-FFF2-40B4-BE49-F238E27FC236}">
                  <a16:creationId xmlns:a16="http://schemas.microsoft.com/office/drawing/2014/main" id="{B449F51A-8154-42E4-9B07-291B5C476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A1CDC6EC-C03A-4940-99FB-06C159B3D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F89CC504-D264-4337-91C6-3262232A9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4677A869-F9D1-4F66-992C-AE13BAA1D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C6FEC31A-200C-40E3-B550-62C1345A0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30715DA-455F-4439-BEB2-FA7C426D8FC7}"/>
              </a:ext>
            </a:extLst>
          </p:cNvPr>
          <p:cNvGrpSpPr/>
          <p:nvPr/>
        </p:nvGrpSpPr>
        <p:grpSpPr>
          <a:xfrm rot="5400000">
            <a:off x="1981963" y="5362469"/>
            <a:ext cx="427038" cy="1054101"/>
            <a:chOff x="-1246188" y="608013"/>
            <a:chExt cx="427038" cy="1054101"/>
          </a:xfrm>
        </p:grpSpPr>
        <p:sp>
          <p:nvSpPr>
            <p:cNvPr id="112" name="Freeform 5">
              <a:extLst>
                <a:ext uri="{FF2B5EF4-FFF2-40B4-BE49-F238E27FC236}">
                  <a16:creationId xmlns:a16="http://schemas.microsoft.com/office/drawing/2014/main" id="{CD1B2692-B556-471C-A902-2BDD72F71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6">
              <a:extLst>
                <a:ext uri="{FF2B5EF4-FFF2-40B4-BE49-F238E27FC236}">
                  <a16:creationId xmlns:a16="http://schemas.microsoft.com/office/drawing/2014/main" id="{7C13AAFA-2275-4837-B8CF-96472BE14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7">
              <a:extLst>
                <a:ext uri="{FF2B5EF4-FFF2-40B4-BE49-F238E27FC236}">
                  <a16:creationId xmlns:a16="http://schemas.microsoft.com/office/drawing/2014/main" id="{C78D93A4-056C-439F-A8E5-1147FEAA1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8">
              <a:extLst>
                <a:ext uri="{FF2B5EF4-FFF2-40B4-BE49-F238E27FC236}">
                  <a16:creationId xmlns:a16="http://schemas.microsoft.com/office/drawing/2014/main" id="{F89D5B47-A9FF-4FA8-AF5F-F880C855B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9">
              <a:extLst>
                <a:ext uri="{FF2B5EF4-FFF2-40B4-BE49-F238E27FC236}">
                  <a16:creationId xmlns:a16="http://schemas.microsoft.com/office/drawing/2014/main" id="{C7D98DF5-A88D-45B3-97EC-7A86AE263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0">
              <a:extLst>
                <a:ext uri="{FF2B5EF4-FFF2-40B4-BE49-F238E27FC236}">
                  <a16:creationId xmlns:a16="http://schemas.microsoft.com/office/drawing/2014/main" id="{6D21669E-1267-44D6-B0C6-3079B03D2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1">
              <a:extLst>
                <a:ext uri="{FF2B5EF4-FFF2-40B4-BE49-F238E27FC236}">
                  <a16:creationId xmlns:a16="http://schemas.microsoft.com/office/drawing/2014/main" id="{6721AF7C-6118-48F4-AFE6-C4D4830CB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E04B4C5-41CE-469B-9E06-1ADAE7B60AC6}"/>
              </a:ext>
            </a:extLst>
          </p:cNvPr>
          <p:cNvGrpSpPr/>
          <p:nvPr/>
        </p:nvGrpSpPr>
        <p:grpSpPr>
          <a:xfrm rot="21384003">
            <a:off x="2682843" y="5107944"/>
            <a:ext cx="427038" cy="1054101"/>
            <a:chOff x="-1246188" y="608013"/>
            <a:chExt cx="427038" cy="1054101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5D77404D-2225-4CE2-AF6B-3D7C63EC1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FF4C3347-7CFB-4FC5-B197-27F5D6320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7">
              <a:extLst>
                <a:ext uri="{FF2B5EF4-FFF2-40B4-BE49-F238E27FC236}">
                  <a16:creationId xmlns:a16="http://schemas.microsoft.com/office/drawing/2014/main" id="{C9161C95-1345-4B9A-B0FF-02533BCC8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194C3E18-41CC-4371-B620-C48B64F78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9">
              <a:extLst>
                <a:ext uri="{FF2B5EF4-FFF2-40B4-BE49-F238E27FC236}">
                  <a16:creationId xmlns:a16="http://schemas.microsoft.com/office/drawing/2014/main" id="{C4097F95-1BF5-42EA-9CFB-B4FDA3735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40714FC3-DC12-42F6-A2BA-2127F1C0E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1">
              <a:extLst>
                <a:ext uri="{FF2B5EF4-FFF2-40B4-BE49-F238E27FC236}">
                  <a16:creationId xmlns:a16="http://schemas.microsoft.com/office/drawing/2014/main" id="{2DF6E5E5-1A9A-4134-AE8D-17B65120E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422C7F23-FE65-40F7-AC82-9B7E67D77852}"/>
              </a:ext>
            </a:extLst>
          </p:cNvPr>
          <p:cNvGrpSpPr/>
          <p:nvPr/>
        </p:nvGrpSpPr>
        <p:grpSpPr>
          <a:xfrm rot="5400000">
            <a:off x="4297766" y="5428311"/>
            <a:ext cx="427038" cy="1054101"/>
            <a:chOff x="-1246188" y="608013"/>
            <a:chExt cx="427038" cy="1054101"/>
          </a:xfrm>
        </p:grpSpPr>
        <p:sp>
          <p:nvSpPr>
            <p:cNvPr id="329" name="Freeform 5">
              <a:extLst>
                <a:ext uri="{FF2B5EF4-FFF2-40B4-BE49-F238E27FC236}">
                  <a16:creationId xmlns:a16="http://schemas.microsoft.com/office/drawing/2014/main" id="{337D49E5-0C7F-491F-B50E-862151FFA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6">
              <a:extLst>
                <a:ext uri="{FF2B5EF4-FFF2-40B4-BE49-F238E27FC236}">
                  <a16:creationId xmlns:a16="http://schemas.microsoft.com/office/drawing/2014/main" id="{0043BFDF-53BF-4F73-8F50-E76862240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7">
              <a:extLst>
                <a:ext uri="{FF2B5EF4-FFF2-40B4-BE49-F238E27FC236}">
                  <a16:creationId xmlns:a16="http://schemas.microsoft.com/office/drawing/2014/main" id="{92D6286F-CAB4-4942-AD7D-93522D778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8">
              <a:extLst>
                <a:ext uri="{FF2B5EF4-FFF2-40B4-BE49-F238E27FC236}">
                  <a16:creationId xmlns:a16="http://schemas.microsoft.com/office/drawing/2014/main" id="{1C9AC8DA-6F2D-4B93-9577-1566A38BB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9">
              <a:extLst>
                <a:ext uri="{FF2B5EF4-FFF2-40B4-BE49-F238E27FC236}">
                  <a16:creationId xmlns:a16="http://schemas.microsoft.com/office/drawing/2014/main" id="{21638A24-6893-448A-9DAC-3B5FF10E0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10">
              <a:extLst>
                <a:ext uri="{FF2B5EF4-FFF2-40B4-BE49-F238E27FC236}">
                  <a16:creationId xmlns:a16="http://schemas.microsoft.com/office/drawing/2014/main" id="{A75A4C93-AE24-4BDD-AB69-3C93B30F8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11">
              <a:extLst>
                <a:ext uri="{FF2B5EF4-FFF2-40B4-BE49-F238E27FC236}">
                  <a16:creationId xmlns:a16="http://schemas.microsoft.com/office/drawing/2014/main" id="{67EC5E60-6B4C-4C25-9C34-5C9F5047E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AB1060CF-9618-4882-92AA-D22F933A41DA}"/>
              </a:ext>
            </a:extLst>
          </p:cNvPr>
          <p:cNvGrpSpPr/>
          <p:nvPr/>
        </p:nvGrpSpPr>
        <p:grpSpPr>
          <a:xfrm rot="5400000">
            <a:off x="5795176" y="5432381"/>
            <a:ext cx="427038" cy="1054101"/>
            <a:chOff x="-1246188" y="608013"/>
            <a:chExt cx="427038" cy="1054101"/>
          </a:xfrm>
        </p:grpSpPr>
        <p:sp>
          <p:nvSpPr>
            <p:cNvPr id="380" name="Freeform 5">
              <a:extLst>
                <a:ext uri="{FF2B5EF4-FFF2-40B4-BE49-F238E27FC236}">
                  <a16:creationId xmlns:a16="http://schemas.microsoft.com/office/drawing/2014/main" id="{88CBC1C8-8D2C-4351-92EF-7EBAF9C40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6">
              <a:extLst>
                <a:ext uri="{FF2B5EF4-FFF2-40B4-BE49-F238E27FC236}">
                  <a16:creationId xmlns:a16="http://schemas.microsoft.com/office/drawing/2014/main" id="{6DD2C959-326A-4BF8-BBAA-8AC77A0E2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7">
              <a:extLst>
                <a:ext uri="{FF2B5EF4-FFF2-40B4-BE49-F238E27FC236}">
                  <a16:creationId xmlns:a16="http://schemas.microsoft.com/office/drawing/2014/main" id="{23DF9C3A-22AB-481E-A299-504AC1D3A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8">
              <a:extLst>
                <a:ext uri="{FF2B5EF4-FFF2-40B4-BE49-F238E27FC236}">
                  <a16:creationId xmlns:a16="http://schemas.microsoft.com/office/drawing/2014/main" id="{33A399B8-CA8E-4171-A128-D2DC3E531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9">
              <a:extLst>
                <a:ext uri="{FF2B5EF4-FFF2-40B4-BE49-F238E27FC236}">
                  <a16:creationId xmlns:a16="http://schemas.microsoft.com/office/drawing/2014/main" id="{CE6991CF-39AF-411C-B08F-9A5666657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Freeform 10">
              <a:extLst>
                <a:ext uri="{FF2B5EF4-FFF2-40B4-BE49-F238E27FC236}">
                  <a16:creationId xmlns:a16="http://schemas.microsoft.com/office/drawing/2014/main" id="{55042545-3FDE-4D9E-A5C7-46BDB845F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11">
              <a:extLst>
                <a:ext uri="{FF2B5EF4-FFF2-40B4-BE49-F238E27FC236}">
                  <a16:creationId xmlns:a16="http://schemas.microsoft.com/office/drawing/2014/main" id="{AE9A6D04-D088-4723-B73B-EED744078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71" name="Group 370">
            <a:extLst>
              <a:ext uri="{FF2B5EF4-FFF2-40B4-BE49-F238E27FC236}">
                <a16:creationId xmlns:a16="http://schemas.microsoft.com/office/drawing/2014/main" id="{1CB60CEE-42C1-436C-AF67-4B22D1D3C653}"/>
              </a:ext>
            </a:extLst>
          </p:cNvPr>
          <p:cNvGrpSpPr/>
          <p:nvPr/>
        </p:nvGrpSpPr>
        <p:grpSpPr>
          <a:xfrm rot="4964067">
            <a:off x="5111908" y="5362711"/>
            <a:ext cx="427038" cy="1054101"/>
            <a:chOff x="-1246188" y="608013"/>
            <a:chExt cx="427038" cy="1054101"/>
          </a:xfrm>
        </p:grpSpPr>
        <p:sp>
          <p:nvSpPr>
            <p:cNvPr id="372" name="Freeform 5">
              <a:extLst>
                <a:ext uri="{FF2B5EF4-FFF2-40B4-BE49-F238E27FC236}">
                  <a16:creationId xmlns:a16="http://schemas.microsoft.com/office/drawing/2014/main" id="{E84BC053-DF86-46B8-B95B-376933ABC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6">
              <a:extLst>
                <a:ext uri="{FF2B5EF4-FFF2-40B4-BE49-F238E27FC236}">
                  <a16:creationId xmlns:a16="http://schemas.microsoft.com/office/drawing/2014/main" id="{E74B393A-9C7C-4906-9CE0-526C107C0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7">
              <a:extLst>
                <a:ext uri="{FF2B5EF4-FFF2-40B4-BE49-F238E27FC236}">
                  <a16:creationId xmlns:a16="http://schemas.microsoft.com/office/drawing/2014/main" id="{E4B7E8D3-8A77-45AD-BCA9-16D947216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8">
              <a:extLst>
                <a:ext uri="{FF2B5EF4-FFF2-40B4-BE49-F238E27FC236}">
                  <a16:creationId xmlns:a16="http://schemas.microsoft.com/office/drawing/2014/main" id="{DD646188-0B11-4CDA-9551-49E90B54B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9">
              <a:extLst>
                <a:ext uri="{FF2B5EF4-FFF2-40B4-BE49-F238E27FC236}">
                  <a16:creationId xmlns:a16="http://schemas.microsoft.com/office/drawing/2014/main" id="{135A2E13-9FC9-45B0-873F-F31F0635C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0">
              <a:extLst>
                <a:ext uri="{FF2B5EF4-FFF2-40B4-BE49-F238E27FC236}">
                  <a16:creationId xmlns:a16="http://schemas.microsoft.com/office/drawing/2014/main" id="{D547F3C5-047C-4D71-A944-306CE66AB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">
              <a:extLst>
                <a:ext uri="{FF2B5EF4-FFF2-40B4-BE49-F238E27FC236}">
                  <a16:creationId xmlns:a16="http://schemas.microsoft.com/office/drawing/2014/main" id="{DC52CF76-18D4-4F95-A9C0-043113BE0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693C8A0E-1530-4B45-85B0-4D2EE867E225}"/>
              </a:ext>
            </a:extLst>
          </p:cNvPr>
          <p:cNvGrpSpPr/>
          <p:nvPr/>
        </p:nvGrpSpPr>
        <p:grpSpPr>
          <a:xfrm rot="16200000">
            <a:off x="5143942" y="4276080"/>
            <a:ext cx="427038" cy="1054101"/>
            <a:chOff x="-1246188" y="608013"/>
            <a:chExt cx="427038" cy="1054101"/>
          </a:xfrm>
        </p:grpSpPr>
        <p:sp>
          <p:nvSpPr>
            <p:cNvPr id="428" name="Freeform 5">
              <a:extLst>
                <a:ext uri="{FF2B5EF4-FFF2-40B4-BE49-F238E27FC236}">
                  <a16:creationId xmlns:a16="http://schemas.microsoft.com/office/drawing/2014/main" id="{C39E1C90-A1CE-4527-BDBD-23439DAAC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1054100"/>
            </a:xfrm>
            <a:custGeom>
              <a:avLst/>
              <a:gdLst>
                <a:gd name="T0" fmla="*/ 162 w 162"/>
                <a:gd name="T1" fmla="*/ 326 h 403"/>
                <a:gd name="T2" fmla="*/ 86 w 162"/>
                <a:gd name="T3" fmla="*/ 403 h 403"/>
                <a:gd name="T4" fmla="*/ 77 w 162"/>
                <a:gd name="T5" fmla="*/ 403 h 403"/>
                <a:gd name="T6" fmla="*/ 0 w 162"/>
                <a:gd name="T7" fmla="*/ 326 h 403"/>
                <a:gd name="T8" fmla="*/ 0 w 162"/>
                <a:gd name="T9" fmla="*/ 77 h 403"/>
                <a:gd name="T10" fmla="*/ 77 w 162"/>
                <a:gd name="T11" fmla="*/ 0 h 403"/>
                <a:gd name="T12" fmla="*/ 86 w 162"/>
                <a:gd name="T13" fmla="*/ 0 h 403"/>
                <a:gd name="T14" fmla="*/ 162 w 162"/>
                <a:gd name="T15" fmla="*/ 77 h 403"/>
                <a:gd name="T16" fmla="*/ 162 w 162"/>
                <a:gd name="T17" fmla="*/ 32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3">
                  <a:moveTo>
                    <a:pt x="162" y="326"/>
                  </a:moveTo>
                  <a:cubicBezTo>
                    <a:pt x="162" y="368"/>
                    <a:pt x="128" y="403"/>
                    <a:pt x="86" y="403"/>
                  </a:cubicBezTo>
                  <a:cubicBezTo>
                    <a:pt x="77" y="403"/>
                    <a:pt x="77" y="403"/>
                    <a:pt x="77" y="403"/>
                  </a:cubicBezTo>
                  <a:cubicBezTo>
                    <a:pt x="34" y="403"/>
                    <a:pt x="0" y="368"/>
                    <a:pt x="0" y="32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8" y="0"/>
                    <a:pt x="162" y="34"/>
                    <a:pt x="162" y="77"/>
                  </a:cubicBezTo>
                  <a:cubicBezTo>
                    <a:pt x="162" y="326"/>
                    <a:pt x="162" y="326"/>
                    <a:pt x="162" y="3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6">
              <a:extLst>
                <a:ext uri="{FF2B5EF4-FFF2-40B4-BE49-F238E27FC236}">
                  <a16:creationId xmlns:a16="http://schemas.microsoft.com/office/drawing/2014/main" id="{A8DDE5DC-E873-4023-A34C-D85A8F04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188" y="608013"/>
              <a:ext cx="427038" cy="525463"/>
            </a:xfrm>
            <a:custGeom>
              <a:avLst/>
              <a:gdLst>
                <a:gd name="T0" fmla="*/ 162 w 162"/>
                <a:gd name="T1" fmla="*/ 77 h 201"/>
                <a:gd name="T2" fmla="*/ 86 w 162"/>
                <a:gd name="T3" fmla="*/ 0 h 201"/>
                <a:gd name="T4" fmla="*/ 77 w 162"/>
                <a:gd name="T5" fmla="*/ 0 h 201"/>
                <a:gd name="T6" fmla="*/ 0 w 162"/>
                <a:gd name="T7" fmla="*/ 77 h 201"/>
                <a:gd name="T8" fmla="*/ 0 w 162"/>
                <a:gd name="T9" fmla="*/ 201 h 201"/>
                <a:gd name="T10" fmla="*/ 162 w 162"/>
                <a:gd name="T11" fmla="*/ 201 h 201"/>
                <a:gd name="T12" fmla="*/ 162 w 162"/>
                <a:gd name="T13" fmla="*/ 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01">
                  <a:moveTo>
                    <a:pt x="162" y="77"/>
                  </a:moveTo>
                  <a:cubicBezTo>
                    <a:pt x="162" y="34"/>
                    <a:pt x="128" y="0"/>
                    <a:pt x="8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62" y="201"/>
                    <a:pt x="162" y="201"/>
                    <a:pt x="162" y="201"/>
                  </a:cubicBezTo>
                  <a:cubicBezTo>
                    <a:pt x="162" y="77"/>
                    <a:pt x="162" y="77"/>
                    <a:pt x="162" y="77"/>
                  </a:cubicBezTo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7">
              <a:extLst>
                <a:ext uri="{FF2B5EF4-FFF2-40B4-BE49-F238E27FC236}">
                  <a16:creationId xmlns:a16="http://schemas.microsoft.com/office/drawing/2014/main" id="{D17E23A3-AC35-43A0-9F95-8C33BFF80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1133476"/>
              <a:ext cx="263525" cy="528638"/>
            </a:xfrm>
            <a:custGeom>
              <a:avLst/>
              <a:gdLst>
                <a:gd name="T0" fmla="*/ 62 w 100"/>
                <a:gd name="T1" fmla="*/ 125 h 202"/>
                <a:gd name="T2" fmla="*/ 0 w 100"/>
                <a:gd name="T3" fmla="*/ 200 h 202"/>
                <a:gd name="T4" fmla="*/ 15 w 100"/>
                <a:gd name="T5" fmla="*/ 202 h 202"/>
                <a:gd name="T6" fmla="*/ 24 w 100"/>
                <a:gd name="T7" fmla="*/ 202 h 202"/>
                <a:gd name="T8" fmla="*/ 100 w 100"/>
                <a:gd name="T9" fmla="*/ 125 h 202"/>
                <a:gd name="T10" fmla="*/ 100 w 100"/>
                <a:gd name="T11" fmla="*/ 0 h 202"/>
                <a:gd name="T12" fmla="*/ 62 w 100"/>
                <a:gd name="T13" fmla="*/ 0 h 202"/>
                <a:gd name="T14" fmla="*/ 62 w 100"/>
                <a:gd name="T15" fmla="*/ 1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02">
                  <a:moveTo>
                    <a:pt x="62" y="125"/>
                  </a:moveTo>
                  <a:cubicBezTo>
                    <a:pt x="62" y="162"/>
                    <a:pt x="35" y="193"/>
                    <a:pt x="0" y="200"/>
                  </a:cubicBezTo>
                  <a:cubicBezTo>
                    <a:pt x="5" y="201"/>
                    <a:pt x="10" y="202"/>
                    <a:pt x="15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66" y="202"/>
                    <a:pt x="100" y="167"/>
                    <a:pt x="100" y="12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8">
              <a:extLst>
                <a:ext uri="{FF2B5EF4-FFF2-40B4-BE49-F238E27FC236}">
                  <a16:creationId xmlns:a16="http://schemas.microsoft.com/office/drawing/2014/main" id="{56CFFAD5-2DD8-45C7-B504-FF0257972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65213" y="608013"/>
              <a:ext cx="20638" cy="0"/>
            </a:xfrm>
            <a:custGeom>
              <a:avLst/>
              <a:gdLst>
                <a:gd name="T0" fmla="*/ 0 w 8"/>
                <a:gd name="T1" fmla="*/ 8 w 8"/>
                <a:gd name="T2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E20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9">
              <a:extLst>
                <a:ext uri="{FF2B5EF4-FFF2-40B4-BE49-F238E27FC236}">
                  <a16:creationId xmlns:a16="http://schemas.microsoft.com/office/drawing/2014/main" id="{2AC29EC2-A8F4-4338-84FC-65A86848E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2675" y="608013"/>
              <a:ext cx="263525" cy="525463"/>
            </a:xfrm>
            <a:custGeom>
              <a:avLst/>
              <a:gdLst>
                <a:gd name="T0" fmla="*/ 24 w 100"/>
                <a:gd name="T1" fmla="*/ 0 h 201"/>
                <a:gd name="T2" fmla="*/ 15 w 100"/>
                <a:gd name="T3" fmla="*/ 0 h 201"/>
                <a:gd name="T4" fmla="*/ 7 w 100"/>
                <a:gd name="T5" fmla="*/ 0 h 201"/>
                <a:gd name="T6" fmla="*/ 0 w 100"/>
                <a:gd name="T7" fmla="*/ 1 h 201"/>
                <a:gd name="T8" fmla="*/ 62 w 100"/>
                <a:gd name="T9" fmla="*/ 77 h 201"/>
                <a:gd name="T10" fmla="*/ 62 w 100"/>
                <a:gd name="T11" fmla="*/ 201 h 201"/>
                <a:gd name="T12" fmla="*/ 100 w 100"/>
                <a:gd name="T13" fmla="*/ 201 h 201"/>
                <a:gd name="T14" fmla="*/ 100 w 100"/>
                <a:gd name="T15" fmla="*/ 77 h 201"/>
                <a:gd name="T16" fmla="*/ 24 w 100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1">
                  <a:moveTo>
                    <a:pt x="2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35" y="8"/>
                    <a:pt x="62" y="39"/>
                    <a:pt x="62" y="77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100" y="201"/>
                    <a:pt x="100" y="201"/>
                    <a:pt x="100" y="20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34"/>
                    <a:pt x="66" y="0"/>
                    <a:pt x="24" y="0"/>
                  </a:cubicBezTo>
                  <a:close/>
                </a:path>
              </a:pathLst>
            </a:custGeom>
            <a:solidFill>
              <a:srgbClr val="E6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0">
              <a:extLst>
                <a:ext uri="{FF2B5EF4-FFF2-40B4-BE49-F238E27FC236}">
                  <a16:creationId xmlns:a16="http://schemas.microsoft.com/office/drawing/2014/main" id="{328451C1-82C6-47F8-BE4C-0C0F5892B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1133476"/>
              <a:ext cx="103188" cy="381000"/>
            </a:xfrm>
            <a:custGeom>
              <a:avLst/>
              <a:gdLst>
                <a:gd name="T0" fmla="*/ 39 w 39"/>
                <a:gd name="T1" fmla="*/ 0 h 146"/>
                <a:gd name="T2" fmla="*/ 0 w 39"/>
                <a:gd name="T3" fmla="*/ 0 h 146"/>
                <a:gd name="T4" fmla="*/ 0 w 39"/>
                <a:gd name="T5" fmla="*/ 127 h 146"/>
                <a:gd name="T6" fmla="*/ 18 w 39"/>
                <a:gd name="T7" fmla="*/ 146 h 146"/>
                <a:gd name="T8" fmla="*/ 21 w 39"/>
                <a:gd name="T9" fmla="*/ 146 h 146"/>
                <a:gd name="T10" fmla="*/ 39 w 39"/>
                <a:gd name="T11" fmla="*/ 127 h 146"/>
                <a:gd name="T12" fmla="*/ 39 w 3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7"/>
                    <a:pt x="8" y="146"/>
                    <a:pt x="18" y="146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31" y="146"/>
                    <a:pt x="39" y="137"/>
                    <a:pt x="39" y="127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1">
              <a:extLst>
                <a:ext uri="{FF2B5EF4-FFF2-40B4-BE49-F238E27FC236}">
                  <a16:creationId xmlns:a16="http://schemas.microsoft.com/office/drawing/2014/main" id="{27729AD7-AA1E-4A40-9EE9-4D0229A38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73163" y="754063"/>
              <a:ext cx="103188" cy="379413"/>
            </a:xfrm>
            <a:custGeom>
              <a:avLst/>
              <a:gdLst>
                <a:gd name="T0" fmla="*/ 21 w 39"/>
                <a:gd name="T1" fmla="*/ 0 h 145"/>
                <a:gd name="T2" fmla="*/ 18 w 39"/>
                <a:gd name="T3" fmla="*/ 0 h 145"/>
                <a:gd name="T4" fmla="*/ 0 w 39"/>
                <a:gd name="T5" fmla="*/ 18 h 145"/>
                <a:gd name="T6" fmla="*/ 0 w 39"/>
                <a:gd name="T7" fmla="*/ 145 h 145"/>
                <a:gd name="T8" fmla="*/ 39 w 39"/>
                <a:gd name="T9" fmla="*/ 145 h 145"/>
                <a:gd name="T10" fmla="*/ 39 w 39"/>
                <a:gd name="T11" fmla="*/ 18 h 145"/>
                <a:gd name="T12" fmla="*/ 21 w 39"/>
                <a:gd name="T1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45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1" y="0"/>
                    <a:pt x="21" y="0"/>
                  </a:cubicBezTo>
                </a:path>
              </a:pathLst>
            </a:custGeom>
            <a:solidFill>
              <a:srgbClr val="F6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05214BD-7DE9-4BC9-9A31-5CD836488CB8}"/>
              </a:ext>
            </a:extLst>
          </p:cNvPr>
          <p:cNvGrpSpPr/>
          <p:nvPr/>
        </p:nvGrpSpPr>
        <p:grpSpPr>
          <a:xfrm>
            <a:off x="3808818" y="1998663"/>
            <a:ext cx="2813050" cy="4310062"/>
            <a:chOff x="3808818" y="1998663"/>
            <a:chExt cx="2813050" cy="4310062"/>
          </a:xfrm>
        </p:grpSpPr>
        <p:sp>
          <p:nvSpPr>
            <p:cNvPr id="190" name="Freeform 15">
              <a:extLst>
                <a:ext uri="{FF2B5EF4-FFF2-40B4-BE49-F238E27FC236}">
                  <a16:creationId xmlns:a16="http://schemas.microsoft.com/office/drawing/2014/main" id="{2204E690-8793-4BC2-956A-15C5CCD53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8818" y="1998663"/>
              <a:ext cx="2813050" cy="4310062"/>
            </a:xfrm>
            <a:custGeom>
              <a:avLst/>
              <a:gdLst>
                <a:gd name="T0" fmla="*/ 480 w 517"/>
                <a:gd name="T1" fmla="*/ 134 h 795"/>
                <a:gd name="T2" fmla="*/ 480 w 517"/>
                <a:gd name="T3" fmla="*/ 133 h 795"/>
                <a:gd name="T4" fmla="*/ 466 w 517"/>
                <a:gd name="T5" fmla="*/ 133 h 795"/>
                <a:gd name="T6" fmla="*/ 427 w 517"/>
                <a:gd name="T7" fmla="*/ 94 h 795"/>
                <a:gd name="T8" fmla="*/ 427 w 517"/>
                <a:gd name="T9" fmla="*/ 0 h 795"/>
                <a:gd name="T10" fmla="*/ 294 w 517"/>
                <a:gd name="T11" fmla="*/ 0 h 795"/>
                <a:gd name="T12" fmla="*/ 260 w 517"/>
                <a:gd name="T13" fmla="*/ 20 h 795"/>
                <a:gd name="T14" fmla="*/ 225 w 517"/>
                <a:gd name="T15" fmla="*/ 0 h 795"/>
                <a:gd name="T16" fmla="*/ 92 w 517"/>
                <a:gd name="T17" fmla="*/ 0 h 795"/>
                <a:gd name="T18" fmla="*/ 92 w 517"/>
                <a:gd name="T19" fmla="*/ 94 h 795"/>
                <a:gd name="T20" fmla="*/ 53 w 517"/>
                <a:gd name="T21" fmla="*/ 133 h 795"/>
                <a:gd name="T22" fmla="*/ 39 w 517"/>
                <a:gd name="T23" fmla="*/ 133 h 795"/>
                <a:gd name="T24" fmla="*/ 39 w 517"/>
                <a:gd name="T25" fmla="*/ 134 h 795"/>
                <a:gd name="T26" fmla="*/ 0 w 517"/>
                <a:gd name="T27" fmla="*/ 174 h 795"/>
                <a:gd name="T28" fmla="*/ 0 w 517"/>
                <a:gd name="T29" fmla="*/ 755 h 795"/>
                <a:gd name="T30" fmla="*/ 40 w 517"/>
                <a:gd name="T31" fmla="*/ 795 h 795"/>
                <a:gd name="T32" fmla="*/ 477 w 517"/>
                <a:gd name="T33" fmla="*/ 795 h 795"/>
                <a:gd name="T34" fmla="*/ 517 w 517"/>
                <a:gd name="T35" fmla="*/ 755 h 795"/>
                <a:gd name="T36" fmla="*/ 517 w 517"/>
                <a:gd name="T37" fmla="*/ 174 h 795"/>
                <a:gd name="T38" fmla="*/ 480 w 517"/>
                <a:gd name="T39" fmla="*/ 134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7" h="795">
                  <a:moveTo>
                    <a:pt x="480" y="134"/>
                  </a:moveTo>
                  <a:cubicBezTo>
                    <a:pt x="480" y="133"/>
                    <a:pt x="480" y="133"/>
                    <a:pt x="480" y="133"/>
                  </a:cubicBezTo>
                  <a:cubicBezTo>
                    <a:pt x="466" y="133"/>
                    <a:pt x="466" y="133"/>
                    <a:pt x="466" y="133"/>
                  </a:cubicBezTo>
                  <a:cubicBezTo>
                    <a:pt x="445" y="133"/>
                    <a:pt x="427" y="115"/>
                    <a:pt x="427" y="9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79" y="0"/>
                    <a:pt x="266" y="8"/>
                    <a:pt x="260" y="20"/>
                  </a:cubicBezTo>
                  <a:cubicBezTo>
                    <a:pt x="253" y="8"/>
                    <a:pt x="240" y="0"/>
                    <a:pt x="22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92" y="115"/>
                    <a:pt x="75" y="133"/>
                    <a:pt x="53" y="133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17" y="134"/>
                    <a:pt x="0" y="152"/>
                    <a:pt x="0" y="174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0" y="777"/>
                    <a:pt x="18" y="795"/>
                    <a:pt x="40" y="795"/>
                  </a:cubicBezTo>
                  <a:cubicBezTo>
                    <a:pt x="477" y="795"/>
                    <a:pt x="477" y="795"/>
                    <a:pt x="477" y="795"/>
                  </a:cubicBezTo>
                  <a:cubicBezTo>
                    <a:pt x="499" y="795"/>
                    <a:pt x="517" y="777"/>
                    <a:pt x="517" y="755"/>
                  </a:cubicBezTo>
                  <a:cubicBezTo>
                    <a:pt x="517" y="174"/>
                    <a:pt x="517" y="174"/>
                    <a:pt x="517" y="174"/>
                  </a:cubicBezTo>
                  <a:cubicBezTo>
                    <a:pt x="517" y="153"/>
                    <a:pt x="501" y="136"/>
                    <a:pt x="480" y="134"/>
                  </a:cubicBezTo>
                  <a:close/>
                </a:path>
              </a:pathLst>
            </a:custGeom>
            <a:solidFill>
              <a:srgbClr val="F0F1F1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7">
              <a:extLst>
                <a:ext uri="{FF2B5EF4-FFF2-40B4-BE49-F238E27FC236}">
                  <a16:creationId xmlns:a16="http://schemas.microsoft.com/office/drawing/2014/main" id="{8D9A3989-577F-4D0C-A5F0-67A958CC4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193" y="2405063"/>
              <a:ext cx="701675" cy="3903662"/>
            </a:xfrm>
            <a:custGeom>
              <a:avLst/>
              <a:gdLst>
                <a:gd name="T0" fmla="*/ 129 w 129"/>
                <a:gd name="T1" fmla="*/ 680 h 720"/>
                <a:gd name="T2" fmla="*/ 129 w 129"/>
                <a:gd name="T3" fmla="*/ 99 h 720"/>
                <a:gd name="T4" fmla="*/ 92 w 129"/>
                <a:gd name="T5" fmla="*/ 59 h 720"/>
                <a:gd name="T6" fmla="*/ 92 w 129"/>
                <a:gd name="T7" fmla="*/ 58 h 720"/>
                <a:gd name="T8" fmla="*/ 78 w 129"/>
                <a:gd name="T9" fmla="*/ 58 h 720"/>
                <a:gd name="T10" fmla="*/ 39 w 129"/>
                <a:gd name="T11" fmla="*/ 19 h 720"/>
                <a:gd name="T12" fmla="*/ 39 w 129"/>
                <a:gd name="T13" fmla="*/ 0 h 720"/>
                <a:gd name="T14" fmla="*/ 4 w 129"/>
                <a:gd name="T15" fmla="*/ 0 h 720"/>
                <a:gd name="T16" fmla="*/ 28 w 129"/>
                <a:gd name="T17" fmla="*/ 73 h 720"/>
                <a:gd name="T18" fmla="*/ 78 w 129"/>
                <a:gd name="T19" fmla="*/ 123 h 720"/>
                <a:gd name="T20" fmla="*/ 78 w 129"/>
                <a:gd name="T21" fmla="*/ 673 h 720"/>
                <a:gd name="T22" fmla="*/ 17 w 129"/>
                <a:gd name="T23" fmla="*/ 720 h 720"/>
                <a:gd name="T24" fmla="*/ 89 w 129"/>
                <a:gd name="T25" fmla="*/ 720 h 720"/>
                <a:gd name="T26" fmla="*/ 129 w 129"/>
                <a:gd name="T27" fmla="*/ 68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720">
                  <a:moveTo>
                    <a:pt x="129" y="680"/>
                  </a:moveTo>
                  <a:cubicBezTo>
                    <a:pt x="129" y="99"/>
                    <a:pt x="129" y="99"/>
                    <a:pt x="129" y="99"/>
                  </a:cubicBezTo>
                  <a:cubicBezTo>
                    <a:pt x="129" y="78"/>
                    <a:pt x="113" y="61"/>
                    <a:pt x="92" y="59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57" y="58"/>
                    <a:pt x="39" y="40"/>
                    <a:pt x="39" y="19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24"/>
                    <a:pt x="0" y="67"/>
                    <a:pt x="28" y="73"/>
                  </a:cubicBezTo>
                  <a:cubicBezTo>
                    <a:pt x="66" y="81"/>
                    <a:pt x="78" y="97"/>
                    <a:pt x="78" y="123"/>
                  </a:cubicBezTo>
                  <a:cubicBezTo>
                    <a:pt x="78" y="149"/>
                    <a:pt x="78" y="673"/>
                    <a:pt x="78" y="673"/>
                  </a:cubicBezTo>
                  <a:cubicBezTo>
                    <a:pt x="78" y="673"/>
                    <a:pt x="79" y="720"/>
                    <a:pt x="17" y="720"/>
                  </a:cubicBezTo>
                  <a:cubicBezTo>
                    <a:pt x="89" y="720"/>
                    <a:pt x="89" y="720"/>
                    <a:pt x="89" y="720"/>
                  </a:cubicBezTo>
                  <a:cubicBezTo>
                    <a:pt x="111" y="720"/>
                    <a:pt x="129" y="702"/>
                    <a:pt x="129" y="680"/>
                  </a:cubicBezTo>
                  <a:close/>
                </a:path>
              </a:pathLst>
            </a:custGeom>
            <a:solidFill>
              <a:srgbClr val="D0D2D3">
                <a:alpha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32">
              <a:extLst>
                <a:ext uri="{FF2B5EF4-FFF2-40B4-BE49-F238E27FC236}">
                  <a16:creationId xmlns:a16="http://schemas.microsoft.com/office/drawing/2014/main" id="{A36B9460-0D30-403B-883A-4989D60E8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430" y="3006725"/>
              <a:ext cx="320675" cy="3063875"/>
            </a:xfrm>
            <a:custGeom>
              <a:avLst/>
              <a:gdLst>
                <a:gd name="T0" fmla="*/ 59 w 59"/>
                <a:gd name="T1" fmla="*/ 536 h 565"/>
                <a:gd name="T2" fmla="*/ 31 w 59"/>
                <a:gd name="T3" fmla="*/ 565 h 565"/>
                <a:gd name="T4" fmla="*/ 28 w 59"/>
                <a:gd name="T5" fmla="*/ 565 h 565"/>
                <a:gd name="T6" fmla="*/ 0 w 59"/>
                <a:gd name="T7" fmla="*/ 536 h 565"/>
                <a:gd name="T8" fmla="*/ 0 w 59"/>
                <a:gd name="T9" fmla="*/ 28 h 565"/>
                <a:gd name="T10" fmla="*/ 28 w 59"/>
                <a:gd name="T11" fmla="*/ 0 h 565"/>
                <a:gd name="T12" fmla="*/ 31 w 59"/>
                <a:gd name="T13" fmla="*/ 0 h 565"/>
                <a:gd name="T14" fmla="*/ 59 w 59"/>
                <a:gd name="T15" fmla="*/ 28 h 565"/>
                <a:gd name="T16" fmla="*/ 59 w 59"/>
                <a:gd name="T17" fmla="*/ 53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565">
                  <a:moveTo>
                    <a:pt x="59" y="536"/>
                  </a:moveTo>
                  <a:cubicBezTo>
                    <a:pt x="59" y="552"/>
                    <a:pt x="47" y="565"/>
                    <a:pt x="31" y="565"/>
                  </a:cubicBezTo>
                  <a:cubicBezTo>
                    <a:pt x="28" y="565"/>
                    <a:pt x="28" y="565"/>
                    <a:pt x="28" y="565"/>
                  </a:cubicBezTo>
                  <a:cubicBezTo>
                    <a:pt x="12" y="565"/>
                    <a:pt x="0" y="552"/>
                    <a:pt x="0" y="5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7" y="0"/>
                    <a:pt x="59" y="12"/>
                    <a:pt x="59" y="28"/>
                  </a:cubicBezTo>
                  <a:lnTo>
                    <a:pt x="59" y="536"/>
                  </a:lnTo>
                  <a:close/>
                </a:path>
              </a:pathLst>
            </a:custGeom>
            <a:solidFill>
              <a:srgbClr val="FFFFFF">
                <a:alpha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5CF590D-DBB3-4EC9-881F-053E60207B47}"/>
              </a:ext>
            </a:extLst>
          </p:cNvPr>
          <p:cNvGrpSpPr/>
          <p:nvPr/>
        </p:nvGrpSpPr>
        <p:grpSpPr>
          <a:xfrm>
            <a:off x="523876" y="1998663"/>
            <a:ext cx="2813050" cy="4310062"/>
            <a:chOff x="523876" y="1998663"/>
            <a:chExt cx="2813050" cy="4310062"/>
          </a:xfrm>
        </p:grpSpPr>
        <p:sp>
          <p:nvSpPr>
            <p:cNvPr id="63" name="Freeform 15">
              <a:extLst>
                <a:ext uri="{FF2B5EF4-FFF2-40B4-BE49-F238E27FC236}">
                  <a16:creationId xmlns:a16="http://schemas.microsoft.com/office/drawing/2014/main" id="{99ADACB2-34D4-4708-A156-20C8E6345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76" y="1998663"/>
              <a:ext cx="2813050" cy="4310062"/>
            </a:xfrm>
            <a:custGeom>
              <a:avLst/>
              <a:gdLst>
                <a:gd name="T0" fmla="*/ 480 w 517"/>
                <a:gd name="T1" fmla="*/ 134 h 795"/>
                <a:gd name="T2" fmla="*/ 480 w 517"/>
                <a:gd name="T3" fmla="*/ 133 h 795"/>
                <a:gd name="T4" fmla="*/ 466 w 517"/>
                <a:gd name="T5" fmla="*/ 133 h 795"/>
                <a:gd name="T6" fmla="*/ 427 w 517"/>
                <a:gd name="T7" fmla="*/ 94 h 795"/>
                <a:gd name="T8" fmla="*/ 427 w 517"/>
                <a:gd name="T9" fmla="*/ 0 h 795"/>
                <a:gd name="T10" fmla="*/ 294 w 517"/>
                <a:gd name="T11" fmla="*/ 0 h 795"/>
                <a:gd name="T12" fmla="*/ 260 w 517"/>
                <a:gd name="T13" fmla="*/ 20 h 795"/>
                <a:gd name="T14" fmla="*/ 225 w 517"/>
                <a:gd name="T15" fmla="*/ 0 h 795"/>
                <a:gd name="T16" fmla="*/ 92 w 517"/>
                <a:gd name="T17" fmla="*/ 0 h 795"/>
                <a:gd name="T18" fmla="*/ 92 w 517"/>
                <a:gd name="T19" fmla="*/ 94 h 795"/>
                <a:gd name="T20" fmla="*/ 53 w 517"/>
                <a:gd name="T21" fmla="*/ 133 h 795"/>
                <a:gd name="T22" fmla="*/ 39 w 517"/>
                <a:gd name="T23" fmla="*/ 133 h 795"/>
                <a:gd name="T24" fmla="*/ 39 w 517"/>
                <a:gd name="T25" fmla="*/ 134 h 795"/>
                <a:gd name="T26" fmla="*/ 0 w 517"/>
                <a:gd name="T27" fmla="*/ 174 h 795"/>
                <a:gd name="T28" fmla="*/ 0 w 517"/>
                <a:gd name="T29" fmla="*/ 755 h 795"/>
                <a:gd name="T30" fmla="*/ 40 w 517"/>
                <a:gd name="T31" fmla="*/ 795 h 795"/>
                <a:gd name="T32" fmla="*/ 477 w 517"/>
                <a:gd name="T33" fmla="*/ 795 h 795"/>
                <a:gd name="T34" fmla="*/ 517 w 517"/>
                <a:gd name="T35" fmla="*/ 755 h 795"/>
                <a:gd name="T36" fmla="*/ 517 w 517"/>
                <a:gd name="T37" fmla="*/ 174 h 795"/>
                <a:gd name="T38" fmla="*/ 480 w 517"/>
                <a:gd name="T39" fmla="*/ 134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7" h="795">
                  <a:moveTo>
                    <a:pt x="480" y="134"/>
                  </a:moveTo>
                  <a:cubicBezTo>
                    <a:pt x="480" y="133"/>
                    <a:pt x="480" y="133"/>
                    <a:pt x="480" y="133"/>
                  </a:cubicBezTo>
                  <a:cubicBezTo>
                    <a:pt x="466" y="133"/>
                    <a:pt x="466" y="133"/>
                    <a:pt x="466" y="133"/>
                  </a:cubicBezTo>
                  <a:cubicBezTo>
                    <a:pt x="445" y="133"/>
                    <a:pt x="427" y="115"/>
                    <a:pt x="427" y="9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79" y="0"/>
                    <a:pt x="266" y="8"/>
                    <a:pt x="260" y="20"/>
                  </a:cubicBezTo>
                  <a:cubicBezTo>
                    <a:pt x="253" y="8"/>
                    <a:pt x="240" y="0"/>
                    <a:pt x="22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92" y="115"/>
                    <a:pt x="75" y="133"/>
                    <a:pt x="53" y="133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17" y="134"/>
                    <a:pt x="0" y="152"/>
                    <a:pt x="0" y="174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0" y="777"/>
                    <a:pt x="18" y="795"/>
                    <a:pt x="40" y="795"/>
                  </a:cubicBezTo>
                  <a:cubicBezTo>
                    <a:pt x="477" y="795"/>
                    <a:pt x="477" y="795"/>
                    <a:pt x="477" y="795"/>
                  </a:cubicBezTo>
                  <a:cubicBezTo>
                    <a:pt x="499" y="795"/>
                    <a:pt x="517" y="777"/>
                    <a:pt x="517" y="755"/>
                  </a:cubicBezTo>
                  <a:cubicBezTo>
                    <a:pt x="517" y="174"/>
                    <a:pt x="517" y="174"/>
                    <a:pt x="517" y="174"/>
                  </a:cubicBezTo>
                  <a:cubicBezTo>
                    <a:pt x="517" y="153"/>
                    <a:pt x="501" y="136"/>
                    <a:pt x="480" y="134"/>
                  </a:cubicBezTo>
                  <a:close/>
                </a:path>
              </a:pathLst>
            </a:custGeom>
            <a:solidFill>
              <a:srgbClr val="F0F1F1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17">
              <a:extLst>
                <a:ext uri="{FF2B5EF4-FFF2-40B4-BE49-F238E27FC236}">
                  <a16:creationId xmlns:a16="http://schemas.microsoft.com/office/drawing/2014/main" id="{E987AF7B-2576-4F90-B00D-F56552A73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1" y="2405063"/>
              <a:ext cx="701675" cy="3903662"/>
            </a:xfrm>
            <a:custGeom>
              <a:avLst/>
              <a:gdLst>
                <a:gd name="T0" fmla="*/ 129 w 129"/>
                <a:gd name="T1" fmla="*/ 680 h 720"/>
                <a:gd name="T2" fmla="*/ 129 w 129"/>
                <a:gd name="T3" fmla="*/ 99 h 720"/>
                <a:gd name="T4" fmla="*/ 92 w 129"/>
                <a:gd name="T5" fmla="*/ 59 h 720"/>
                <a:gd name="T6" fmla="*/ 92 w 129"/>
                <a:gd name="T7" fmla="*/ 58 h 720"/>
                <a:gd name="T8" fmla="*/ 78 w 129"/>
                <a:gd name="T9" fmla="*/ 58 h 720"/>
                <a:gd name="T10" fmla="*/ 39 w 129"/>
                <a:gd name="T11" fmla="*/ 19 h 720"/>
                <a:gd name="T12" fmla="*/ 39 w 129"/>
                <a:gd name="T13" fmla="*/ 0 h 720"/>
                <a:gd name="T14" fmla="*/ 4 w 129"/>
                <a:gd name="T15" fmla="*/ 0 h 720"/>
                <a:gd name="T16" fmla="*/ 28 w 129"/>
                <a:gd name="T17" fmla="*/ 73 h 720"/>
                <a:gd name="T18" fmla="*/ 78 w 129"/>
                <a:gd name="T19" fmla="*/ 123 h 720"/>
                <a:gd name="T20" fmla="*/ 78 w 129"/>
                <a:gd name="T21" fmla="*/ 673 h 720"/>
                <a:gd name="T22" fmla="*/ 17 w 129"/>
                <a:gd name="T23" fmla="*/ 720 h 720"/>
                <a:gd name="T24" fmla="*/ 89 w 129"/>
                <a:gd name="T25" fmla="*/ 720 h 720"/>
                <a:gd name="T26" fmla="*/ 129 w 129"/>
                <a:gd name="T27" fmla="*/ 68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720">
                  <a:moveTo>
                    <a:pt x="129" y="680"/>
                  </a:moveTo>
                  <a:cubicBezTo>
                    <a:pt x="129" y="99"/>
                    <a:pt x="129" y="99"/>
                    <a:pt x="129" y="99"/>
                  </a:cubicBezTo>
                  <a:cubicBezTo>
                    <a:pt x="129" y="78"/>
                    <a:pt x="113" y="61"/>
                    <a:pt x="92" y="59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57" y="58"/>
                    <a:pt x="39" y="40"/>
                    <a:pt x="39" y="19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24"/>
                    <a:pt x="0" y="67"/>
                    <a:pt x="28" y="73"/>
                  </a:cubicBezTo>
                  <a:cubicBezTo>
                    <a:pt x="66" y="81"/>
                    <a:pt x="78" y="97"/>
                    <a:pt x="78" y="123"/>
                  </a:cubicBezTo>
                  <a:cubicBezTo>
                    <a:pt x="78" y="149"/>
                    <a:pt x="78" y="673"/>
                    <a:pt x="78" y="673"/>
                  </a:cubicBezTo>
                  <a:cubicBezTo>
                    <a:pt x="78" y="673"/>
                    <a:pt x="79" y="720"/>
                    <a:pt x="17" y="720"/>
                  </a:cubicBezTo>
                  <a:cubicBezTo>
                    <a:pt x="89" y="720"/>
                    <a:pt x="89" y="720"/>
                    <a:pt x="89" y="720"/>
                  </a:cubicBezTo>
                  <a:cubicBezTo>
                    <a:pt x="111" y="720"/>
                    <a:pt x="129" y="702"/>
                    <a:pt x="129" y="680"/>
                  </a:cubicBezTo>
                  <a:close/>
                </a:path>
              </a:pathLst>
            </a:custGeom>
            <a:solidFill>
              <a:srgbClr val="D0D2D3">
                <a:alpha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2">
              <a:extLst>
                <a:ext uri="{FF2B5EF4-FFF2-40B4-BE49-F238E27FC236}">
                  <a16:creationId xmlns:a16="http://schemas.microsoft.com/office/drawing/2014/main" id="{B8F9CD09-4D79-4826-BC3C-0426A500B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488" y="3006725"/>
              <a:ext cx="320675" cy="3063875"/>
            </a:xfrm>
            <a:custGeom>
              <a:avLst/>
              <a:gdLst>
                <a:gd name="T0" fmla="*/ 59 w 59"/>
                <a:gd name="T1" fmla="*/ 536 h 565"/>
                <a:gd name="T2" fmla="*/ 31 w 59"/>
                <a:gd name="T3" fmla="*/ 565 h 565"/>
                <a:gd name="T4" fmla="*/ 28 w 59"/>
                <a:gd name="T5" fmla="*/ 565 h 565"/>
                <a:gd name="T6" fmla="*/ 0 w 59"/>
                <a:gd name="T7" fmla="*/ 536 h 565"/>
                <a:gd name="T8" fmla="*/ 0 w 59"/>
                <a:gd name="T9" fmla="*/ 28 h 565"/>
                <a:gd name="T10" fmla="*/ 28 w 59"/>
                <a:gd name="T11" fmla="*/ 0 h 565"/>
                <a:gd name="T12" fmla="*/ 31 w 59"/>
                <a:gd name="T13" fmla="*/ 0 h 565"/>
                <a:gd name="T14" fmla="*/ 59 w 59"/>
                <a:gd name="T15" fmla="*/ 28 h 565"/>
                <a:gd name="T16" fmla="*/ 59 w 59"/>
                <a:gd name="T17" fmla="*/ 53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565">
                  <a:moveTo>
                    <a:pt x="59" y="536"/>
                  </a:moveTo>
                  <a:cubicBezTo>
                    <a:pt x="59" y="552"/>
                    <a:pt x="47" y="565"/>
                    <a:pt x="31" y="565"/>
                  </a:cubicBezTo>
                  <a:cubicBezTo>
                    <a:pt x="28" y="565"/>
                    <a:pt x="28" y="565"/>
                    <a:pt x="28" y="565"/>
                  </a:cubicBezTo>
                  <a:cubicBezTo>
                    <a:pt x="12" y="565"/>
                    <a:pt x="0" y="552"/>
                    <a:pt x="0" y="5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7" y="0"/>
                    <a:pt x="59" y="12"/>
                    <a:pt x="59" y="28"/>
                  </a:cubicBezTo>
                  <a:lnTo>
                    <a:pt x="59" y="536"/>
                  </a:lnTo>
                  <a:close/>
                </a:path>
              </a:pathLst>
            </a:custGeom>
            <a:solidFill>
              <a:srgbClr val="FFFFFF">
                <a:alpha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75" name="TextBox 474">
            <a:extLst>
              <a:ext uri="{FF2B5EF4-FFF2-40B4-BE49-F238E27FC236}">
                <a16:creationId xmlns:a16="http://schemas.microsoft.com/office/drawing/2014/main" id="{F8BBFB67-9A56-4B4E-93F6-32B898397C96}"/>
              </a:ext>
            </a:extLst>
          </p:cNvPr>
          <p:cNvSpPr txBox="1"/>
          <p:nvPr/>
        </p:nvSpPr>
        <p:spPr>
          <a:xfrm>
            <a:off x="4029793" y="3444127"/>
            <a:ext cx="23647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>
                <a:solidFill>
                  <a:schemeClr val="accent4"/>
                </a:solidFill>
              </a:rPr>
              <a:t>13,205</a:t>
            </a:r>
          </a:p>
        </p:txBody>
      </p:sp>
      <p:sp>
        <p:nvSpPr>
          <p:cNvPr id="476" name="TextBox 475">
            <a:extLst>
              <a:ext uri="{FF2B5EF4-FFF2-40B4-BE49-F238E27FC236}">
                <a16:creationId xmlns:a16="http://schemas.microsoft.com/office/drawing/2014/main" id="{C0B16E1A-D2F7-4FEC-A7EE-E932535FACE4}"/>
              </a:ext>
            </a:extLst>
          </p:cNvPr>
          <p:cNvSpPr txBox="1"/>
          <p:nvPr/>
        </p:nvSpPr>
        <p:spPr>
          <a:xfrm>
            <a:off x="723315" y="2759695"/>
            <a:ext cx="23647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>
                <a:solidFill>
                  <a:schemeClr val="accent1"/>
                </a:solidFill>
              </a:rPr>
              <a:t>20,180</a:t>
            </a:r>
          </a:p>
        </p:txBody>
      </p:sp>
      <p:sp>
        <p:nvSpPr>
          <p:cNvPr id="482" name="TextBox 481">
            <a:extLst>
              <a:ext uri="{FF2B5EF4-FFF2-40B4-BE49-F238E27FC236}">
                <a16:creationId xmlns:a16="http://schemas.microsoft.com/office/drawing/2014/main" id="{1585B762-95E9-45FC-B756-424927D3F700}"/>
              </a:ext>
            </a:extLst>
          </p:cNvPr>
          <p:cNvSpPr txBox="1"/>
          <p:nvPr/>
        </p:nvSpPr>
        <p:spPr>
          <a:xfrm>
            <a:off x="7005066" y="5473327"/>
            <a:ext cx="4496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For every 6 emails received, we get 3 Phone calls. Suitable for all categories business and personal presentation</a:t>
            </a:r>
            <a:r>
              <a:rPr lang="id-ID" sz="1200" b="1" dirty="0"/>
              <a:t>.</a:t>
            </a:r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3A5C5FA9-3835-4949-AC06-41370D071E15}"/>
              </a:ext>
            </a:extLst>
          </p:cNvPr>
          <p:cNvSpPr txBox="1"/>
          <p:nvPr/>
        </p:nvSpPr>
        <p:spPr>
          <a:xfrm>
            <a:off x="7005067" y="5173177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31975CAD-70AF-43FA-BE98-01418EB78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5449960"/>
              </p:ext>
            </p:extLst>
          </p:nvPr>
        </p:nvGraphicFramePr>
        <p:xfrm>
          <a:off x="6953569" y="1487488"/>
          <a:ext cx="4638991" cy="3413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D3B8F2A7-5E4D-4406-A6A7-B153ACC4B8D1}"/>
              </a:ext>
            </a:extLst>
          </p:cNvPr>
          <p:cNvGrpSpPr/>
          <p:nvPr/>
        </p:nvGrpSpPr>
        <p:grpSpPr>
          <a:xfrm>
            <a:off x="714376" y="1487488"/>
            <a:ext cx="2425700" cy="917575"/>
            <a:chOff x="714376" y="1487488"/>
            <a:chExt cx="2425700" cy="917575"/>
          </a:xfrm>
        </p:grpSpPr>
        <p:sp>
          <p:nvSpPr>
            <p:cNvPr id="288" name="Freeform 16">
              <a:extLst>
                <a:ext uri="{FF2B5EF4-FFF2-40B4-BE49-F238E27FC236}">
                  <a16:creationId xmlns:a16="http://schemas.microsoft.com/office/drawing/2014/main" id="{227D3D0C-58B9-4770-BB1E-B1807DDD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76" y="1487488"/>
              <a:ext cx="2425700" cy="917575"/>
            </a:xfrm>
            <a:custGeom>
              <a:avLst/>
              <a:gdLst>
                <a:gd name="T0" fmla="*/ 446 w 446"/>
                <a:gd name="T1" fmla="*/ 129 h 169"/>
                <a:gd name="T2" fmla="*/ 407 w 446"/>
                <a:gd name="T3" fmla="*/ 169 h 169"/>
                <a:gd name="T4" fmla="*/ 40 w 446"/>
                <a:gd name="T5" fmla="*/ 169 h 169"/>
                <a:gd name="T6" fmla="*/ 0 w 446"/>
                <a:gd name="T7" fmla="*/ 129 h 169"/>
                <a:gd name="T8" fmla="*/ 0 w 446"/>
                <a:gd name="T9" fmla="*/ 40 h 169"/>
                <a:gd name="T10" fmla="*/ 40 w 446"/>
                <a:gd name="T11" fmla="*/ 0 h 169"/>
                <a:gd name="T12" fmla="*/ 407 w 446"/>
                <a:gd name="T13" fmla="*/ 0 h 169"/>
                <a:gd name="T14" fmla="*/ 446 w 446"/>
                <a:gd name="T15" fmla="*/ 40 h 169"/>
                <a:gd name="T16" fmla="*/ 446 w 446"/>
                <a:gd name="T17" fmla="*/ 12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6" h="169">
                  <a:moveTo>
                    <a:pt x="446" y="129"/>
                  </a:moveTo>
                  <a:cubicBezTo>
                    <a:pt x="446" y="151"/>
                    <a:pt x="429" y="169"/>
                    <a:pt x="407" y="169"/>
                  </a:cubicBezTo>
                  <a:cubicBezTo>
                    <a:pt x="40" y="169"/>
                    <a:pt x="40" y="169"/>
                    <a:pt x="40" y="169"/>
                  </a:cubicBezTo>
                  <a:cubicBezTo>
                    <a:pt x="18" y="169"/>
                    <a:pt x="0" y="151"/>
                    <a:pt x="0" y="12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429" y="0"/>
                    <a:pt x="446" y="18"/>
                    <a:pt x="446" y="40"/>
                  </a:cubicBezTo>
                  <a:lnTo>
                    <a:pt x="446" y="129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18">
              <a:extLst>
                <a:ext uri="{FF2B5EF4-FFF2-40B4-BE49-F238E27FC236}">
                  <a16:creationId xmlns:a16="http://schemas.microsoft.com/office/drawing/2014/main" id="{641EC17D-9187-486F-B5FF-B2432EA3B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1" y="1487488"/>
              <a:ext cx="428625" cy="917575"/>
            </a:xfrm>
            <a:custGeom>
              <a:avLst/>
              <a:gdLst>
                <a:gd name="T0" fmla="*/ 40 w 79"/>
                <a:gd name="T1" fmla="*/ 0 h 169"/>
                <a:gd name="T2" fmla="*/ 0 w 79"/>
                <a:gd name="T3" fmla="*/ 0 h 169"/>
                <a:gd name="T4" fmla="*/ 40 w 79"/>
                <a:gd name="T5" fmla="*/ 40 h 169"/>
                <a:gd name="T6" fmla="*/ 40 w 79"/>
                <a:gd name="T7" fmla="*/ 129 h 169"/>
                <a:gd name="T8" fmla="*/ 0 w 79"/>
                <a:gd name="T9" fmla="*/ 169 h 169"/>
                <a:gd name="T10" fmla="*/ 40 w 79"/>
                <a:gd name="T11" fmla="*/ 169 h 169"/>
                <a:gd name="T12" fmla="*/ 79 w 79"/>
                <a:gd name="T13" fmla="*/ 129 h 169"/>
                <a:gd name="T14" fmla="*/ 79 w 79"/>
                <a:gd name="T15" fmla="*/ 40 h 169"/>
                <a:gd name="T16" fmla="*/ 40 w 79"/>
                <a:gd name="T1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69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40" y="18"/>
                    <a:pt x="40" y="4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51"/>
                    <a:pt x="22" y="169"/>
                    <a:pt x="0" y="169"/>
                  </a:cubicBezTo>
                  <a:cubicBezTo>
                    <a:pt x="40" y="169"/>
                    <a:pt x="40" y="169"/>
                    <a:pt x="40" y="169"/>
                  </a:cubicBezTo>
                  <a:cubicBezTo>
                    <a:pt x="62" y="169"/>
                    <a:pt x="79" y="151"/>
                    <a:pt x="79" y="12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lose/>
                </a:path>
              </a:pathLst>
            </a:cu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19">
              <a:extLst>
                <a:ext uri="{FF2B5EF4-FFF2-40B4-BE49-F238E27FC236}">
                  <a16:creationId xmlns:a16="http://schemas.microsoft.com/office/drawing/2014/main" id="{99147DA8-94DA-4D42-9BCF-479D72655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51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0">
              <a:extLst>
                <a:ext uri="{FF2B5EF4-FFF2-40B4-BE49-F238E27FC236}">
                  <a16:creationId xmlns:a16="http://schemas.microsoft.com/office/drawing/2014/main" id="{E2B40759-1827-470A-856C-F6F510E4D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526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1">
              <a:extLst>
                <a:ext uri="{FF2B5EF4-FFF2-40B4-BE49-F238E27FC236}">
                  <a16:creationId xmlns:a16="http://schemas.microsoft.com/office/drawing/2014/main" id="{5D6EB2CB-66AF-44D0-9616-51AFCA5D1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2">
              <a:extLst>
                <a:ext uri="{FF2B5EF4-FFF2-40B4-BE49-F238E27FC236}">
                  <a16:creationId xmlns:a16="http://schemas.microsoft.com/office/drawing/2014/main" id="{E817D893-686B-4E72-AF91-E28B8159F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951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3">
              <a:extLst>
                <a:ext uri="{FF2B5EF4-FFF2-40B4-BE49-F238E27FC236}">
                  <a16:creationId xmlns:a16="http://schemas.microsoft.com/office/drawing/2014/main" id="{7C14DCA3-40AD-4954-BF08-CA78BBC31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576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7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4">
              <a:extLst>
                <a:ext uri="{FF2B5EF4-FFF2-40B4-BE49-F238E27FC236}">
                  <a16:creationId xmlns:a16="http://schemas.microsoft.com/office/drawing/2014/main" id="{0E1BAC33-DC09-480D-85DB-8E129374F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963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5">
              <a:extLst>
                <a:ext uri="{FF2B5EF4-FFF2-40B4-BE49-F238E27FC236}">
                  <a16:creationId xmlns:a16="http://schemas.microsoft.com/office/drawing/2014/main" id="{54B46109-5F23-417F-91C0-109DAC3E6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6588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7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6">
              <a:extLst>
                <a:ext uri="{FF2B5EF4-FFF2-40B4-BE49-F238E27FC236}">
                  <a16:creationId xmlns:a16="http://schemas.microsoft.com/office/drawing/2014/main" id="{C3CC35F6-6FB4-4487-85B5-C518BBD2C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6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7">
              <a:extLst>
                <a:ext uri="{FF2B5EF4-FFF2-40B4-BE49-F238E27FC236}">
                  <a16:creationId xmlns:a16="http://schemas.microsoft.com/office/drawing/2014/main" id="{73484880-6C12-492F-A2F6-97EDEDB24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013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7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8">
              <a:extLst>
                <a:ext uri="{FF2B5EF4-FFF2-40B4-BE49-F238E27FC236}">
                  <a16:creationId xmlns:a16="http://schemas.microsoft.com/office/drawing/2014/main" id="{BE8CEDEB-0963-4855-8DE3-F78386C3C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401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">
              <a:extLst>
                <a:ext uri="{FF2B5EF4-FFF2-40B4-BE49-F238E27FC236}">
                  <a16:creationId xmlns:a16="http://schemas.microsoft.com/office/drawing/2014/main" id="{4AA1E8C6-9B7D-4091-9CBB-DAC158B20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026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7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">
              <a:extLst>
                <a:ext uri="{FF2B5EF4-FFF2-40B4-BE49-F238E27FC236}">
                  <a16:creationId xmlns:a16="http://schemas.microsoft.com/office/drawing/2014/main" id="{723970FE-33BA-49AB-8752-6488A8B8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413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1">
              <a:extLst>
                <a:ext uri="{FF2B5EF4-FFF2-40B4-BE49-F238E27FC236}">
                  <a16:creationId xmlns:a16="http://schemas.microsoft.com/office/drawing/2014/main" id="{81F5DDC4-CC45-4E51-B4B8-56D41093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1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1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C05D39A1-22B2-42D5-B406-C8D03A587C05}"/>
              </a:ext>
            </a:extLst>
          </p:cNvPr>
          <p:cNvGrpSpPr/>
          <p:nvPr/>
        </p:nvGrpSpPr>
        <p:grpSpPr>
          <a:xfrm>
            <a:off x="3999318" y="1487488"/>
            <a:ext cx="2425700" cy="917575"/>
            <a:chOff x="714376" y="1487488"/>
            <a:chExt cx="2425700" cy="917575"/>
          </a:xfrm>
        </p:grpSpPr>
        <p:sp>
          <p:nvSpPr>
            <p:cNvPr id="337" name="Freeform 16">
              <a:extLst>
                <a:ext uri="{FF2B5EF4-FFF2-40B4-BE49-F238E27FC236}">
                  <a16:creationId xmlns:a16="http://schemas.microsoft.com/office/drawing/2014/main" id="{56B88CD1-26F5-4C9F-A585-42F603166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76" y="1487488"/>
              <a:ext cx="2425700" cy="917575"/>
            </a:xfrm>
            <a:custGeom>
              <a:avLst/>
              <a:gdLst>
                <a:gd name="T0" fmla="*/ 446 w 446"/>
                <a:gd name="T1" fmla="*/ 129 h 169"/>
                <a:gd name="T2" fmla="*/ 407 w 446"/>
                <a:gd name="T3" fmla="*/ 169 h 169"/>
                <a:gd name="T4" fmla="*/ 40 w 446"/>
                <a:gd name="T5" fmla="*/ 169 h 169"/>
                <a:gd name="T6" fmla="*/ 0 w 446"/>
                <a:gd name="T7" fmla="*/ 129 h 169"/>
                <a:gd name="T8" fmla="*/ 0 w 446"/>
                <a:gd name="T9" fmla="*/ 40 h 169"/>
                <a:gd name="T10" fmla="*/ 40 w 446"/>
                <a:gd name="T11" fmla="*/ 0 h 169"/>
                <a:gd name="T12" fmla="*/ 407 w 446"/>
                <a:gd name="T13" fmla="*/ 0 h 169"/>
                <a:gd name="T14" fmla="*/ 446 w 446"/>
                <a:gd name="T15" fmla="*/ 40 h 169"/>
                <a:gd name="T16" fmla="*/ 446 w 446"/>
                <a:gd name="T17" fmla="*/ 12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6" h="169">
                  <a:moveTo>
                    <a:pt x="446" y="129"/>
                  </a:moveTo>
                  <a:cubicBezTo>
                    <a:pt x="446" y="151"/>
                    <a:pt x="429" y="169"/>
                    <a:pt x="407" y="169"/>
                  </a:cubicBezTo>
                  <a:cubicBezTo>
                    <a:pt x="40" y="169"/>
                    <a:pt x="40" y="169"/>
                    <a:pt x="40" y="169"/>
                  </a:cubicBezTo>
                  <a:cubicBezTo>
                    <a:pt x="18" y="169"/>
                    <a:pt x="0" y="151"/>
                    <a:pt x="0" y="12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429" y="0"/>
                    <a:pt x="446" y="18"/>
                    <a:pt x="446" y="40"/>
                  </a:cubicBezTo>
                  <a:lnTo>
                    <a:pt x="446" y="129"/>
                  </a:ln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18">
              <a:extLst>
                <a:ext uri="{FF2B5EF4-FFF2-40B4-BE49-F238E27FC236}">
                  <a16:creationId xmlns:a16="http://schemas.microsoft.com/office/drawing/2014/main" id="{1FB809EA-AC7C-4BA1-8CF9-07621FF48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1" y="1487488"/>
              <a:ext cx="428625" cy="917575"/>
            </a:xfrm>
            <a:custGeom>
              <a:avLst/>
              <a:gdLst>
                <a:gd name="T0" fmla="*/ 40 w 79"/>
                <a:gd name="T1" fmla="*/ 0 h 169"/>
                <a:gd name="T2" fmla="*/ 0 w 79"/>
                <a:gd name="T3" fmla="*/ 0 h 169"/>
                <a:gd name="T4" fmla="*/ 40 w 79"/>
                <a:gd name="T5" fmla="*/ 40 h 169"/>
                <a:gd name="T6" fmla="*/ 40 w 79"/>
                <a:gd name="T7" fmla="*/ 129 h 169"/>
                <a:gd name="T8" fmla="*/ 0 w 79"/>
                <a:gd name="T9" fmla="*/ 169 h 169"/>
                <a:gd name="T10" fmla="*/ 40 w 79"/>
                <a:gd name="T11" fmla="*/ 169 h 169"/>
                <a:gd name="T12" fmla="*/ 79 w 79"/>
                <a:gd name="T13" fmla="*/ 129 h 169"/>
                <a:gd name="T14" fmla="*/ 79 w 79"/>
                <a:gd name="T15" fmla="*/ 40 h 169"/>
                <a:gd name="T16" fmla="*/ 40 w 79"/>
                <a:gd name="T1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69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40" y="18"/>
                    <a:pt x="40" y="4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51"/>
                    <a:pt x="22" y="169"/>
                    <a:pt x="0" y="169"/>
                  </a:cubicBezTo>
                  <a:cubicBezTo>
                    <a:pt x="40" y="169"/>
                    <a:pt x="40" y="169"/>
                    <a:pt x="40" y="169"/>
                  </a:cubicBezTo>
                  <a:cubicBezTo>
                    <a:pt x="62" y="169"/>
                    <a:pt x="79" y="151"/>
                    <a:pt x="79" y="12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lose/>
                </a:path>
              </a:pathLst>
            </a:cu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19">
              <a:extLst>
                <a:ext uri="{FF2B5EF4-FFF2-40B4-BE49-F238E27FC236}">
                  <a16:creationId xmlns:a16="http://schemas.microsoft.com/office/drawing/2014/main" id="{CA33EACC-D0B4-4CE5-A380-CC24C502D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51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20">
              <a:extLst>
                <a:ext uri="{FF2B5EF4-FFF2-40B4-BE49-F238E27FC236}">
                  <a16:creationId xmlns:a16="http://schemas.microsoft.com/office/drawing/2014/main" id="{65A99653-2904-43AC-9255-19E650B93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526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21">
              <a:extLst>
                <a:ext uri="{FF2B5EF4-FFF2-40B4-BE49-F238E27FC236}">
                  <a16:creationId xmlns:a16="http://schemas.microsoft.com/office/drawing/2014/main" id="{16792514-540E-49ED-BAF5-D34AB4924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22">
              <a:extLst>
                <a:ext uri="{FF2B5EF4-FFF2-40B4-BE49-F238E27FC236}">
                  <a16:creationId xmlns:a16="http://schemas.microsoft.com/office/drawing/2014/main" id="{C7A33E0B-546E-4B97-81B7-6FA81566E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951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23">
              <a:extLst>
                <a:ext uri="{FF2B5EF4-FFF2-40B4-BE49-F238E27FC236}">
                  <a16:creationId xmlns:a16="http://schemas.microsoft.com/office/drawing/2014/main" id="{1E8B101B-3D6C-406E-8619-B6D86E5A0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576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7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24">
              <a:extLst>
                <a:ext uri="{FF2B5EF4-FFF2-40B4-BE49-F238E27FC236}">
                  <a16:creationId xmlns:a16="http://schemas.microsoft.com/office/drawing/2014/main" id="{856BA540-0CC5-4EFF-AA0E-DC0CB2F8D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1963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25">
              <a:extLst>
                <a:ext uri="{FF2B5EF4-FFF2-40B4-BE49-F238E27FC236}">
                  <a16:creationId xmlns:a16="http://schemas.microsoft.com/office/drawing/2014/main" id="{9F178C64-B5B9-4D58-BFA2-78858B1DD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6588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7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26">
              <a:extLst>
                <a:ext uri="{FF2B5EF4-FFF2-40B4-BE49-F238E27FC236}">
                  <a16:creationId xmlns:a16="http://schemas.microsoft.com/office/drawing/2014/main" id="{879B51D8-94D3-4F27-A187-5EFE2B5EB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6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27">
              <a:extLst>
                <a:ext uri="{FF2B5EF4-FFF2-40B4-BE49-F238E27FC236}">
                  <a16:creationId xmlns:a16="http://schemas.microsoft.com/office/drawing/2014/main" id="{BF9DB5EE-8638-4BC3-9728-1A8D70515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013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7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28">
              <a:extLst>
                <a:ext uri="{FF2B5EF4-FFF2-40B4-BE49-F238E27FC236}">
                  <a16:creationId xmlns:a16="http://schemas.microsoft.com/office/drawing/2014/main" id="{CCA506E6-1C86-4D22-B95B-D3944653A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401" y="1624013"/>
              <a:ext cx="44450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29">
              <a:extLst>
                <a:ext uri="{FF2B5EF4-FFF2-40B4-BE49-F238E27FC236}">
                  <a16:creationId xmlns:a16="http://schemas.microsoft.com/office/drawing/2014/main" id="{B76DDD8B-34A4-4464-B9F4-19B4F4898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026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7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30">
              <a:extLst>
                <a:ext uri="{FF2B5EF4-FFF2-40B4-BE49-F238E27FC236}">
                  <a16:creationId xmlns:a16="http://schemas.microsoft.com/office/drawing/2014/main" id="{D6E32B28-C433-4FB8-9853-EBF0B2C71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413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2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31">
              <a:extLst>
                <a:ext uri="{FF2B5EF4-FFF2-40B4-BE49-F238E27FC236}">
                  <a16:creationId xmlns:a16="http://schemas.microsoft.com/office/drawing/2014/main" id="{4E2B3B05-DC8C-4180-A2AB-B412B054D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1" y="1624013"/>
              <a:ext cx="42863" cy="644525"/>
            </a:xfrm>
            <a:custGeom>
              <a:avLst/>
              <a:gdLst>
                <a:gd name="T0" fmla="*/ 4 w 8"/>
                <a:gd name="T1" fmla="*/ 119 h 119"/>
                <a:gd name="T2" fmla="*/ 0 w 8"/>
                <a:gd name="T3" fmla="*/ 115 h 119"/>
                <a:gd name="T4" fmla="*/ 0 w 8"/>
                <a:gd name="T5" fmla="*/ 4 h 119"/>
                <a:gd name="T6" fmla="*/ 4 w 8"/>
                <a:gd name="T7" fmla="*/ 0 h 119"/>
                <a:gd name="T8" fmla="*/ 8 w 8"/>
                <a:gd name="T9" fmla="*/ 4 h 119"/>
                <a:gd name="T10" fmla="*/ 8 w 8"/>
                <a:gd name="T11" fmla="*/ 115 h 119"/>
                <a:gd name="T12" fmla="*/ 4 w 8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9">
                  <a:moveTo>
                    <a:pt x="4" y="119"/>
                  </a:moveTo>
                  <a:cubicBezTo>
                    <a:pt x="1" y="119"/>
                    <a:pt x="0" y="117"/>
                    <a:pt x="0" y="1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7"/>
                    <a:pt x="6" y="119"/>
                    <a:pt x="4" y="119"/>
                  </a:cubicBezTo>
                  <a:close/>
                </a:path>
              </a:pathLst>
            </a:custGeom>
            <a:solidFill>
              <a:srgbClr val="929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23088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3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65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7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8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70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2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3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17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7" dur="500"/>
                                            <p:tgtEl>
                                              <p:spTgt spid="14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7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1" dur="500"/>
                                            <p:tgtEl>
                                              <p:spTgt spid="14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18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5" dur="500"/>
                                            <p:tgtEl>
                                              <p:spTgt spid="14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5" grpId="0"/>
          <p:bldP spid="476" grpId="0"/>
          <p:bldP spid="482" grpId="0"/>
          <p:bldP spid="483" grpId="0"/>
          <p:bldGraphic spid="14" grpId="0">
            <p:bldSub>
              <a:bldChart bld="series"/>
            </p:bldSub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3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6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7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17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7" dur="500"/>
                                            <p:tgtEl>
                                              <p:spTgt spid="14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7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1" dur="500"/>
                                            <p:tgtEl>
                                              <p:spTgt spid="14">
                                                <p:graphicEl>
                                                  <a:chart seriesIdx="0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18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5" dur="500"/>
                                            <p:tgtEl>
                                              <p:spTgt spid="14">
                                                <p:graphicEl>
                                                  <a:chart seriesIdx="1" categoryIdx="-4" bldStep="series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5" grpId="0"/>
          <p:bldP spid="476" grpId="0"/>
          <p:bldP spid="482" grpId="0"/>
          <p:bldP spid="483" grpId="0"/>
          <p:bldGraphic spid="14" grpId="0">
            <p:bldSub>
              <a:bldChart bld="series"/>
            </p:bldSub>
          </p:bldGraphic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Freeform 9">
            <a:extLst>
              <a:ext uri="{FF2B5EF4-FFF2-40B4-BE49-F238E27FC236}">
                <a16:creationId xmlns:a16="http://schemas.microsoft.com/office/drawing/2014/main" id="{9426579A-8CDB-4F49-A4D2-16444210573C}"/>
              </a:ext>
            </a:extLst>
          </p:cNvPr>
          <p:cNvSpPr>
            <a:spLocks/>
          </p:cNvSpPr>
          <p:nvPr/>
        </p:nvSpPr>
        <p:spPr bwMode="auto">
          <a:xfrm>
            <a:off x="5815465" y="3464294"/>
            <a:ext cx="414243" cy="410643"/>
          </a:xfrm>
          <a:custGeom>
            <a:avLst/>
            <a:gdLst>
              <a:gd name="T0" fmla="*/ 263 w 521"/>
              <a:gd name="T1" fmla="*/ 517 h 517"/>
              <a:gd name="T2" fmla="*/ 259 w 521"/>
              <a:gd name="T3" fmla="*/ 517 h 517"/>
              <a:gd name="T4" fmla="*/ 0 w 521"/>
              <a:gd name="T5" fmla="*/ 259 h 517"/>
              <a:gd name="T6" fmla="*/ 259 w 521"/>
              <a:gd name="T7" fmla="*/ 0 h 517"/>
              <a:gd name="T8" fmla="*/ 263 w 521"/>
              <a:gd name="T9" fmla="*/ 0 h 517"/>
              <a:gd name="T10" fmla="*/ 521 w 521"/>
              <a:gd name="T11" fmla="*/ 259 h 517"/>
              <a:gd name="T12" fmla="*/ 263 w 521"/>
              <a:gd name="T13" fmla="*/ 517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7">
                <a:moveTo>
                  <a:pt x="263" y="517"/>
                </a:moveTo>
                <a:cubicBezTo>
                  <a:pt x="259" y="517"/>
                  <a:pt x="259" y="517"/>
                  <a:pt x="259" y="517"/>
                </a:cubicBezTo>
                <a:cubicBezTo>
                  <a:pt x="116" y="517"/>
                  <a:pt x="0" y="401"/>
                  <a:pt x="0" y="259"/>
                </a:cubicBezTo>
                <a:cubicBezTo>
                  <a:pt x="0" y="116"/>
                  <a:pt x="116" y="0"/>
                  <a:pt x="259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405" y="0"/>
                  <a:pt x="521" y="116"/>
                  <a:pt x="521" y="259"/>
                </a:cubicBezTo>
                <a:cubicBezTo>
                  <a:pt x="521" y="401"/>
                  <a:pt x="405" y="517"/>
                  <a:pt x="263" y="5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9" name="Freeform 10">
            <a:extLst>
              <a:ext uri="{FF2B5EF4-FFF2-40B4-BE49-F238E27FC236}">
                <a16:creationId xmlns:a16="http://schemas.microsoft.com/office/drawing/2014/main" id="{09C7B184-1515-48DD-AD32-178BABFC740A}"/>
              </a:ext>
            </a:extLst>
          </p:cNvPr>
          <p:cNvSpPr>
            <a:spLocks/>
          </p:cNvSpPr>
          <p:nvPr/>
        </p:nvSpPr>
        <p:spPr bwMode="auto">
          <a:xfrm>
            <a:off x="6154123" y="3045093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5" y="516"/>
                  <a:pt x="0" y="401"/>
                  <a:pt x="0" y="258"/>
                </a:cubicBezTo>
                <a:cubicBezTo>
                  <a:pt x="0" y="115"/>
                  <a:pt x="115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0" name="Freeform 11">
            <a:extLst>
              <a:ext uri="{FF2B5EF4-FFF2-40B4-BE49-F238E27FC236}">
                <a16:creationId xmlns:a16="http://schemas.microsoft.com/office/drawing/2014/main" id="{A3A3C5C7-4F99-4D7B-A704-ED1E7BCFC8C7}"/>
              </a:ext>
            </a:extLst>
          </p:cNvPr>
          <p:cNvSpPr>
            <a:spLocks/>
          </p:cNvSpPr>
          <p:nvPr/>
        </p:nvSpPr>
        <p:spPr bwMode="auto">
          <a:xfrm>
            <a:off x="5578225" y="3184029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6" y="516"/>
                  <a:pt x="0" y="401"/>
                  <a:pt x="0" y="258"/>
                </a:cubicBezTo>
                <a:cubicBezTo>
                  <a:pt x="0" y="115"/>
                  <a:pt x="116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1" name="Freeform 12">
            <a:extLst>
              <a:ext uri="{FF2B5EF4-FFF2-40B4-BE49-F238E27FC236}">
                <a16:creationId xmlns:a16="http://schemas.microsoft.com/office/drawing/2014/main" id="{497E53EE-F734-45BD-AEDC-DBFAB14C82B5}"/>
              </a:ext>
            </a:extLst>
          </p:cNvPr>
          <p:cNvSpPr>
            <a:spLocks/>
          </p:cNvSpPr>
          <p:nvPr/>
        </p:nvSpPr>
        <p:spPr bwMode="auto">
          <a:xfrm>
            <a:off x="6296072" y="3932597"/>
            <a:ext cx="414243" cy="414246"/>
          </a:xfrm>
          <a:custGeom>
            <a:avLst/>
            <a:gdLst>
              <a:gd name="T0" fmla="*/ 262 w 521"/>
              <a:gd name="T1" fmla="*/ 517 h 517"/>
              <a:gd name="T2" fmla="*/ 258 w 521"/>
              <a:gd name="T3" fmla="*/ 517 h 517"/>
              <a:gd name="T4" fmla="*/ 0 w 521"/>
              <a:gd name="T5" fmla="*/ 259 h 517"/>
              <a:gd name="T6" fmla="*/ 258 w 521"/>
              <a:gd name="T7" fmla="*/ 0 h 517"/>
              <a:gd name="T8" fmla="*/ 262 w 521"/>
              <a:gd name="T9" fmla="*/ 0 h 517"/>
              <a:gd name="T10" fmla="*/ 521 w 521"/>
              <a:gd name="T11" fmla="*/ 259 h 517"/>
              <a:gd name="T12" fmla="*/ 262 w 521"/>
              <a:gd name="T13" fmla="*/ 517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7">
                <a:moveTo>
                  <a:pt x="262" y="517"/>
                </a:moveTo>
                <a:cubicBezTo>
                  <a:pt x="258" y="517"/>
                  <a:pt x="258" y="517"/>
                  <a:pt x="258" y="517"/>
                </a:cubicBezTo>
                <a:cubicBezTo>
                  <a:pt x="116" y="517"/>
                  <a:pt x="0" y="401"/>
                  <a:pt x="0" y="259"/>
                </a:cubicBezTo>
                <a:cubicBezTo>
                  <a:pt x="0" y="116"/>
                  <a:pt x="116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6"/>
                  <a:pt x="521" y="259"/>
                </a:cubicBezTo>
                <a:cubicBezTo>
                  <a:pt x="521" y="401"/>
                  <a:pt x="405" y="517"/>
                  <a:pt x="262" y="5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2" name="Freeform 13">
            <a:extLst>
              <a:ext uri="{FF2B5EF4-FFF2-40B4-BE49-F238E27FC236}">
                <a16:creationId xmlns:a16="http://schemas.microsoft.com/office/drawing/2014/main" id="{BF137378-DA10-464D-8F13-357161C6AF2F}"/>
              </a:ext>
            </a:extLst>
          </p:cNvPr>
          <p:cNvSpPr>
            <a:spLocks/>
          </p:cNvSpPr>
          <p:nvPr/>
        </p:nvSpPr>
        <p:spPr bwMode="auto">
          <a:xfrm>
            <a:off x="5630320" y="4064903"/>
            <a:ext cx="417846" cy="414246"/>
          </a:xfrm>
          <a:custGeom>
            <a:avLst/>
            <a:gdLst>
              <a:gd name="T0" fmla="*/ 262 w 521"/>
              <a:gd name="T1" fmla="*/ 517 h 517"/>
              <a:gd name="T2" fmla="*/ 258 w 521"/>
              <a:gd name="T3" fmla="*/ 517 h 517"/>
              <a:gd name="T4" fmla="*/ 0 w 521"/>
              <a:gd name="T5" fmla="*/ 258 h 517"/>
              <a:gd name="T6" fmla="*/ 258 w 521"/>
              <a:gd name="T7" fmla="*/ 0 h 517"/>
              <a:gd name="T8" fmla="*/ 262 w 521"/>
              <a:gd name="T9" fmla="*/ 0 h 517"/>
              <a:gd name="T10" fmla="*/ 521 w 521"/>
              <a:gd name="T11" fmla="*/ 258 h 517"/>
              <a:gd name="T12" fmla="*/ 262 w 521"/>
              <a:gd name="T13" fmla="*/ 517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7">
                <a:moveTo>
                  <a:pt x="262" y="517"/>
                </a:moveTo>
                <a:cubicBezTo>
                  <a:pt x="258" y="517"/>
                  <a:pt x="258" y="517"/>
                  <a:pt x="258" y="517"/>
                </a:cubicBezTo>
                <a:cubicBezTo>
                  <a:pt x="115" y="517"/>
                  <a:pt x="0" y="401"/>
                  <a:pt x="0" y="258"/>
                </a:cubicBezTo>
                <a:cubicBezTo>
                  <a:pt x="0" y="115"/>
                  <a:pt x="115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7"/>
                  <a:pt x="262" y="5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4" name="Freeform 10">
            <a:extLst>
              <a:ext uri="{FF2B5EF4-FFF2-40B4-BE49-F238E27FC236}">
                <a16:creationId xmlns:a16="http://schemas.microsoft.com/office/drawing/2014/main" id="{C8CADDB4-AA68-41E9-9DC1-AC459959C58C}"/>
              </a:ext>
            </a:extLst>
          </p:cNvPr>
          <p:cNvSpPr>
            <a:spLocks/>
          </p:cNvSpPr>
          <p:nvPr/>
        </p:nvSpPr>
        <p:spPr bwMode="auto">
          <a:xfrm>
            <a:off x="5367157" y="3876555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5" y="516"/>
                  <a:pt x="0" y="401"/>
                  <a:pt x="0" y="258"/>
                </a:cubicBezTo>
                <a:cubicBezTo>
                  <a:pt x="0" y="115"/>
                  <a:pt x="115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5" name="Freeform 11">
            <a:extLst>
              <a:ext uri="{FF2B5EF4-FFF2-40B4-BE49-F238E27FC236}">
                <a16:creationId xmlns:a16="http://schemas.microsoft.com/office/drawing/2014/main" id="{4A5441E0-B0F8-4928-A290-D95BFC6804E7}"/>
              </a:ext>
            </a:extLst>
          </p:cNvPr>
          <p:cNvSpPr>
            <a:spLocks/>
          </p:cNvSpPr>
          <p:nvPr/>
        </p:nvSpPr>
        <p:spPr bwMode="auto">
          <a:xfrm>
            <a:off x="6090973" y="4430117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6" y="516"/>
                  <a:pt x="0" y="401"/>
                  <a:pt x="0" y="258"/>
                </a:cubicBezTo>
                <a:cubicBezTo>
                  <a:pt x="0" y="115"/>
                  <a:pt x="116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6" name="Freeform 13">
            <a:extLst>
              <a:ext uri="{FF2B5EF4-FFF2-40B4-BE49-F238E27FC236}">
                <a16:creationId xmlns:a16="http://schemas.microsoft.com/office/drawing/2014/main" id="{66FA11C8-726D-4643-9B53-990BC7DC40B4}"/>
              </a:ext>
            </a:extLst>
          </p:cNvPr>
          <p:cNvSpPr>
            <a:spLocks/>
          </p:cNvSpPr>
          <p:nvPr/>
        </p:nvSpPr>
        <p:spPr bwMode="auto">
          <a:xfrm>
            <a:off x="6246066" y="4791325"/>
            <a:ext cx="417846" cy="414246"/>
          </a:xfrm>
          <a:custGeom>
            <a:avLst/>
            <a:gdLst>
              <a:gd name="T0" fmla="*/ 262 w 521"/>
              <a:gd name="T1" fmla="*/ 517 h 517"/>
              <a:gd name="T2" fmla="*/ 258 w 521"/>
              <a:gd name="T3" fmla="*/ 517 h 517"/>
              <a:gd name="T4" fmla="*/ 0 w 521"/>
              <a:gd name="T5" fmla="*/ 258 h 517"/>
              <a:gd name="T6" fmla="*/ 258 w 521"/>
              <a:gd name="T7" fmla="*/ 0 h 517"/>
              <a:gd name="T8" fmla="*/ 262 w 521"/>
              <a:gd name="T9" fmla="*/ 0 h 517"/>
              <a:gd name="T10" fmla="*/ 521 w 521"/>
              <a:gd name="T11" fmla="*/ 258 h 517"/>
              <a:gd name="T12" fmla="*/ 262 w 521"/>
              <a:gd name="T13" fmla="*/ 517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7">
                <a:moveTo>
                  <a:pt x="262" y="517"/>
                </a:moveTo>
                <a:cubicBezTo>
                  <a:pt x="258" y="517"/>
                  <a:pt x="258" y="517"/>
                  <a:pt x="258" y="517"/>
                </a:cubicBezTo>
                <a:cubicBezTo>
                  <a:pt x="115" y="517"/>
                  <a:pt x="0" y="401"/>
                  <a:pt x="0" y="258"/>
                </a:cubicBezTo>
                <a:cubicBezTo>
                  <a:pt x="0" y="115"/>
                  <a:pt x="115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7"/>
                  <a:pt x="262" y="5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7" name="Freeform 11">
            <a:extLst>
              <a:ext uri="{FF2B5EF4-FFF2-40B4-BE49-F238E27FC236}">
                <a16:creationId xmlns:a16="http://schemas.microsoft.com/office/drawing/2014/main" id="{4FA6B508-C1E8-45CB-84CB-95BCD36920D4}"/>
              </a:ext>
            </a:extLst>
          </p:cNvPr>
          <p:cNvSpPr>
            <a:spLocks/>
          </p:cNvSpPr>
          <p:nvPr/>
        </p:nvSpPr>
        <p:spPr bwMode="auto">
          <a:xfrm>
            <a:off x="5324350" y="4373561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6" y="516"/>
                  <a:pt x="0" y="401"/>
                  <a:pt x="0" y="258"/>
                </a:cubicBezTo>
                <a:cubicBezTo>
                  <a:pt x="0" y="115"/>
                  <a:pt x="116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8" name="Freeform 9">
            <a:extLst>
              <a:ext uri="{FF2B5EF4-FFF2-40B4-BE49-F238E27FC236}">
                <a16:creationId xmlns:a16="http://schemas.microsoft.com/office/drawing/2014/main" id="{E0EB8556-5B9D-4728-8AA5-A206D0C9F632}"/>
              </a:ext>
            </a:extLst>
          </p:cNvPr>
          <p:cNvSpPr>
            <a:spLocks/>
          </p:cNvSpPr>
          <p:nvPr/>
        </p:nvSpPr>
        <p:spPr bwMode="auto">
          <a:xfrm>
            <a:off x="5789354" y="5133733"/>
            <a:ext cx="414243" cy="410643"/>
          </a:xfrm>
          <a:custGeom>
            <a:avLst/>
            <a:gdLst>
              <a:gd name="T0" fmla="*/ 263 w 521"/>
              <a:gd name="T1" fmla="*/ 517 h 517"/>
              <a:gd name="T2" fmla="*/ 259 w 521"/>
              <a:gd name="T3" fmla="*/ 517 h 517"/>
              <a:gd name="T4" fmla="*/ 0 w 521"/>
              <a:gd name="T5" fmla="*/ 259 h 517"/>
              <a:gd name="T6" fmla="*/ 259 w 521"/>
              <a:gd name="T7" fmla="*/ 0 h 517"/>
              <a:gd name="T8" fmla="*/ 263 w 521"/>
              <a:gd name="T9" fmla="*/ 0 h 517"/>
              <a:gd name="T10" fmla="*/ 521 w 521"/>
              <a:gd name="T11" fmla="*/ 259 h 517"/>
              <a:gd name="T12" fmla="*/ 263 w 521"/>
              <a:gd name="T13" fmla="*/ 517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7">
                <a:moveTo>
                  <a:pt x="263" y="517"/>
                </a:moveTo>
                <a:cubicBezTo>
                  <a:pt x="259" y="517"/>
                  <a:pt x="259" y="517"/>
                  <a:pt x="259" y="517"/>
                </a:cubicBezTo>
                <a:cubicBezTo>
                  <a:pt x="116" y="517"/>
                  <a:pt x="0" y="401"/>
                  <a:pt x="0" y="259"/>
                </a:cubicBezTo>
                <a:cubicBezTo>
                  <a:pt x="0" y="116"/>
                  <a:pt x="116" y="0"/>
                  <a:pt x="259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405" y="0"/>
                  <a:pt x="521" y="116"/>
                  <a:pt x="521" y="259"/>
                </a:cubicBezTo>
                <a:cubicBezTo>
                  <a:pt x="521" y="401"/>
                  <a:pt x="405" y="517"/>
                  <a:pt x="263" y="5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9" name="Freeform 10">
            <a:extLst>
              <a:ext uri="{FF2B5EF4-FFF2-40B4-BE49-F238E27FC236}">
                <a16:creationId xmlns:a16="http://schemas.microsoft.com/office/drawing/2014/main" id="{8BFCB1F8-2A5E-4C0B-B423-A6ADBE75C1B9}"/>
              </a:ext>
            </a:extLst>
          </p:cNvPr>
          <p:cNvSpPr>
            <a:spLocks/>
          </p:cNvSpPr>
          <p:nvPr/>
        </p:nvSpPr>
        <p:spPr bwMode="auto">
          <a:xfrm>
            <a:off x="5647514" y="4677657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5" y="516"/>
                  <a:pt x="0" y="401"/>
                  <a:pt x="0" y="258"/>
                </a:cubicBezTo>
                <a:cubicBezTo>
                  <a:pt x="0" y="115"/>
                  <a:pt x="115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2" name="Freeform 10">
            <a:extLst>
              <a:ext uri="{FF2B5EF4-FFF2-40B4-BE49-F238E27FC236}">
                <a16:creationId xmlns:a16="http://schemas.microsoft.com/office/drawing/2014/main" id="{F4872ACD-599D-46DC-A0D2-830180E51F72}"/>
              </a:ext>
            </a:extLst>
          </p:cNvPr>
          <p:cNvSpPr>
            <a:spLocks/>
          </p:cNvSpPr>
          <p:nvPr/>
        </p:nvSpPr>
        <p:spPr bwMode="auto">
          <a:xfrm>
            <a:off x="5237604" y="4846958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5" y="516"/>
                  <a:pt x="0" y="401"/>
                  <a:pt x="0" y="258"/>
                </a:cubicBezTo>
                <a:cubicBezTo>
                  <a:pt x="0" y="115"/>
                  <a:pt x="115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3" name="Freeform 11">
            <a:extLst>
              <a:ext uri="{FF2B5EF4-FFF2-40B4-BE49-F238E27FC236}">
                <a16:creationId xmlns:a16="http://schemas.microsoft.com/office/drawing/2014/main" id="{927B0D93-6A8C-4394-B7FD-9528D82F2DF3}"/>
              </a:ext>
            </a:extLst>
          </p:cNvPr>
          <p:cNvSpPr>
            <a:spLocks/>
          </p:cNvSpPr>
          <p:nvPr/>
        </p:nvSpPr>
        <p:spPr bwMode="auto">
          <a:xfrm>
            <a:off x="6256324" y="5290144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6" y="516"/>
                  <a:pt x="0" y="401"/>
                  <a:pt x="0" y="258"/>
                </a:cubicBezTo>
                <a:cubicBezTo>
                  <a:pt x="0" y="115"/>
                  <a:pt x="116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4" name="Freeform 13">
            <a:extLst>
              <a:ext uri="{FF2B5EF4-FFF2-40B4-BE49-F238E27FC236}">
                <a16:creationId xmlns:a16="http://schemas.microsoft.com/office/drawing/2014/main" id="{AA39A6D2-0DC4-4D67-882C-DC135CC73B4E}"/>
              </a:ext>
            </a:extLst>
          </p:cNvPr>
          <p:cNvSpPr>
            <a:spLocks/>
          </p:cNvSpPr>
          <p:nvPr/>
        </p:nvSpPr>
        <p:spPr bwMode="auto">
          <a:xfrm>
            <a:off x="6237776" y="5637882"/>
            <a:ext cx="417846" cy="414246"/>
          </a:xfrm>
          <a:custGeom>
            <a:avLst/>
            <a:gdLst>
              <a:gd name="T0" fmla="*/ 262 w 521"/>
              <a:gd name="T1" fmla="*/ 517 h 517"/>
              <a:gd name="T2" fmla="*/ 258 w 521"/>
              <a:gd name="T3" fmla="*/ 517 h 517"/>
              <a:gd name="T4" fmla="*/ 0 w 521"/>
              <a:gd name="T5" fmla="*/ 258 h 517"/>
              <a:gd name="T6" fmla="*/ 258 w 521"/>
              <a:gd name="T7" fmla="*/ 0 h 517"/>
              <a:gd name="T8" fmla="*/ 262 w 521"/>
              <a:gd name="T9" fmla="*/ 0 h 517"/>
              <a:gd name="T10" fmla="*/ 521 w 521"/>
              <a:gd name="T11" fmla="*/ 258 h 517"/>
              <a:gd name="T12" fmla="*/ 262 w 521"/>
              <a:gd name="T13" fmla="*/ 517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7">
                <a:moveTo>
                  <a:pt x="262" y="517"/>
                </a:moveTo>
                <a:cubicBezTo>
                  <a:pt x="258" y="517"/>
                  <a:pt x="258" y="517"/>
                  <a:pt x="258" y="517"/>
                </a:cubicBezTo>
                <a:cubicBezTo>
                  <a:pt x="115" y="517"/>
                  <a:pt x="0" y="401"/>
                  <a:pt x="0" y="258"/>
                </a:cubicBezTo>
                <a:cubicBezTo>
                  <a:pt x="0" y="115"/>
                  <a:pt x="115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7"/>
                  <a:pt x="262" y="5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5" name="Freeform 11">
            <a:extLst>
              <a:ext uri="{FF2B5EF4-FFF2-40B4-BE49-F238E27FC236}">
                <a16:creationId xmlns:a16="http://schemas.microsoft.com/office/drawing/2014/main" id="{EBA11F91-43B4-4C61-A681-E4D7DB768488}"/>
              </a:ext>
            </a:extLst>
          </p:cNvPr>
          <p:cNvSpPr>
            <a:spLocks/>
          </p:cNvSpPr>
          <p:nvPr/>
        </p:nvSpPr>
        <p:spPr bwMode="auto">
          <a:xfrm>
            <a:off x="5450443" y="5117485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6" y="516"/>
                  <a:pt x="0" y="401"/>
                  <a:pt x="0" y="258"/>
                </a:cubicBezTo>
                <a:cubicBezTo>
                  <a:pt x="0" y="115"/>
                  <a:pt x="116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6" name="Freeform 9">
            <a:extLst>
              <a:ext uri="{FF2B5EF4-FFF2-40B4-BE49-F238E27FC236}">
                <a16:creationId xmlns:a16="http://schemas.microsoft.com/office/drawing/2014/main" id="{8790D5E3-2BEF-4276-A4A1-8E8AB03F169F}"/>
              </a:ext>
            </a:extLst>
          </p:cNvPr>
          <p:cNvSpPr>
            <a:spLocks/>
          </p:cNvSpPr>
          <p:nvPr/>
        </p:nvSpPr>
        <p:spPr bwMode="auto">
          <a:xfrm>
            <a:off x="5770167" y="5945684"/>
            <a:ext cx="414243" cy="410643"/>
          </a:xfrm>
          <a:custGeom>
            <a:avLst/>
            <a:gdLst>
              <a:gd name="T0" fmla="*/ 263 w 521"/>
              <a:gd name="T1" fmla="*/ 517 h 517"/>
              <a:gd name="T2" fmla="*/ 259 w 521"/>
              <a:gd name="T3" fmla="*/ 517 h 517"/>
              <a:gd name="T4" fmla="*/ 0 w 521"/>
              <a:gd name="T5" fmla="*/ 259 h 517"/>
              <a:gd name="T6" fmla="*/ 259 w 521"/>
              <a:gd name="T7" fmla="*/ 0 h 517"/>
              <a:gd name="T8" fmla="*/ 263 w 521"/>
              <a:gd name="T9" fmla="*/ 0 h 517"/>
              <a:gd name="T10" fmla="*/ 521 w 521"/>
              <a:gd name="T11" fmla="*/ 259 h 517"/>
              <a:gd name="T12" fmla="*/ 263 w 521"/>
              <a:gd name="T13" fmla="*/ 517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7">
                <a:moveTo>
                  <a:pt x="263" y="517"/>
                </a:moveTo>
                <a:cubicBezTo>
                  <a:pt x="259" y="517"/>
                  <a:pt x="259" y="517"/>
                  <a:pt x="259" y="517"/>
                </a:cubicBezTo>
                <a:cubicBezTo>
                  <a:pt x="116" y="517"/>
                  <a:pt x="0" y="401"/>
                  <a:pt x="0" y="259"/>
                </a:cubicBezTo>
                <a:cubicBezTo>
                  <a:pt x="0" y="116"/>
                  <a:pt x="116" y="0"/>
                  <a:pt x="259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405" y="0"/>
                  <a:pt x="521" y="116"/>
                  <a:pt x="521" y="259"/>
                </a:cubicBezTo>
                <a:cubicBezTo>
                  <a:pt x="521" y="401"/>
                  <a:pt x="405" y="517"/>
                  <a:pt x="263" y="5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7" name="Freeform 10">
            <a:extLst>
              <a:ext uri="{FF2B5EF4-FFF2-40B4-BE49-F238E27FC236}">
                <a16:creationId xmlns:a16="http://schemas.microsoft.com/office/drawing/2014/main" id="{D5E7E2D0-B6C7-4A6C-B247-8236FAACD883}"/>
              </a:ext>
            </a:extLst>
          </p:cNvPr>
          <p:cNvSpPr>
            <a:spLocks/>
          </p:cNvSpPr>
          <p:nvPr/>
        </p:nvSpPr>
        <p:spPr bwMode="auto">
          <a:xfrm>
            <a:off x="5674207" y="5588046"/>
            <a:ext cx="263163" cy="263165"/>
          </a:xfrm>
          <a:custGeom>
            <a:avLst/>
            <a:gdLst>
              <a:gd name="T0" fmla="*/ 262 w 521"/>
              <a:gd name="T1" fmla="*/ 516 h 516"/>
              <a:gd name="T2" fmla="*/ 258 w 521"/>
              <a:gd name="T3" fmla="*/ 516 h 516"/>
              <a:gd name="T4" fmla="*/ 0 w 521"/>
              <a:gd name="T5" fmla="*/ 258 h 516"/>
              <a:gd name="T6" fmla="*/ 258 w 521"/>
              <a:gd name="T7" fmla="*/ 0 h 516"/>
              <a:gd name="T8" fmla="*/ 262 w 521"/>
              <a:gd name="T9" fmla="*/ 0 h 516"/>
              <a:gd name="T10" fmla="*/ 521 w 521"/>
              <a:gd name="T11" fmla="*/ 258 h 516"/>
              <a:gd name="T12" fmla="*/ 262 w 521"/>
              <a:gd name="T13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516">
                <a:moveTo>
                  <a:pt x="262" y="516"/>
                </a:moveTo>
                <a:cubicBezTo>
                  <a:pt x="258" y="516"/>
                  <a:pt x="258" y="516"/>
                  <a:pt x="258" y="516"/>
                </a:cubicBezTo>
                <a:cubicBezTo>
                  <a:pt x="115" y="516"/>
                  <a:pt x="0" y="401"/>
                  <a:pt x="0" y="258"/>
                </a:cubicBezTo>
                <a:cubicBezTo>
                  <a:pt x="0" y="115"/>
                  <a:pt x="115" y="0"/>
                  <a:pt x="258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405" y="0"/>
                  <a:pt x="521" y="115"/>
                  <a:pt x="521" y="258"/>
                </a:cubicBezTo>
                <a:cubicBezTo>
                  <a:pt x="521" y="401"/>
                  <a:pt x="405" y="516"/>
                  <a:pt x="262" y="5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F0452B-01BA-46AB-9ACC-7E95D0D6E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CAPSULE INFOGRAPHIC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DA7229-AEC4-4329-A00C-99D8EC6EC3F3}"/>
              </a:ext>
            </a:extLst>
          </p:cNvPr>
          <p:cNvGrpSpPr/>
          <p:nvPr/>
        </p:nvGrpSpPr>
        <p:grpSpPr>
          <a:xfrm>
            <a:off x="4171157" y="1458590"/>
            <a:ext cx="1825624" cy="1852613"/>
            <a:chOff x="4171157" y="1458590"/>
            <a:chExt cx="1825624" cy="1852613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47B4A18D-4972-4B54-BD76-3F3DEC4C8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157" y="1458590"/>
              <a:ext cx="1778000" cy="1798638"/>
            </a:xfrm>
            <a:custGeom>
              <a:avLst/>
              <a:gdLst>
                <a:gd name="T0" fmla="*/ 3440 w 5056"/>
                <a:gd name="T1" fmla="*/ 836 h 5112"/>
                <a:gd name="T2" fmla="*/ 864 w 5056"/>
                <a:gd name="T3" fmla="*/ 664 h 5112"/>
                <a:gd name="T4" fmla="*/ 836 w 5056"/>
                <a:gd name="T5" fmla="*/ 688 h 5112"/>
                <a:gd name="T6" fmla="*/ 664 w 5056"/>
                <a:gd name="T7" fmla="*/ 3264 h 5112"/>
                <a:gd name="T8" fmla="*/ 2281 w 5056"/>
                <a:gd name="T9" fmla="*/ 5112 h 5112"/>
                <a:gd name="T10" fmla="*/ 5056 w 5056"/>
                <a:gd name="T11" fmla="*/ 2684 h 5112"/>
                <a:gd name="T12" fmla="*/ 3440 w 5056"/>
                <a:gd name="T13" fmla="*/ 836 h 5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6" h="5112">
                  <a:moveTo>
                    <a:pt x="3440" y="836"/>
                  </a:moveTo>
                  <a:cubicBezTo>
                    <a:pt x="2776" y="78"/>
                    <a:pt x="1623" y="0"/>
                    <a:pt x="864" y="664"/>
                  </a:cubicBezTo>
                  <a:cubicBezTo>
                    <a:pt x="836" y="688"/>
                    <a:pt x="836" y="688"/>
                    <a:pt x="836" y="688"/>
                  </a:cubicBezTo>
                  <a:cubicBezTo>
                    <a:pt x="78" y="1352"/>
                    <a:pt x="0" y="2505"/>
                    <a:pt x="664" y="3264"/>
                  </a:cubicBezTo>
                  <a:cubicBezTo>
                    <a:pt x="2281" y="5112"/>
                    <a:pt x="2281" y="5112"/>
                    <a:pt x="2281" y="5112"/>
                  </a:cubicBezTo>
                  <a:cubicBezTo>
                    <a:pt x="5056" y="2684"/>
                    <a:pt x="5056" y="2684"/>
                    <a:pt x="5056" y="2684"/>
                  </a:cubicBezTo>
                  <a:lnTo>
                    <a:pt x="3440" y="8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id="{EEEE57DC-5A46-469B-A3B2-57108A8FC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694" y="2336478"/>
              <a:ext cx="1081087" cy="974725"/>
            </a:xfrm>
            <a:custGeom>
              <a:avLst/>
              <a:gdLst>
                <a:gd name="T0" fmla="*/ 2925 w 3074"/>
                <a:gd name="T1" fmla="*/ 171 h 2769"/>
                <a:gd name="T2" fmla="*/ 1807 w 3074"/>
                <a:gd name="T3" fmla="*/ 1693 h 2769"/>
                <a:gd name="T4" fmla="*/ 149 w 3074"/>
                <a:gd name="T5" fmla="*/ 2598 h 2769"/>
                <a:gd name="T6" fmla="*/ 1267 w 3074"/>
                <a:gd name="T7" fmla="*/ 1076 h 2769"/>
                <a:gd name="T8" fmla="*/ 2925 w 3074"/>
                <a:gd name="T9" fmla="*/ 171 h 2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4" h="2769">
                  <a:moveTo>
                    <a:pt x="2925" y="171"/>
                  </a:moveTo>
                  <a:cubicBezTo>
                    <a:pt x="3074" y="341"/>
                    <a:pt x="2573" y="1023"/>
                    <a:pt x="1807" y="1693"/>
                  </a:cubicBezTo>
                  <a:cubicBezTo>
                    <a:pt x="1040" y="2363"/>
                    <a:pt x="298" y="2769"/>
                    <a:pt x="149" y="2598"/>
                  </a:cubicBezTo>
                  <a:cubicBezTo>
                    <a:pt x="0" y="2428"/>
                    <a:pt x="501" y="1746"/>
                    <a:pt x="1267" y="1076"/>
                  </a:cubicBezTo>
                  <a:cubicBezTo>
                    <a:pt x="2033" y="406"/>
                    <a:pt x="2776" y="0"/>
                    <a:pt x="2925" y="17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496E8B2-DCBB-4A61-8E7D-A9B669B06E11}"/>
              </a:ext>
            </a:extLst>
          </p:cNvPr>
          <p:cNvGrpSpPr/>
          <p:nvPr/>
        </p:nvGrpSpPr>
        <p:grpSpPr>
          <a:xfrm>
            <a:off x="6172994" y="1506215"/>
            <a:ext cx="1847849" cy="1703388"/>
            <a:chOff x="6172994" y="1506215"/>
            <a:chExt cx="1847849" cy="1703388"/>
          </a:xfrm>
        </p:grpSpPr>
        <p:sp>
          <p:nvSpPr>
            <p:cNvPr id="256" name="Freeform 7">
              <a:extLst>
                <a:ext uri="{FF2B5EF4-FFF2-40B4-BE49-F238E27FC236}">
                  <a16:creationId xmlns:a16="http://schemas.microsoft.com/office/drawing/2014/main" id="{08F525A0-53E2-4C5A-988A-C453226D1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081" y="1506215"/>
              <a:ext cx="1782762" cy="1674813"/>
            </a:xfrm>
            <a:custGeom>
              <a:avLst/>
              <a:gdLst>
                <a:gd name="T0" fmla="*/ 4668 w 5069"/>
                <a:gd name="T1" fmla="*/ 1384 h 4761"/>
                <a:gd name="T2" fmla="*/ 4654 w 5069"/>
                <a:gd name="T3" fmla="*/ 1351 h 4761"/>
                <a:gd name="T4" fmla="*/ 2253 w 5069"/>
                <a:gd name="T5" fmla="*/ 401 h 4761"/>
                <a:gd name="T6" fmla="*/ 0 w 5069"/>
                <a:gd name="T7" fmla="*/ 1377 h 4761"/>
                <a:gd name="T8" fmla="*/ 1466 w 5069"/>
                <a:gd name="T9" fmla="*/ 4761 h 4761"/>
                <a:gd name="T10" fmla="*/ 3719 w 5069"/>
                <a:gd name="T11" fmla="*/ 3785 h 4761"/>
                <a:gd name="T12" fmla="*/ 4668 w 5069"/>
                <a:gd name="T13" fmla="*/ 1384 h 4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9" h="4761">
                  <a:moveTo>
                    <a:pt x="4668" y="1384"/>
                  </a:moveTo>
                  <a:cubicBezTo>
                    <a:pt x="4654" y="1351"/>
                    <a:pt x="4654" y="1351"/>
                    <a:pt x="4654" y="1351"/>
                  </a:cubicBezTo>
                  <a:cubicBezTo>
                    <a:pt x="4253" y="426"/>
                    <a:pt x="3178" y="0"/>
                    <a:pt x="2253" y="401"/>
                  </a:cubicBezTo>
                  <a:cubicBezTo>
                    <a:pt x="0" y="1377"/>
                    <a:pt x="0" y="1377"/>
                    <a:pt x="0" y="1377"/>
                  </a:cubicBezTo>
                  <a:cubicBezTo>
                    <a:pt x="1466" y="4761"/>
                    <a:pt x="1466" y="4761"/>
                    <a:pt x="1466" y="4761"/>
                  </a:cubicBezTo>
                  <a:cubicBezTo>
                    <a:pt x="3719" y="3785"/>
                    <a:pt x="3719" y="3785"/>
                    <a:pt x="3719" y="3785"/>
                  </a:cubicBezTo>
                  <a:cubicBezTo>
                    <a:pt x="4644" y="3384"/>
                    <a:pt x="5069" y="2310"/>
                    <a:pt x="4668" y="13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8">
              <a:extLst>
                <a:ext uri="{FF2B5EF4-FFF2-40B4-BE49-F238E27FC236}">
                  <a16:creationId xmlns:a16="http://schemas.microsoft.com/office/drawing/2014/main" id="{0153B87A-D1CC-4EA0-8A96-8EDB3D5E2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994" y="1955478"/>
              <a:ext cx="660400" cy="1254125"/>
            </a:xfrm>
            <a:custGeom>
              <a:avLst/>
              <a:gdLst>
                <a:gd name="T0" fmla="*/ 1673 w 1881"/>
                <a:gd name="T1" fmla="*/ 3474 h 3564"/>
                <a:gd name="T2" fmla="*/ 564 w 1881"/>
                <a:gd name="T3" fmla="*/ 1945 h 3564"/>
                <a:gd name="T4" fmla="*/ 207 w 1881"/>
                <a:gd name="T5" fmla="*/ 90 h 3564"/>
                <a:gd name="T6" fmla="*/ 1316 w 1881"/>
                <a:gd name="T7" fmla="*/ 1619 h 3564"/>
                <a:gd name="T8" fmla="*/ 1673 w 1881"/>
                <a:gd name="T9" fmla="*/ 3474 h 3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1" h="3564">
                  <a:moveTo>
                    <a:pt x="1673" y="3474"/>
                  </a:moveTo>
                  <a:cubicBezTo>
                    <a:pt x="1465" y="3564"/>
                    <a:pt x="969" y="2879"/>
                    <a:pt x="564" y="1945"/>
                  </a:cubicBezTo>
                  <a:cubicBezTo>
                    <a:pt x="159" y="1010"/>
                    <a:pt x="0" y="180"/>
                    <a:pt x="207" y="90"/>
                  </a:cubicBezTo>
                  <a:cubicBezTo>
                    <a:pt x="415" y="0"/>
                    <a:pt x="912" y="685"/>
                    <a:pt x="1316" y="1619"/>
                  </a:cubicBezTo>
                  <a:cubicBezTo>
                    <a:pt x="1721" y="2553"/>
                    <a:pt x="1881" y="3384"/>
                    <a:pt x="1673" y="347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F1A8092F-3ADF-4E0B-A8B4-B1E4F39807E9}"/>
              </a:ext>
            </a:extLst>
          </p:cNvPr>
          <p:cNvGrpSpPr/>
          <p:nvPr/>
        </p:nvGrpSpPr>
        <p:grpSpPr>
          <a:xfrm>
            <a:off x="3230880" y="2226482"/>
            <a:ext cx="2416635" cy="1001807"/>
            <a:chOff x="4173927" y="2744741"/>
            <a:chExt cx="1473587" cy="610870"/>
          </a:xfrm>
        </p:grpSpPr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B5BC1AEA-2B11-4EDC-918E-D142C72B1EA3}"/>
                </a:ext>
              </a:extLst>
            </p:cNvPr>
            <p:cNvCxnSpPr/>
            <p:nvPr/>
          </p:nvCxnSpPr>
          <p:spPr>
            <a:xfrm flipH="1" flipV="1">
              <a:off x="5036644" y="2744741"/>
              <a:ext cx="610870" cy="610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Arrow Connector 267">
              <a:extLst>
                <a:ext uri="{FF2B5EF4-FFF2-40B4-BE49-F238E27FC236}">
                  <a16:creationId xmlns:a16="http://schemas.microsoft.com/office/drawing/2014/main" id="{0422E8E0-4A3D-4358-862D-8C8F28C50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73927" y="2745453"/>
              <a:ext cx="87170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7ADB3011-2C64-4C65-8E19-63AE51FFD699}"/>
              </a:ext>
            </a:extLst>
          </p:cNvPr>
          <p:cNvGrpSpPr/>
          <p:nvPr/>
        </p:nvGrpSpPr>
        <p:grpSpPr>
          <a:xfrm flipH="1">
            <a:off x="6164018" y="2603533"/>
            <a:ext cx="2667942" cy="945718"/>
            <a:chOff x="3916356" y="2741959"/>
            <a:chExt cx="1731158" cy="613652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929611CC-DEAE-4552-8630-8F608B9028C5}"/>
                </a:ext>
              </a:extLst>
            </p:cNvPr>
            <p:cNvCxnSpPr/>
            <p:nvPr/>
          </p:nvCxnSpPr>
          <p:spPr>
            <a:xfrm flipH="1" flipV="1">
              <a:off x="5036644" y="2744741"/>
              <a:ext cx="610870" cy="610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70059E38-32CA-4379-9BCB-B4D2E80E3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16355" y="2741959"/>
              <a:ext cx="112907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3345FF4E-6072-43B5-A784-626DB6F13151}"/>
              </a:ext>
            </a:extLst>
          </p:cNvPr>
          <p:cNvGrpSpPr/>
          <p:nvPr/>
        </p:nvGrpSpPr>
        <p:grpSpPr>
          <a:xfrm rot="10800000" flipH="1">
            <a:off x="3553584" y="5338624"/>
            <a:ext cx="1980547" cy="610870"/>
            <a:chOff x="3666967" y="2744741"/>
            <a:chExt cx="1980547" cy="610870"/>
          </a:xfrm>
        </p:grpSpPr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8326EFD6-BE52-46CE-81E6-524470176631}"/>
                </a:ext>
              </a:extLst>
            </p:cNvPr>
            <p:cNvCxnSpPr/>
            <p:nvPr/>
          </p:nvCxnSpPr>
          <p:spPr>
            <a:xfrm flipH="1" flipV="1">
              <a:off x="5036644" y="2744741"/>
              <a:ext cx="610870" cy="6108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Arrow Connector 207">
              <a:extLst>
                <a:ext uri="{FF2B5EF4-FFF2-40B4-BE49-F238E27FC236}">
                  <a16:creationId xmlns:a16="http://schemas.microsoft.com/office/drawing/2014/main" id="{EB0324E3-0D96-4D02-8B7D-CC70B1663707}"/>
                </a:ext>
              </a:extLst>
            </p:cNvPr>
            <p:cNvCxnSpPr/>
            <p:nvPr/>
          </p:nvCxnSpPr>
          <p:spPr>
            <a:xfrm flipH="1">
              <a:off x="3666967" y="2748551"/>
              <a:ext cx="137668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7B28D587-CA48-4CC9-8C87-74F9B5AF511E}"/>
              </a:ext>
            </a:extLst>
          </p:cNvPr>
          <p:cNvGrpSpPr/>
          <p:nvPr/>
        </p:nvGrpSpPr>
        <p:grpSpPr>
          <a:xfrm rot="10800000">
            <a:off x="6537555" y="5133733"/>
            <a:ext cx="1775865" cy="610870"/>
            <a:chOff x="3871649" y="2744741"/>
            <a:chExt cx="1775865" cy="610870"/>
          </a:xfrm>
        </p:grpSpPr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7EA33FDB-7943-48C6-8721-0BD4EDBC401C}"/>
                </a:ext>
              </a:extLst>
            </p:cNvPr>
            <p:cNvCxnSpPr/>
            <p:nvPr/>
          </p:nvCxnSpPr>
          <p:spPr>
            <a:xfrm flipH="1" flipV="1">
              <a:off x="5036644" y="2744741"/>
              <a:ext cx="610870" cy="6108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E61DB5E9-FBF3-4758-AFAA-E5BDDCFB41B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3871649" y="2748551"/>
              <a:ext cx="117199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7781772D-CE91-425E-A2DF-463CCD58737E}"/>
              </a:ext>
            </a:extLst>
          </p:cNvPr>
          <p:cNvCxnSpPr/>
          <p:nvPr/>
        </p:nvCxnSpPr>
        <p:spPr>
          <a:xfrm flipH="1">
            <a:off x="3398736" y="4288968"/>
            <a:ext cx="225771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7840CD36-6684-42F2-A0CD-33539D4788F1}"/>
              </a:ext>
            </a:extLst>
          </p:cNvPr>
          <p:cNvCxnSpPr>
            <a:cxnSpLocks/>
          </p:cNvCxnSpPr>
          <p:nvPr/>
        </p:nvCxnSpPr>
        <p:spPr>
          <a:xfrm>
            <a:off x="6710315" y="4139720"/>
            <a:ext cx="150404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Box 217">
            <a:extLst>
              <a:ext uri="{FF2B5EF4-FFF2-40B4-BE49-F238E27FC236}">
                <a16:creationId xmlns:a16="http://schemas.microsoft.com/office/drawing/2014/main" id="{92D85DEA-E80D-47F7-ADAF-79B029D0670C}"/>
              </a:ext>
            </a:extLst>
          </p:cNvPr>
          <p:cNvSpPr txBox="1"/>
          <p:nvPr/>
        </p:nvSpPr>
        <p:spPr>
          <a:xfrm>
            <a:off x="1982417" y="2222742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55A7ECE2-49B9-49C1-B1B3-5EF60DA5AB23}"/>
              </a:ext>
            </a:extLst>
          </p:cNvPr>
          <p:cNvSpPr/>
          <p:nvPr/>
        </p:nvSpPr>
        <p:spPr>
          <a:xfrm>
            <a:off x="476905" y="2455552"/>
            <a:ext cx="27754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AA93911F-FD45-4D5D-923C-0237F16AC000}"/>
              </a:ext>
            </a:extLst>
          </p:cNvPr>
          <p:cNvSpPr txBox="1"/>
          <p:nvPr/>
        </p:nvSpPr>
        <p:spPr>
          <a:xfrm>
            <a:off x="8831960" y="2590549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DD0F29AF-6426-4D4C-8C1C-E17504FE62AE}"/>
              </a:ext>
            </a:extLst>
          </p:cNvPr>
          <p:cNvSpPr/>
          <p:nvPr/>
        </p:nvSpPr>
        <p:spPr>
          <a:xfrm>
            <a:off x="8831960" y="2823359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22AF0298-8950-43FF-85F2-429E7C670275}"/>
              </a:ext>
            </a:extLst>
          </p:cNvPr>
          <p:cNvSpPr txBox="1"/>
          <p:nvPr/>
        </p:nvSpPr>
        <p:spPr>
          <a:xfrm>
            <a:off x="8831960" y="2175051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accent4"/>
                </a:solidFill>
              </a:rPr>
              <a:t>15%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EB78AA27-664A-4A83-887F-8F968FADC305}"/>
              </a:ext>
            </a:extLst>
          </p:cNvPr>
          <p:cNvSpPr txBox="1"/>
          <p:nvPr/>
        </p:nvSpPr>
        <p:spPr>
          <a:xfrm>
            <a:off x="8279750" y="4096850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E2A2D16E-FDAA-4939-AB4D-D55EF5A1E5C5}"/>
              </a:ext>
            </a:extLst>
          </p:cNvPr>
          <p:cNvSpPr/>
          <p:nvPr/>
        </p:nvSpPr>
        <p:spPr>
          <a:xfrm>
            <a:off x="8279750" y="4329660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35381EBF-E578-438B-BCA8-ADE98AA5643B}"/>
              </a:ext>
            </a:extLst>
          </p:cNvPr>
          <p:cNvSpPr txBox="1"/>
          <p:nvPr/>
        </p:nvSpPr>
        <p:spPr>
          <a:xfrm>
            <a:off x="8279750" y="3681352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accent4"/>
                </a:solidFill>
              </a:rPr>
              <a:t>20%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15DE327B-8227-4654-B046-05F073357770}"/>
              </a:ext>
            </a:extLst>
          </p:cNvPr>
          <p:cNvSpPr txBox="1"/>
          <p:nvPr/>
        </p:nvSpPr>
        <p:spPr>
          <a:xfrm>
            <a:off x="8313420" y="5710801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4A6119D0-9D36-4579-9081-EC1E4C62DD7A}"/>
              </a:ext>
            </a:extLst>
          </p:cNvPr>
          <p:cNvSpPr/>
          <p:nvPr/>
        </p:nvSpPr>
        <p:spPr>
          <a:xfrm>
            <a:off x="8313420" y="5943611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F3DAB24-1DC3-4E64-9DD1-A0B19706FBFE}"/>
              </a:ext>
            </a:extLst>
          </p:cNvPr>
          <p:cNvSpPr txBox="1"/>
          <p:nvPr/>
        </p:nvSpPr>
        <p:spPr>
          <a:xfrm>
            <a:off x="8313420" y="5295303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accent4"/>
                </a:solidFill>
              </a:rPr>
              <a:t>18%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25F611BC-6EEB-4D03-A461-B5E61BA79EB9}"/>
              </a:ext>
            </a:extLst>
          </p:cNvPr>
          <p:cNvSpPr txBox="1"/>
          <p:nvPr/>
        </p:nvSpPr>
        <p:spPr>
          <a:xfrm>
            <a:off x="2333475" y="1729177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800" b="1" dirty="0">
                <a:solidFill>
                  <a:schemeClr val="accent1"/>
                </a:solidFill>
              </a:rPr>
              <a:t>12%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954D191A-D700-462B-B9BA-4AF243F93890}"/>
              </a:ext>
            </a:extLst>
          </p:cNvPr>
          <p:cNvSpPr txBox="1"/>
          <p:nvPr/>
        </p:nvSpPr>
        <p:spPr>
          <a:xfrm>
            <a:off x="2115123" y="4254592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E8C92BDC-E3FE-44F6-B44C-5850EC97C171}"/>
              </a:ext>
            </a:extLst>
          </p:cNvPr>
          <p:cNvSpPr/>
          <p:nvPr/>
        </p:nvSpPr>
        <p:spPr>
          <a:xfrm>
            <a:off x="609611" y="4487402"/>
            <a:ext cx="27754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751D86DC-7A96-442B-9376-6A24DF893B76}"/>
              </a:ext>
            </a:extLst>
          </p:cNvPr>
          <p:cNvSpPr txBox="1"/>
          <p:nvPr/>
        </p:nvSpPr>
        <p:spPr>
          <a:xfrm>
            <a:off x="2466181" y="3761027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800" b="1" dirty="0">
                <a:solidFill>
                  <a:schemeClr val="accent1"/>
                </a:solidFill>
              </a:rPr>
              <a:t>15%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717DDB3A-F6A0-4DDD-99E3-59BD87422A40}"/>
              </a:ext>
            </a:extLst>
          </p:cNvPr>
          <p:cNvSpPr txBox="1"/>
          <p:nvPr/>
        </p:nvSpPr>
        <p:spPr>
          <a:xfrm>
            <a:off x="2299437" y="5908004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522E80B5-71C2-415B-84B6-34BC2993A06E}"/>
              </a:ext>
            </a:extLst>
          </p:cNvPr>
          <p:cNvSpPr/>
          <p:nvPr/>
        </p:nvSpPr>
        <p:spPr>
          <a:xfrm>
            <a:off x="793925" y="6140814"/>
            <a:ext cx="27754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2CCAB172-BF4A-4061-84B7-35083E01DC01}"/>
              </a:ext>
            </a:extLst>
          </p:cNvPr>
          <p:cNvSpPr txBox="1"/>
          <p:nvPr/>
        </p:nvSpPr>
        <p:spPr>
          <a:xfrm>
            <a:off x="2650495" y="5414439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800" b="1" dirty="0">
                <a:solidFill>
                  <a:schemeClr val="accent1"/>
                </a:solidFill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248933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50"/>
                            </p:stCondLst>
                            <p:childTnLst>
                              <p:par>
                                <p:cTn id="10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75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5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75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 animBg="1"/>
      <p:bldP spid="259" grpId="0" animBg="1"/>
      <p:bldP spid="260" grpId="0" animBg="1"/>
      <p:bldP spid="261" grpId="0" animBg="1"/>
      <p:bldP spid="262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218" grpId="0"/>
      <p:bldP spid="219" grpId="0"/>
      <p:bldP spid="222" grpId="0"/>
      <p:bldP spid="223" grpId="0"/>
      <p:bldP spid="234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0FDE084-84CC-4F9F-A8C2-4CA60607363F}"/>
              </a:ext>
            </a:extLst>
          </p:cNvPr>
          <p:cNvGrpSpPr/>
          <p:nvPr/>
        </p:nvGrpSpPr>
        <p:grpSpPr>
          <a:xfrm>
            <a:off x="481013" y="1390651"/>
            <a:ext cx="3097213" cy="5141912"/>
            <a:chOff x="481013" y="1390651"/>
            <a:chExt cx="3097213" cy="5141912"/>
          </a:xfrm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413A6348-3C92-4B5B-95DF-B3FD70A9D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29" y="2335213"/>
              <a:ext cx="2792413" cy="4087813"/>
            </a:xfrm>
            <a:custGeom>
              <a:avLst/>
              <a:gdLst>
                <a:gd name="T0" fmla="*/ 1315 w 1759"/>
                <a:gd name="T1" fmla="*/ 0 h 2575"/>
                <a:gd name="T2" fmla="*/ 882 w 1759"/>
                <a:gd name="T3" fmla="*/ 0 h 2575"/>
                <a:gd name="T4" fmla="*/ 451 w 1759"/>
                <a:gd name="T5" fmla="*/ 0 h 2575"/>
                <a:gd name="T6" fmla="*/ 0 w 1759"/>
                <a:gd name="T7" fmla="*/ 0 h 2575"/>
                <a:gd name="T8" fmla="*/ 0 w 1759"/>
                <a:gd name="T9" fmla="*/ 2575 h 2575"/>
                <a:gd name="T10" fmla="*/ 882 w 1759"/>
                <a:gd name="T11" fmla="*/ 2575 h 2575"/>
                <a:gd name="T12" fmla="*/ 1759 w 1759"/>
                <a:gd name="T13" fmla="*/ 2575 h 2575"/>
                <a:gd name="T14" fmla="*/ 1759 w 1759"/>
                <a:gd name="T15" fmla="*/ 0 h 2575"/>
                <a:gd name="T16" fmla="*/ 1315 w 1759"/>
                <a:gd name="T17" fmla="*/ 0 h 2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9" h="2575">
                  <a:moveTo>
                    <a:pt x="1315" y="0"/>
                  </a:moveTo>
                  <a:lnTo>
                    <a:pt x="882" y="0"/>
                  </a:lnTo>
                  <a:lnTo>
                    <a:pt x="451" y="0"/>
                  </a:lnTo>
                  <a:lnTo>
                    <a:pt x="0" y="0"/>
                  </a:lnTo>
                  <a:lnTo>
                    <a:pt x="0" y="2575"/>
                  </a:lnTo>
                  <a:lnTo>
                    <a:pt x="882" y="2575"/>
                  </a:lnTo>
                  <a:lnTo>
                    <a:pt x="1759" y="2575"/>
                  </a:lnTo>
                  <a:lnTo>
                    <a:pt x="1759" y="0"/>
                  </a:lnTo>
                  <a:lnTo>
                    <a:pt x="1315" y="0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B0156BCA-02BB-4E0C-AF26-23FE5BB00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4451" y="1390651"/>
              <a:ext cx="1441450" cy="841375"/>
            </a:xfrm>
            <a:custGeom>
              <a:avLst/>
              <a:gdLst>
                <a:gd name="T0" fmla="*/ 581 w 669"/>
                <a:gd name="T1" fmla="*/ 0 h 391"/>
                <a:gd name="T2" fmla="*/ 334 w 669"/>
                <a:gd name="T3" fmla="*/ 0 h 391"/>
                <a:gd name="T4" fmla="*/ 88 w 669"/>
                <a:gd name="T5" fmla="*/ 0 h 391"/>
                <a:gd name="T6" fmla="*/ 0 w 669"/>
                <a:gd name="T7" fmla="*/ 89 h 391"/>
                <a:gd name="T8" fmla="*/ 0 w 669"/>
                <a:gd name="T9" fmla="*/ 391 h 391"/>
                <a:gd name="T10" fmla="*/ 334 w 669"/>
                <a:gd name="T11" fmla="*/ 391 h 391"/>
                <a:gd name="T12" fmla="*/ 669 w 669"/>
                <a:gd name="T13" fmla="*/ 391 h 391"/>
                <a:gd name="T14" fmla="*/ 669 w 669"/>
                <a:gd name="T15" fmla="*/ 89 h 391"/>
                <a:gd name="T16" fmla="*/ 581 w 669"/>
                <a:gd name="T17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391">
                  <a:moveTo>
                    <a:pt x="581" y="0"/>
                  </a:moveTo>
                  <a:cubicBezTo>
                    <a:pt x="334" y="0"/>
                    <a:pt x="334" y="0"/>
                    <a:pt x="33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334" y="391"/>
                    <a:pt x="334" y="391"/>
                    <a:pt x="334" y="391"/>
                  </a:cubicBezTo>
                  <a:cubicBezTo>
                    <a:pt x="669" y="391"/>
                    <a:pt x="669" y="391"/>
                    <a:pt x="669" y="391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69" y="40"/>
                    <a:pt x="630" y="0"/>
                    <a:pt x="581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33989A0A-8335-4216-A4B7-0645C846E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8" y="2232026"/>
              <a:ext cx="2936875" cy="111125"/>
            </a:xfrm>
            <a:custGeom>
              <a:avLst/>
              <a:gdLst>
                <a:gd name="T0" fmla="*/ 1379 w 1850"/>
                <a:gd name="T1" fmla="*/ 0 h 70"/>
                <a:gd name="T2" fmla="*/ 924 w 1850"/>
                <a:gd name="T3" fmla="*/ 0 h 70"/>
                <a:gd name="T4" fmla="*/ 471 w 1850"/>
                <a:gd name="T5" fmla="*/ 0 h 70"/>
                <a:gd name="T6" fmla="*/ 0 w 1850"/>
                <a:gd name="T7" fmla="*/ 0 h 70"/>
                <a:gd name="T8" fmla="*/ 0 w 1850"/>
                <a:gd name="T9" fmla="*/ 70 h 70"/>
                <a:gd name="T10" fmla="*/ 42 w 1850"/>
                <a:gd name="T11" fmla="*/ 70 h 70"/>
                <a:gd name="T12" fmla="*/ 493 w 1850"/>
                <a:gd name="T13" fmla="*/ 70 h 70"/>
                <a:gd name="T14" fmla="*/ 924 w 1850"/>
                <a:gd name="T15" fmla="*/ 70 h 70"/>
                <a:gd name="T16" fmla="*/ 1357 w 1850"/>
                <a:gd name="T17" fmla="*/ 70 h 70"/>
                <a:gd name="T18" fmla="*/ 1801 w 1850"/>
                <a:gd name="T19" fmla="*/ 70 h 70"/>
                <a:gd name="T20" fmla="*/ 1850 w 1850"/>
                <a:gd name="T21" fmla="*/ 70 h 70"/>
                <a:gd name="T22" fmla="*/ 1850 w 1850"/>
                <a:gd name="T23" fmla="*/ 0 h 70"/>
                <a:gd name="T24" fmla="*/ 1379 w 1850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50" h="70">
                  <a:moveTo>
                    <a:pt x="1379" y="0"/>
                  </a:moveTo>
                  <a:lnTo>
                    <a:pt x="924" y="0"/>
                  </a:lnTo>
                  <a:lnTo>
                    <a:pt x="471" y="0"/>
                  </a:lnTo>
                  <a:lnTo>
                    <a:pt x="0" y="0"/>
                  </a:lnTo>
                  <a:lnTo>
                    <a:pt x="0" y="70"/>
                  </a:lnTo>
                  <a:lnTo>
                    <a:pt x="42" y="70"/>
                  </a:lnTo>
                  <a:lnTo>
                    <a:pt x="493" y="70"/>
                  </a:lnTo>
                  <a:lnTo>
                    <a:pt x="924" y="70"/>
                  </a:lnTo>
                  <a:lnTo>
                    <a:pt x="1357" y="70"/>
                  </a:lnTo>
                  <a:lnTo>
                    <a:pt x="1801" y="70"/>
                  </a:lnTo>
                  <a:lnTo>
                    <a:pt x="1850" y="70"/>
                  </a:lnTo>
                  <a:lnTo>
                    <a:pt x="1850" y="0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rgbClr val="F35B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86DE926C-C1FB-49DD-AB51-A3A8023BD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4026" y="1541463"/>
              <a:ext cx="628650" cy="604838"/>
            </a:xfrm>
            <a:custGeom>
              <a:avLst/>
              <a:gdLst>
                <a:gd name="T0" fmla="*/ 259 w 292"/>
                <a:gd name="T1" fmla="*/ 21 h 281"/>
                <a:gd name="T2" fmla="*/ 254 w 292"/>
                <a:gd name="T3" fmla="*/ 17 h 281"/>
                <a:gd name="T4" fmla="*/ 251 w 292"/>
                <a:gd name="T5" fmla="*/ 15 h 281"/>
                <a:gd name="T6" fmla="*/ 248 w 292"/>
                <a:gd name="T7" fmla="*/ 13 h 281"/>
                <a:gd name="T8" fmla="*/ 245 w 292"/>
                <a:gd name="T9" fmla="*/ 11 h 281"/>
                <a:gd name="T10" fmla="*/ 242 w 292"/>
                <a:gd name="T11" fmla="*/ 9 h 281"/>
                <a:gd name="T12" fmla="*/ 238 w 292"/>
                <a:gd name="T13" fmla="*/ 7 h 281"/>
                <a:gd name="T14" fmla="*/ 235 w 292"/>
                <a:gd name="T15" fmla="*/ 6 h 281"/>
                <a:gd name="T16" fmla="*/ 231 w 292"/>
                <a:gd name="T17" fmla="*/ 4 h 281"/>
                <a:gd name="T18" fmla="*/ 228 w 292"/>
                <a:gd name="T19" fmla="*/ 3 h 281"/>
                <a:gd name="T20" fmla="*/ 224 w 292"/>
                <a:gd name="T21" fmla="*/ 2 h 281"/>
                <a:gd name="T22" fmla="*/ 220 w 292"/>
                <a:gd name="T23" fmla="*/ 1 h 281"/>
                <a:gd name="T24" fmla="*/ 216 w 292"/>
                <a:gd name="T25" fmla="*/ 1 h 281"/>
                <a:gd name="T26" fmla="*/ 212 w 292"/>
                <a:gd name="T27" fmla="*/ 0 h 281"/>
                <a:gd name="T28" fmla="*/ 208 w 292"/>
                <a:gd name="T29" fmla="*/ 0 h 281"/>
                <a:gd name="T30" fmla="*/ 200 w 292"/>
                <a:gd name="T31" fmla="*/ 0 h 281"/>
                <a:gd name="T32" fmla="*/ 195 w 292"/>
                <a:gd name="T33" fmla="*/ 0 h 281"/>
                <a:gd name="T34" fmla="*/ 191 w 292"/>
                <a:gd name="T35" fmla="*/ 1 h 281"/>
                <a:gd name="T36" fmla="*/ 187 w 292"/>
                <a:gd name="T37" fmla="*/ 1 h 281"/>
                <a:gd name="T38" fmla="*/ 182 w 292"/>
                <a:gd name="T39" fmla="*/ 2 h 281"/>
                <a:gd name="T40" fmla="*/ 178 w 292"/>
                <a:gd name="T41" fmla="*/ 4 h 281"/>
                <a:gd name="T42" fmla="*/ 174 w 292"/>
                <a:gd name="T43" fmla="*/ 5 h 281"/>
                <a:gd name="T44" fmla="*/ 170 w 292"/>
                <a:gd name="T45" fmla="*/ 7 h 281"/>
                <a:gd name="T46" fmla="*/ 167 w 292"/>
                <a:gd name="T47" fmla="*/ 9 h 281"/>
                <a:gd name="T48" fmla="*/ 163 w 292"/>
                <a:gd name="T49" fmla="*/ 11 h 281"/>
                <a:gd name="T50" fmla="*/ 143 w 292"/>
                <a:gd name="T51" fmla="*/ 26 h 281"/>
                <a:gd name="T52" fmla="*/ 138 w 292"/>
                <a:gd name="T53" fmla="*/ 21 h 281"/>
                <a:gd name="T54" fmla="*/ 135 w 292"/>
                <a:gd name="T55" fmla="*/ 19 h 281"/>
                <a:gd name="T56" fmla="*/ 132 w 292"/>
                <a:gd name="T57" fmla="*/ 16 h 281"/>
                <a:gd name="T58" fmla="*/ 129 w 292"/>
                <a:gd name="T59" fmla="*/ 14 h 281"/>
                <a:gd name="T60" fmla="*/ 125 w 292"/>
                <a:gd name="T61" fmla="*/ 12 h 281"/>
                <a:gd name="T62" fmla="*/ 122 w 292"/>
                <a:gd name="T63" fmla="*/ 10 h 281"/>
                <a:gd name="T64" fmla="*/ 119 w 292"/>
                <a:gd name="T65" fmla="*/ 8 h 281"/>
                <a:gd name="T66" fmla="*/ 112 w 292"/>
                <a:gd name="T67" fmla="*/ 5 h 281"/>
                <a:gd name="T68" fmla="*/ 109 w 292"/>
                <a:gd name="T69" fmla="*/ 4 h 281"/>
                <a:gd name="T70" fmla="*/ 105 w 292"/>
                <a:gd name="T71" fmla="*/ 3 h 281"/>
                <a:gd name="T72" fmla="*/ 101 w 292"/>
                <a:gd name="T73" fmla="*/ 2 h 281"/>
                <a:gd name="T74" fmla="*/ 97 w 292"/>
                <a:gd name="T75" fmla="*/ 1 h 281"/>
                <a:gd name="T76" fmla="*/ 92 w 292"/>
                <a:gd name="T77" fmla="*/ 0 h 281"/>
                <a:gd name="T78" fmla="*/ 88 w 292"/>
                <a:gd name="T79" fmla="*/ 0 h 281"/>
                <a:gd name="T80" fmla="*/ 82 w 292"/>
                <a:gd name="T81" fmla="*/ 0 h 281"/>
                <a:gd name="T82" fmla="*/ 27 w 292"/>
                <a:gd name="T83" fmla="*/ 21 h 281"/>
                <a:gd name="T84" fmla="*/ 16 w 292"/>
                <a:gd name="T85" fmla="*/ 33 h 281"/>
                <a:gd name="T86" fmla="*/ 4 w 292"/>
                <a:gd name="T87" fmla="*/ 57 h 281"/>
                <a:gd name="T88" fmla="*/ 0 w 292"/>
                <a:gd name="T89" fmla="*/ 73 h 281"/>
                <a:gd name="T90" fmla="*/ 0 w 292"/>
                <a:gd name="T91" fmla="*/ 85 h 281"/>
                <a:gd name="T92" fmla="*/ 0 w 292"/>
                <a:gd name="T93" fmla="*/ 89 h 281"/>
                <a:gd name="T94" fmla="*/ 1 w 292"/>
                <a:gd name="T95" fmla="*/ 93 h 281"/>
                <a:gd name="T96" fmla="*/ 1 w 292"/>
                <a:gd name="T97" fmla="*/ 96 h 281"/>
                <a:gd name="T98" fmla="*/ 2 w 292"/>
                <a:gd name="T99" fmla="*/ 100 h 281"/>
                <a:gd name="T100" fmla="*/ 3 w 292"/>
                <a:gd name="T101" fmla="*/ 104 h 281"/>
                <a:gd name="T102" fmla="*/ 4 w 292"/>
                <a:gd name="T103" fmla="*/ 108 h 281"/>
                <a:gd name="T104" fmla="*/ 6 w 292"/>
                <a:gd name="T105" fmla="*/ 111 h 281"/>
                <a:gd name="T106" fmla="*/ 7 w 292"/>
                <a:gd name="T107" fmla="*/ 115 h 281"/>
                <a:gd name="T108" fmla="*/ 9 w 292"/>
                <a:gd name="T109" fmla="*/ 119 h 281"/>
                <a:gd name="T110" fmla="*/ 11 w 292"/>
                <a:gd name="T111" fmla="*/ 123 h 281"/>
                <a:gd name="T112" fmla="*/ 12 w 292"/>
                <a:gd name="T113" fmla="*/ 125 h 281"/>
                <a:gd name="T114" fmla="*/ 145 w 292"/>
                <a:gd name="T115" fmla="*/ 281 h 281"/>
                <a:gd name="T116" fmla="*/ 279 w 292"/>
                <a:gd name="T117" fmla="*/ 4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2" h="281">
                  <a:moveTo>
                    <a:pt x="279" y="49"/>
                  </a:moveTo>
                  <a:cubicBezTo>
                    <a:pt x="274" y="38"/>
                    <a:pt x="267" y="29"/>
                    <a:pt x="259" y="21"/>
                  </a:cubicBezTo>
                  <a:cubicBezTo>
                    <a:pt x="258" y="20"/>
                    <a:pt x="257" y="19"/>
                    <a:pt x="256" y="19"/>
                  </a:cubicBezTo>
                  <a:cubicBezTo>
                    <a:pt x="255" y="18"/>
                    <a:pt x="255" y="18"/>
                    <a:pt x="254" y="17"/>
                  </a:cubicBezTo>
                  <a:cubicBezTo>
                    <a:pt x="254" y="17"/>
                    <a:pt x="253" y="17"/>
                    <a:pt x="253" y="16"/>
                  </a:cubicBezTo>
                  <a:cubicBezTo>
                    <a:pt x="252" y="16"/>
                    <a:pt x="252" y="15"/>
                    <a:pt x="251" y="15"/>
                  </a:cubicBezTo>
                  <a:cubicBezTo>
                    <a:pt x="251" y="15"/>
                    <a:pt x="250" y="14"/>
                    <a:pt x="250" y="14"/>
                  </a:cubicBezTo>
                  <a:cubicBezTo>
                    <a:pt x="249" y="14"/>
                    <a:pt x="249" y="13"/>
                    <a:pt x="248" y="13"/>
                  </a:cubicBezTo>
                  <a:cubicBezTo>
                    <a:pt x="248" y="12"/>
                    <a:pt x="247" y="12"/>
                    <a:pt x="247" y="12"/>
                  </a:cubicBezTo>
                  <a:cubicBezTo>
                    <a:pt x="246" y="11"/>
                    <a:pt x="246" y="11"/>
                    <a:pt x="245" y="11"/>
                  </a:cubicBezTo>
                  <a:cubicBezTo>
                    <a:pt x="245" y="10"/>
                    <a:pt x="244" y="10"/>
                    <a:pt x="243" y="10"/>
                  </a:cubicBezTo>
                  <a:cubicBezTo>
                    <a:pt x="243" y="10"/>
                    <a:pt x="242" y="9"/>
                    <a:pt x="242" y="9"/>
                  </a:cubicBezTo>
                  <a:cubicBezTo>
                    <a:pt x="241" y="9"/>
                    <a:pt x="241" y="8"/>
                    <a:pt x="240" y="8"/>
                  </a:cubicBezTo>
                  <a:cubicBezTo>
                    <a:pt x="239" y="8"/>
                    <a:pt x="239" y="8"/>
                    <a:pt x="238" y="7"/>
                  </a:cubicBezTo>
                  <a:cubicBezTo>
                    <a:pt x="238" y="7"/>
                    <a:pt x="237" y="7"/>
                    <a:pt x="237" y="6"/>
                  </a:cubicBezTo>
                  <a:cubicBezTo>
                    <a:pt x="236" y="6"/>
                    <a:pt x="235" y="6"/>
                    <a:pt x="235" y="6"/>
                  </a:cubicBezTo>
                  <a:cubicBezTo>
                    <a:pt x="234" y="5"/>
                    <a:pt x="234" y="5"/>
                    <a:pt x="233" y="5"/>
                  </a:cubicBezTo>
                  <a:cubicBezTo>
                    <a:pt x="232" y="5"/>
                    <a:pt x="232" y="5"/>
                    <a:pt x="231" y="4"/>
                  </a:cubicBezTo>
                  <a:cubicBezTo>
                    <a:pt x="231" y="4"/>
                    <a:pt x="230" y="4"/>
                    <a:pt x="229" y="4"/>
                  </a:cubicBezTo>
                  <a:cubicBezTo>
                    <a:pt x="229" y="3"/>
                    <a:pt x="228" y="3"/>
                    <a:pt x="228" y="3"/>
                  </a:cubicBezTo>
                  <a:cubicBezTo>
                    <a:pt x="227" y="3"/>
                    <a:pt x="226" y="3"/>
                    <a:pt x="226" y="3"/>
                  </a:cubicBezTo>
                  <a:cubicBezTo>
                    <a:pt x="225" y="2"/>
                    <a:pt x="225" y="2"/>
                    <a:pt x="224" y="2"/>
                  </a:cubicBezTo>
                  <a:cubicBezTo>
                    <a:pt x="223" y="2"/>
                    <a:pt x="223" y="2"/>
                    <a:pt x="222" y="2"/>
                  </a:cubicBezTo>
                  <a:cubicBezTo>
                    <a:pt x="221" y="1"/>
                    <a:pt x="221" y="1"/>
                    <a:pt x="220" y="1"/>
                  </a:cubicBezTo>
                  <a:cubicBezTo>
                    <a:pt x="219" y="1"/>
                    <a:pt x="219" y="1"/>
                    <a:pt x="218" y="1"/>
                  </a:cubicBezTo>
                  <a:cubicBezTo>
                    <a:pt x="217" y="1"/>
                    <a:pt x="217" y="1"/>
                    <a:pt x="216" y="1"/>
                  </a:cubicBezTo>
                  <a:cubicBezTo>
                    <a:pt x="215" y="0"/>
                    <a:pt x="215" y="0"/>
                    <a:pt x="214" y="0"/>
                  </a:cubicBezTo>
                  <a:cubicBezTo>
                    <a:pt x="213" y="0"/>
                    <a:pt x="213" y="0"/>
                    <a:pt x="212" y="0"/>
                  </a:cubicBezTo>
                  <a:cubicBezTo>
                    <a:pt x="211" y="0"/>
                    <a:pt x="210" y="0"/>
                    <a:pt x="210" y="0"/>
                  </a:cubicBezTo>
                  <a:cubicBezTo>
                    <a:pt x="209" y="0"/>
                    <a:pt x="209" y="0"/>
                    <a:pt x="208" y="0"/>
                  </a:cubicBezTo>
                  <a:cubicBezTo>
                    <a:pt x="207" y="0"/>
                    <a:pt x="206" y="0"/>
                    <a:pt x="204" y="0"/>
                  </a:cubicBezTo>
                  <a:cubicBezTo>
                    <a:pt x="203" y="0"/>
                    <a:pt x="201" y="0"/>
                    <a:pt x="200" y="0"/>
                  </a:cubicBezTo>
                  <a:cubicBezTo>
                    <a:pt x="199" y="0"/>
                    <a:pt x="198" y="0"/>
                    <a:pt x="198" y="0"/>
                  </a:cubicBezTo>
                  <a:cubicBezTo>
                    <a:pt x="197" y="0"/>
                    <a:pt x="196" y="0"/>
                    <a:pt x="195" y="0"/>
                  </a:cubicBezTo>
                  <a:cubicBezTo>
                    <a:pt x="194" y="0"/>
                    <a:pt x="194" y="0"/>
                    <a:pt x="193" y="0"/>
                  </a:cubicBezTo>
                  <a:cubicBezTo>
                    <a:pt x="192" y="1"/>
                    <a:pt x="192" y="1"/>
                    <a:pt x="191" y="1"/>
                  </a:cubicBezTo>
                  <a:cubicBezTo>
                    <a:pt x="190" y="1"/>
                    <a:pt x="189" y="1"/>
                    <a:pt x="188" y="1"/>
                  </a:cubicBezTo>
                  <a:cubicBezTo>
                    <a:pt x="188" y="1"/>
                    <a:pt x="187" y="1"/>
                    <a:pt x="187" y="1"/>
                  </a:cubicBezTo>
                  <a:cubicBezTo>
                    <a:pt x="186" y="2"/>
                    <a:pt x="185" y="2"/>
                    <a:pt x="184" y="2"/>
                  </a:cubicBezTo>
                  <a:cubicBezTo>
                    <a:pt x="183" y="2"/>
                    <a:pt x="183" y="2"/>
                    <a:pt x="182" y="2"/>
                  </a:cubicBezTo>
                  <a:cubicBezTo>
                    <a:pt x="181" y="3"/>
                    <a:pt x="180" y="3"/>
                    <a:pt x="179" y="3"/>
                  </a:cubicBezTo>
                  <a:cubicBezTo>
                    <a:pt x="179" y="4"/>
                    <a:pt x="179" y="4"/>
                    <a:pt x="178" y="4"/>
                  </a:cubicBezTo>
                  <a:cubicBezTo>
                    <a:pt x="177" y="4"/>
                    <a:pt x="176" y="5"/>
                    <a:pt x="175" y="5"/>
                  </a:cubicBezTo>
                  <a:cubicBezTo>
                    <a:pt x="175" y="5"/>
                    <a:pt x="175" y="5"/>
                    <a:pt x="174" y="5"/>
                  </a:cubicBezTo>
                  <a:cubicBezTo>
                    <a:pt x="173" y="6"/>
                    <a:pt x="172" y="6"/>
                    <a:pt x="171" y="7"/>
                  </a:cubicBezTo>
                  <a:cubicBezTo>
                    <a:pt x="171" y="7"/>
                    <a:pt x="171" y="7"/>
                    <a:pt x="170" y="7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5" y="9"/>
                    <a:pt x="164" y="10"/>
                    <a:pt x="163" y="11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56" y="15"/>
                    <a:pt x="149" y="20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3" y="26"/>
                    <a:pt x="143" y="27"/>
                    <a:pt x="143" y="27"/>
                  </a:cubicBezTo>
                  <a:cubicBezTo>
                    <a:pt x="141" y="25"/>
                    <a:pt x="140" y="23"/>
                    <a:pt x="138" y="21"/>
                  </a:cubicBezTo>
                  <a:cubicBezTo>
                    <a:pt x="137" y="21"/>
                    <a:pt x="136" y="20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4" y="18"/>
                    <a:pt x="133" y="17"/>
                    <a:pt x="132" y="17"/>
                  </a:cubicBezTo>
                  <a:cubicBezTo>
                    <a:pt x="132" y="17"/>
                    <a:pt x="132" y="16"/>
                    <a:pt x="132" y="16"/>
                  </a:cubicBezTo>
                  <a:cubicBezTo>
                    <a:pt x="131" y="16"/>
                    <a:pt x="130" y="15"/>
                    <a:pt x="129" y="15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8" y="13"/>
                    <a:pt x="127" y="13"/>
                    <a:pt x="126" y="12"/>
                  </a:cubicBezTo>
                  <a:cubicBezTo>
                    <a:pt x="126" y="12"/>
                    <a:pt x="126" y="12"/>
                    <a:pt x="125" y="12"/>
                  </a:cubicBezTo>
                  <a:cubicBezTo>
                    <a:pt x="124" y="11"/>
                    <a:pt x="124" y="11"/>
                    <a:pt x="123" y="10"/>
                  </a:cubicBezTo>
                  <a:cubicBezTo>
                    <a:pt x="123" y="10"/>
                    <a:pt x="122" y="10"/>
                    <a:pt x="122" y="10"/>
                  </a:cubicBezTo>
                  <a:cubicBezTo>
                    <a:pt x="121" y="9"/>
                    <a:pt x="120" y="9"/>
                    <a:pt x="119" y="9"/>
                  </a:cubicBezTo>
                  <a:cubicBezTo>
                    <a:pt x="119" y="9"/>
                    <a:pt x="119" y="8"/>
                    <a:pt x="119" y="8"/>
                  </a:cubicBezTo>
                  <a:cubicBezTo>
                    <a:pt x="117" y="7"/>
                    <a:pt x="115" y="7"/>
                    <a:pt x="113" y="6"/>
                  </a:cubicBezTo>
                  <a:cubicBezTo>
                    <a:pt x="113" y="6"/>
                    <a:pt x="113" y="5"/>
                    <a:pt x="112" y="5"/>
                  </a:cubicBezTo>
                  <a:cubicBezTo>
                    <a:pt x="112" y="5"/>
                    <a:pt x="111" y="5"/>
                    <a:pt x="110" y="5"/>
                  </a:cubicBezTo>
                  <a:cubicBezTo>
                    <a:pt x="110" y="4"/>
                    <a:pt x="109" y="4"/>
                    <a:pt x="109" y="4"/>
                  </a:cubicBezTo>
                  <a:cubicBezTo>
                    <a:pt x="108" y="4"/>
                    <a:pt x="107" y="4"/>
                    <a:pt x="107" y="3"/>
                  </a:cubicBezTo>
                  <a:cubicBezTo>
                    <a:pt x="106" y="3"/>
                    <a:pt x="105" y="3"/>
                    <a:pt x="105" y="3"/>
                  </a:cubicBezTo>
                  <a:cubicBezTo>
                    <a:pt x="104" y="3"/>
                    <a:pt x="103" y="2"/>
                    <a:pt x="103" y="2"/>
                  </a:cubicBezTo>
                  <a:cubicBezTo>
                    <a:pt x="102" y="2"/>
                    <a:pt x="101" y="2"/>
                    <a:pt x="101" y="2"/>
                  </a:cubicBezTo>
                  <a:cubicBezTo>
                    <a:pt x="100" y="2"/>
                    <a:pt x="99" y="1"/>
                    <a:pt x="99" y="1"/>
                  </a:cubicBezTo>
                  <a:cubicBezTo>
                    <a:pt x="98" y="1"/>
                    <a:pt x="97" y="1"/>
                    <a:pt x="97" y="1"/>
                  </a:cubicBezTo>
                  <a:cubicBezTo>
                    <a:pt x="96" y="1"/>
                    <a:pt x="95" y="1"/>
                    <a:pt x="95" y="1"/>
                  </a:cubicBezTo>
                  <a:cubicBezTo>
                    <a:pt x="94" y="0"/>
                    <a:pt x="93" y="0"/>
                    <a:pt x="92" y="0"/>
                  </a:cubicBezTo>
                  <a:cubicBezTo>
                    <a:pt x="92" y="0"/>
                    <a:pt x="91" y="0"/>
                    <a:pt x="91" y="0"/>
                  </a:cubicBezTo>
                  <a:cubicBezTo>
                    <a:pt x="90" y="0"/>
                    <a:pt x="89" y="0"/>
                    <a:pt x="88" y="0"/>
                  </a:cubicBezTo>
                  <a:cubicBezTo>
                    <a:pt x="87" y="0"/>
                    <a:pt x="87" y="0"/>
                    <a:pt x="86" y="0"/>
                  </a:cubicBezTo>
                  <a:cubicBezTo>
                    <a:pt x="85" y="0"/>
                    <a:pt x="84" y="0"/>
                    <a:pt x="82" y="0"/>
                  </a:cubicBezTo>
                  <a:cubicBezTo>
                    <a:pt x="65" y="0"/>
                    <a:pt x="49" y="5"/>
                    <a:pt x="36" y="14"/>
                  </a:cubicBezTo>
                  <a:cubicBezTo>
                    <a:pt x="33" y="16"/>
                    <a:pt x="30" y="18"/>
                    <a:pt x="27" y="21"/>
                  </a:cubicBezTo>
                  <a:cubicBezTo>
                    <a:pt x="25" y="23"/>
                    <a:pt x="23" y="25"/>
                    <a:pt x="21" y="27"/>
                  </a:cubicBezTo>
                  <a:cubicBezTo>
                    <a:pt x="19" y="28"/>
                    <a:pt x="18" y="31"/>
                    <a:pt x="16" y="33"/>
                  </a:cubicBezTo>
                  <a:cubicBezTo>
                    <a:pt x="14" y="36"/>
                    <a:pt x="12" y="39"/>
                    <a:pt x="10" y="43"/>
                  </a:cubicBezTo>
                  <a:cubicBezTo>
                    <a:pt x="7" y="47"/>
                    <a:pt x="5" y="52"/>
                    <a:pt x="4" y="57"/>
                  </a:cubicBezTo>
                  <a:cubicBezTo>
                    <a:pt x="3" y="60"/>
                    <a:pt x="2" y="63"/>
                    <a:pt x="2" y="65"/>
                  </a:cubicBezTo>
                  <a:cubicBezTo>
                    <a:pt x="1" y="68"/>
                    <a:pt x="1" y="71"/>
                    <a:pt x="0" y="73"/>
                  </a:cubicBezTo>
                  <a:cubicBezTo>
                    <a:pt x="0" y="76"/>
                    <a:pt x="0" y="79"/>
                    <a:pt x="0" y="82"/>
                  </a:cubicBezTo>
                  <a:cubicBezTo>
                    <a:pt x="0" y="83"/>
                    <a:pt x="0" y="84"/>
                    <a:pt x="0" y="85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0" y="88"/>
                    <a:pt x="0" y="89"/>
                  </a:cubicBezTo>
                  <a:cubicBezTo>
                    <a:pt x="0" y="89"/>
                    <a:pt x="0" y="90"/>
                    <a:pt x="0" y="90"/>
                  </a:cubicBezTo>
                  <a:cubicBezTo>
                    <a:pt x="0" y="91"/>
                    <a:pt x="1" y="92"/>
                    <a:pt x="1" y="93"/>
                  </a:cubicBezTo>
                  <a:cubicBezTo>
                    <a:pt x="1" y="93"/>
                    <a:pt x="1" y="94"/>
                    <a:pt x="1" y="94"/>
                  </a:cubicBezTo>
                  <a:cubicBezTo>
                    <a:pt x="1" y="95"/>
                    <a:pt x="1" y="96"/>
                    <a:pt x="1" y="96"/>
                  </a:cubicBezTo>
                  <a:cubicBezTo>
                    <a:pt x="1" y="97"/>
                    <a:pt x="2" y="97"/>
                    <a:pt x="2" y="98"/>
                  </a:cubicBezTo>
                  <a:cubicBezTo>
                    <a:pt x="2" y="99"/>
                    <a:pt x="2" y="99"/>
                    <a:pt x="2" y="100"/>
                  </a:cubicBezTo>
                  <a:cubicBezTo>
                    <a:pt x="2" y="101"/>
                    <a:pt x="2" y="101"/>
                    <a:pt x="3" y="102"/>
                  </a:cubicBezTo>
                  <a:cubicBezTo>
                    <a:pt x="3" y="102"/>
                    <a:pt x="3" y="103"/>
                    <a:pt x="3" y="104"/>
                  </a:cubicBezTo>
                  <a:cubicBezTo>
                    <a:pt x="3" y="104"/>
                    <a:pt x="4" y="105"/>
                    <a:pt x="4" y="105"/>
                  </a:cubicBezTo>
                  <a:cubicBezTo>
                    <a:pt x="4" y="106"/>
                    <a:pt x="4" y="107"/>
                    <a:pt x="4" y="108"/>
                  </a:cubicBezTo>
                  <a:cubicBezTo>
                    <a:pt x="5" y="108"/>
                    <a:pt x="5" y="109"/>
                    <a:pt x="5" y="109"/>
                  </a:cubicBezTo>
                  <a:cubicBezTo>
                    <a:pt x="5" y="110"/>
                    <a:pt x="5" y="111"/>
                    <a:pt x="6" y="111"/>
                  </a:cubicBezTo>
                  <a:cubicBezTo>
                    <a:pt x="6" y="112"/>
                    <a:pt x="6" y="113"/>
                    <a:pt x="6" y="113"/>
                  </a:cubicBezTo>
                  <a:cubicBezTo>
                    <a:pt x="7" y="114"/>
                    <a:pt x="7" y="115"/>
                    <a:pt x="7" y="115"/>
                  </a:cubicBezTo>
                  <a:cubicBezTo>
                    <a:pt x="7" y="116"/>
                    <a:pt x="8" y="116"/>
                    <a:pt x="8" y="117"/>
                  </a:cubicBezTo>
                  <a:cubicBezTo>
                    <a:pt x="8" y="118"/>
                    <a:pt x="8" y="118"/>
                    <a:pt x="9" y="119"/>
                  </a:cubicBezTo>
                  <a:cubicBezTo>
                    <a:pt x="9" y="120"/>
                    <a:pt x="9" y="120"/>
                    <a:pt x="10" y="121"/>
                  </a:cubicBezTo>
                  <a:cubicBezTo>
                    <a:pt x="10" y="122"/>
                    <a:pt x="10" y="122"/>
                    <a:pt x="11" y="123"/>
                  </a:cubicBezTo>
                  <a:cubicBezTo>
                    <a:pt x="11" y="124"/>
                    <a:pt x="11" y="124"/>
                    <a:pt x="11" y="125"/>
                  </a:cubicBezTo>
                  <a:cubicBezTo>
                    <a:pt x="11" y="125"/>
                    <a:pt x="12" y="125"/>
                    <a:pt x="12" y="125"/>
                  </a:cubicBezTo>
                  <a:cubicBezTo>
                    <a:pt x="42" y="193"/>
                    <a:pt x="132" y="270"/>
                    <a:pt x="143" y="280"/>
                  </a:cubicBezTo>
                  <a:cubicBezTo>
                    <a:pt x="144" y="280"/>
                    <a:pt x="145" y="281"/>
                    <a:pt x="145" y="281"/>
                  </a:cubicBezTo>
                  <a:cubicBezTo>
                    <a:pt x="145" y="281"/>
                    <a:pt x="292" y="158"/>
                    <a:pt x="288" y="85"/>
                  </a:cubicBezTo>
                  <a:cubicBezTo>
                    <a:pt x="287" y="72"/>
                    <a:pt x="284" y="60"/>
                    <a:pt x="279" y="49"/>
                  </a:cubicBezTo>
                  <a:close/>
                </a:path>
              </a:pathLst>
            </a:custGeom>
            <a:solidFill>
              <a:srgbClr val="F35B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B661EB8A-FEC9-4D05-8278-7DF851ADC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063" y="1668463"/>
              <a:ext cx="274638" cy="269875"/>
            </a:xfrm>
            <a:custGeom>
              <a:avLst/>
              <a:gdLst>
                <a:gd name="T0" fmla="*/ 172 w 173"/>
                <a:gd name="T1" fmla="*/ 47 h 170"/>
                <a:gd name="T2" fmla="*/ 170 w 173"/>
                <a:gd name="T3" fmla="*/ 47 h 170"/>
                <a:gd name="T4" fmla="*/ 126 w 173"/>
                <a:gd name="T5" fmla="*/ 47 h 170"/>
                <a:gd name="T6" fmla="*/ 126 w 173"/>
                <a:gd name="T7" fmla="*/ 0 h 170"/>
                <a:gd name="T8" fmla="*/ 124 w 173"/>
                <a:gd name="T9" fmla="*/ 0 h 170"/>
                <a:gd name="T10" fmla="*/ 124 w 173"/>
                <a:gd name="T11" fmla="*/ 0 h 170"/>
                <a:gd name="T12" fmla="*/ 85 w 173"/>
                <a:gd name="T13" fmla="*/ 0 h 170"/>
                <a:gd name="T14" fmla="*/ 48 w 173"/>
                <a:gd name="T15" fmla="*/ 0 h 170"/>
                <a:gd name="T16" fmla="*/ 47 w 173"/>
                <a:gd name="T17" fmla="*/ 0 h 170"/>
                <a:gd name="T18" fmla="*/ 47 w 173"/>
                <a:gd name="T19" fmla="*/ 47 h 170"/>
                <a:gd name="T20" fmla="*/ 2 w 173"/>
                <a:gd name="T21" fmla="*/ 47 h 170"/>
                <a:gd name="T22" fmla="*/ 0 w 173"/>
                <a:gd name="T23" fmla="*/ 47 h 170"/>
                <a:gd name="T24" fmla="*/ 0 w 173"/>
                <a:gd name="T25" fmla="*/ 124 h 170"/>
                <a:gd name="T26" fmla="*/ 2 w 173"/>
                <a:gd name="T27" fmla="*/ 124 h 170"/>
                <a:gd name="T28" fmla="*/ 47 w 173"/>
                <a:gd name="T29" fmla="*/ 124 h 170"/>
                <a:gd name="T30" fmla="*/ 47 w 173"/>
                <a:gd name="T31" fmla="*/ 170 h 170"/>
                <a:gd name="T32" fmla="*/ 48 w 173"/>
                <a:gd name="T33" fmla="*/ 170 h 170"/>
                <a:gd name="T34" fmla="*/ 85 w 173"/>
                <a:gd name="T35" fmla="*/ 170 h 170"/>
                <a:gd name="T36" fmla="*/ 123 w 173"/>
                <a:gd name="T37" fmla="*/ 170 h 170"/>
                <a:gd name="T38" fmla="*/ 124 w 173"/>
                <a:gd name="T39" fmla="*/ 170 h 170"/>
                <a:gd name="T40" fmla="*/ 126 w 173"/>
                <a:gd name="T41" fmla="*/ 170 h 170"/>
                <a:gd name="T42" fmla="*/ 126 w 173"/>
                <a:gd name="T43" fmla="*/ 124 h 170"/>
                <a:gd name="T44" fmla="*/ 170 w 173"/>
                <a:gd name="T45" fmla="*/ 124 h 170"/>
                <a:gd name="T46" fmla="*/ 173 w 173"/>
                <a:gd name="T47" fmla="*/ 124 h 170"/>
                <a:gd name="T48" fmla="*/ 173 w 173"/>
                <a:gd name="T49" fmla="*/ 47 h 170"/>
                <a:gd name="T50" fmla="*/ 172 w 173"/>
                <a:gd name="T51" fmla="*/ 4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3" h="170">
                  <a:moveTo>
                    <a:pt x="172" y="47"/>
                  </a:moveTo>
                  <a:lnTo>
                    <a:pt x="170" y="47"/>
                  </a:lnTo>
                  <a:lnTo>
                    <a:pt x="126" y="47"/>
                  </a:lnTo>
                  <a:lnTo>
                    <a:pt x="126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85" y="0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2" y="47"/>
                  </a:lnTo>
                  <a:lnTo>
                    <a:pt x="0" y="47"/>
                  </a:lnTo>
                  <a:lnTo>
                    <a:pt x="0" y="124"/>
                  </a:lnTo>
                  <a:lnTo>
                    <a:pt x="2" y="124"/>
                  </a:lnTo>
                  <a:lnTo>
                    <a:pt x="47" y="124"/>
                  </a:lnTo>
                  <a:lnTo>
                    <a:pt x="47" y="170"/>
                  </a:lnTo>
                  <a:lnTo>
                    <a:pt x="48" y="170"/>
                  </a:lnTo>
                  <a:lnTo>
                    <a:pt x="85" y="170"/>
                  </a:lnTo>
                  <a:lnTo>
                    <a:pt x="123" y="170"/>
                  </a:lnTo>
                  <a:lnTo>
                    <a:pt x="124" y="170"/>
                  </a:lnTo>
                  <a:lnTo>
                    <a:pt x="126" y="170"/>
                  </a:lnTo>
                  <a:lnTo>
                    <a:pt x="126" y="124"/>
                  </a:lnTo>
                  <a:lnTo>
                    <a:pt x="170" y="124"/>
                  </a:lnTo>
                  <a:lnTo>
                    <a:pt x="173" y="124"/>
                  </a:lnTo>
                  <a:lnTo>
                    <a:pt x="173" y="47"/>
                  </a:lnTo>
                  <a:lnTo>
                    <a:pt x="17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Rectangle 50">
              <a:extLst>
                <a:ext uri="{FF2B5EF4-FFF2-40B4-BE49-F238E27FC236}">
                  <a16:creationId xmlns:a16="http://schemas.microsoft.com/office/drawing/2014/main" id="{08E617CA-C625-4F9C-8085-34A969B7B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326" y="5684838"/>
              <a:ext cx="1409700" cy="74295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Rectangle 51">
              <a:extLst>
                <a:ext uri="{FF2B5EF4-FFF2-40B4-BE49-F238E27FC236}">
                  <a16:creationId xmlns:a16="http://schemas.microsoft.com/office/drawing/2014/main" id="{E52D5BC7-8614-46DB-BDF0-DE91316BD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5238" y="5611813"/>
              <a:ext cx="1528763" cy="7302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52">
              <a:extLst>
                <a:ext uri="{FF2B5EF4-FFF2-40B4-BE49-F238E27FC236}">
                  <a16:creationId xmlns:a16="http://schemas.microsoft.com/office/drawing/2014/main" id="{3D6B57EA-B8E3-43EF-94B7-EE949DC676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98588" y="5697538"/>
              <a:ext cx="560388" cy="725488"/>
            </a:xfrm>
            <a:custGeom>
              <a:avLst/>
              <a:gdLst>
                <a:gd name="T0" fmla="*/ 353 w 353"/>
                <a:gd name="T1" fmla="*/ 457 h 457"/>
                <a:gd name="T2" fmla="*/ 0 w 353"/>
                <a:gd name="T3" fmla="*/ 457 h 457"/>
                <a:gd name="T4" fmla="*/ 0 w 353"/>
                <a:gd name="T5" fmla="*/ 0 h 457"/>
                <a:gd name="T6" fmla="*/ 353 w 353"/>
                <a:gd name="T7" fmla="*/ 0 h 457"/>
                <a:gd name="T8" fmla="*/ 353 w 353"/>
                <a:gd name="T9" fmla="*/ 457 h 457"/>
                <a:gd name="T10" fmla="*/ 16 w 353"/>
                <a:gd name="T11" fmla="*/ 441 h 457"/>
                <a:gd name="T12" fmla="*/ 337 w 353"/>
                <a:gd name="T13" fmla="*/ 441 h 457"/>
                <a:gd name="T14" fmla="*/ 337 w 353"/>
                <a:gd name="T15" fmla="*/ 16 h 457"/>
                <a:gd name="T16" fmla="*/ 16 w 353"/>
                <a:gd name="T17" fmla="*/ 16 h 457"/>
                <a:gd name="T18" fmla="*/ 16 w 353"/>
                <a:gd name="T19" fmla="*/ 44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457">
                  <a:moveTo>
                    <a:pt x="353" y="457"/>
                  </a:moveTo>
                  <a:lnTo>
                    <a:pt x="0" y="457"/>
                  </a:lnTo>
                  <a:lnTo>
                    <a:pt x="0" y="0"/>
                  </a:lnTo>
                  <a:lnTo>
                    <a:pt x="353" y="0"/>
                  </a:lnTo>
                  <a:lnTo>
                    <a:pt x="353" y="457"/>
                  </a:lnTo>
                  <a:close/>
                  <a:moveTo>
                    <a:pt x="16" y="441"/>
                  </a:moveTo>
                  <a:lnTo>
                    <a:pt x="337" y="441"/>
                  </a:lnTo>
                  <a:lnTo>
                    <a:pt x="337" y="16"/>
                  </a:lnTo>
                  <a:lnTo>
                    <a:pt x="16" y="16"/>
                  </a:lnTo>
                  <a:lnTo>
                    <a:pt x="16" y="441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Rectangle 53">
              <a:extLst>
                <a:ext uri="{FF2B5EF4-FFF2-40B4-BE49-F238E27FC236}">
                  <a16:creationId xmlns:a16="http://schemas.microsoft.com/office/drawing/2014/main" id="{C5CD6BBF-25CE-4974-90B1-51DEA72A0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1938" y="5794376"/>
              <a:ext cx="293688" cy="16192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Rectangle 54">
              <a:extLst>
                <a:ext uri="{FF2B5EF4-FFF2-40B4-BE49-F238E27FC236}">
                  <a16:creationId xmlns:a16="http://schemas.microsoft.com/office/drawing/2014/main" id="{42F7EEA7-1EE6-4983-AC48-19464B9F0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7813" y="5807076"/>
              <a:ext cx="261938" cy="13335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Rectangle 55">
              <a:extLst>
                <a:ext uri="{FF2B5EF4-FFF2-40B4-BE49-F238E27FC236}">
                  <a16:creationId xmlns:a16="http://schemas.microsoft.com/office/drawing/2014/main" id="{236E7321-1CCB-4CB7-9A44-4445DADFE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5626" y="6091238"/>
              <a:ext cx="57150" cy="5556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56">
              <a:extLst>
                <a:ext uri="{FF2B5EF4-FFF2-40B4-BE49-F238E27FC236}">
                  <a16:creationId xmlns:a16="http://schemas.microsoft.com/office/drawing/2014/main" id="{FD077443-8BA4-437D-BE3F-77BBE65BA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013" y="6427788"/>
              <a:ext cx="3097213" cy="104775"/>
            </a:xfrm>
            <a:custGeom>
              <a:avLst/>
              <a:gdLst>
                <a:gd name="T0" fmla="*/ 1935 w 1951"/>
                <a:gd name="T1" fmla="*/ 33 h 66"/>
                <a:gd name="T2" fmla="*/ 1935 w 1951"/>
                <a:gd name="T3" fmla="*/ 0 h 66"/>
                <a:gd name="T4" fmla="*/ 16 w 1951"/>
                <a:gd name="T5" fmla="*/ 0 h 66"/>
                <a:gd name="T6" fmla="*/ 16 w 1951"/>
                <a:gd name="T7" fmla="*/ 33 h 66"/>
                <a:gd name="T8" fmla="*/ 0 w 1951"/>
                <a:gd name="T9" fmla="*/ 33 h 66"/>
                <a:gd name="T10" fmla="*/ 0 w 1951"/>
                <a:gd name="T11" fmla="*/ 66 h 66"/>
                <a:gd name="T12" fmla="*/ 1951 w 1951"/>
                <a:gd name="T13" fmla="*/ 66 h 66"/>
                <a:gd name="T14" fmla="*/ 1951 w 1951"/>
                <a:gd name="T15" fmla="*/ 33 h 66"/>
                <a:gd name="T16" fmla="*/ 1935 w 1951"/>
                <a:gd name="T17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1" h="66">
                  <a:moveTo>
                    <a:pt x="1935" y="33"/>
                  </a:moveTo>
                  <a:lnTo>
                    <a:pt x="1935" y="0"/>
                  </a:lnTo>
                  <a:lnTo>
                    <a:pt x="16" y="0"/>
                  </a:lnTo>
                  <a:lnTo>
                    <a:pt x="16" y="33"/>
                  </a:lnTo>
                  <a:lnTo>
                    <a:pt x="0" y="33"/>
                  </a:lnTo>
                  <a:lnTo>
                    <a:pt x="0" y="66"/>
                  </a:lnTo>
                  <a:lnTo>
                    <a:pt x="1951" y="66"/>
                  </a:lnTo>
                  <a:lnTo>
                    <a:pt x="1951" y="33"/>
                  </a:lnTo>
                  <a:lnTo>
                    <a:pt x="1935" y="3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403B6A1-CC80-44E6-B998-C85F5B47C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HOSPITAL INFOGRAPHIC</a:t>
            </a:r>
          </a:p>
        </p:txBody>
      </p:sp>
      <p:sp>
        <p:nvSpPr>
          <p:cNvPr id="41" name="Rectangle 10">
            <a:extLst>
              <a:ext uri="{FF2B5EF4-FFF2-40B4-BE49-F238E27FC236}">
                <a16:creationId xmlns:a16="http://schemas.microsoft.com/office/drawing/2014/main" id="{3111E6F4-AA7A-4847-99E8-5BC194257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2894013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" name="Rectangle 11">
            <a:extLst>
              <a:ext uri="{FF2B5EF4-FFF2-40B4-BE49-F238E27FC236}">
                <a16:creationId xmlns:a16="http://schemas.microsoft.com/office/drawing/2014/main" id="{A0EE10A2-FC3F-4D96-A41F-9A6FDC376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6" y="2921001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Rectangle 12">
            <a:extLst>
              <a:ext uri="{FF2B5EF4-FFF2-40B4-BE49-F238E27FC236}">
                <a16:creationId xmlns:a16="http://schemas.microsoft.com/office/drawing/2014/main" id="{E23EC6AF-C0E8-470A-8F93-4FA43C321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288" y="2894013"/>
            <a:ext cx="360363" cy="523875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6" name="Rectangle 13">
            <a:extLst>
              <a:ext uri="{FF2B5EF4-FFF2-40B4-BE49-F238E27FC236}">
                <a16:creationId xmlns:a16="http://schemas.microsoft.com/office/drawing/2014/main" id="{CA9862F1-BEBA-4FA2-8DF0-2ED6798A1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26" y="2921001"/>
            <a:ext cx="296863" cy="47148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7" name="Rectangle 14">
            <a:extLst>
              <a:ext uri="{FF2B5EF4-FFF2-40B4-BE49-F238E27FC236}">
                <a16:creationId xmlns:a16="http://schemas.microsoft.com/office/drawing/2014/main" id="{A7713594-E7E4-47C3-959C-AF4B8E82E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5788" y="2894013"/>
            <a:ext cx="358775" cy="523875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8" name="Rectangle 15">
            <a:extLst>
              <a:ext uri="{FF2B5EF4-FFF2-40B4-BE49-F238E27FC236}">
                <a16:creationId xmlns:a16="http://schemas.microsoft.com/office/drawing/2014/main" id="{DD3EA688-D6EA-4B6F-A4CB-942CE4EE1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951" y="2921001"/>
            <a:ext cx="298450" cy="47148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Rectangle 16">
            <a:extLst>
              <a:ext uri="{FF2B5EF4-FFF2-40B4-BE49-F238E27FC236}">
                <a16:creationId xmlns:a16="http://schemas.microsoft.com/office/drawing/2014/main" id="{B5476E48-FE7B-4483-9DBD-F2139990A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7113" y="2894013"/>
            <a:ext cx="360363" cy="523875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Rectangle 17">
            <a:extLst>
              <a:ext uri="{FF2B5EF4-FFF2-40B4-BE49-F238E27FC236}">
                <a16:creationId xmlns:a16="http://schemas.microsoft.com/office/drawing/2014/main" id="{BC3F4E81-88DE-4DCE-8D40-AE9CB0A4E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276" y="2921001"/>
            <a:ext cx="300038" cy="47148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Rectangle 18">
            <a:extLst>
              <a:ext uri="{FF2B5EF4-FFF2-40B4-BE49-F238E27FC236}">
                <a16:creationId xmlns:a16="http://schemas.microsoft.com/office/drawing/2014/main" id="{F75EEA5E-7882-4C83-9089-C4B0D1D9F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0026" y="2894013"/>
            <a:ext cx="360363" cy="523875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2" name="Rectangle 19">
            <a:extLst>
              <a:ext uri="{FF2B5EF4-FFF2-40B4-BE49-F238E27FC236}">
                <a16:creationId xmlns:a16="http://schemas.microsoft.com/office/drawing/2014/main" id="{7A79AE1D-EF2B-4E51-8AC4-CFCF6A9FC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0188" y="2921001"/>
            <a:ext cx="300038" cy="47148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Rectangle 20">
            <a:extLst>
              <a:ext uri="{FF2B5EF4-FFF2-40B4-BE49-F238E27FC236}">
                <a16:creationId xmlns:a16="http://schemas.microsoft.com/office/drawing/2014/main" id="{F3FF1EF9-3119-4510-B80C-234542848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3529013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4" name="Rectangle 21">
            <a:extLst>
              <a:ext uri="{FF2B5EF4-FFF2-40B4-BE49-F238E27FC236}">
                <a16:creationId xmlns:a16="http://schemas.microsoft.com/office/drawing/2014/main" id="{D663AEAE-5EE7-4494-90B5-D61423E12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6" y="3556001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5" name="Rectangle 22">
            <a:extLst>
              <a:ext uri="{FF2B5EF4-FFF2-40B4-BE49-F238E27FC236}">
                <a16:creationId xmlns:a16="http://schemas.microsoft.com/office/drawing/2014/main" id="{B1437BAD-3B50-4B89-8E71-5D2F248EB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288" y="3529013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6" name="Rectangle 23">
            <a:extLst>
              <a:ext uri="{FF2B5EF4-FFF2-40B4-BE49-F238E27FC236}">
                <a16:creationId xmlns:a16="http://schemas.microsoft.com/office/drawing/2014/main" id="{E287B13B-D333-4E0C-A269-FABFE5CA9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26" y="3556001"/>
            <a:ext cx="296863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7" name="Rectangle 24">
            <a:extLst>
              <a:ext uri="{FF2B5EF4-FFF2-40B4-BE49-F238E27FC236}">
                <a16:creationId xmlns:a16="http://schemas.microsoft.com/office/drawing/2014/main" id="{DEDC05E7-33F6-479B-8C45-9461C9935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5788" y="3529013"/>
            <a:ext cx="358775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Rectangle 25">
            <a:extLst>
              <a:ext uri="{FF2B5EF4-FFF2-40B4-BE49-F238E27FC236}">
                <a16:creationId xmlns:a16="http://schemas.microsoft.com/office/drawing/2014/main" id="{0BC31BE8-A7A1-4ADA-9302-02EDC62E6C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951" y="3556001"/>
            <a:ext cx="298450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Rectangle 26">
            <a:extLst>
              <a:ext uri="{FF2B5EF4-FFF2-40B4-BE49-F238E27FC236}">
                <a16:creationId xmlns:a16="http://schemas.microsoft.com/office/drawing/2014/main" id="{25E6E25B-599E-44FB-B9E7-678295379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7113" y="3529013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0" name="Rectangle 27">
            <a:extLst>
              <a:ext uri="{FF2B5EF4-FFF2-40B4-BE49-F238E27FC236}">
                <a16:creationId xmlns:a16="http://schemas.microsoft.com/office/drawing/2014/main" id="{4A5F5C26-927E-4976-8341-9CD76F09B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276" y="3556001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Rectangle 28">
            <a:extLst>
              <a:ext uri="{FF2B5EF4-FFF2-40B4-BE49-F238E27FC236}">
                <a16:creationId xmlns:a16="http://schemas.microsoft.com/office/drawing/2014/main" id="{06714DD7-E0B5-42E6-8C2F-8D3A4F742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0026" y="3529013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Rectangle 29">
            <a:extLst>
              <a:ext uri="{FF2B5EF4-FFF2-40B4-BE49-F238E27FC236}">
                <a16:creationId xmlns:a16="http://schemas.microsoft.com/office/drawing/2014/main" id="{171F8D2E-AEED-4C47-8388-D6FCA7D27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0188" y="3556001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Rectangle 30">
            <a:extLst>
              <a:ext uri="{FF2B5EF4-FFF2-40B4-BE49-F238E27FC236}">
                <a16:creationId xmlns:a16="http://schemas.microsoft.com/office/drawing/2014/main" id="{02D7995C-ED4F-4A88-8124-010EAD211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4162426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Rectangle 31">
            <a:extLst>
              <a:ext uri="{FF2B5EF4-FFF2-40B4-BE49-F238E27FC236}">
                <a16:creationId xmlns:a16="http://schemas.microsoft.com/office/drawing/2014/main" id="{DE717613-4D03-4F0D-9C40-D18955A61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6" y="4187826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5" name="Rectangle 32">
            <a:extLst>
              <a:ext uri="{FF2B5EF4-FFF2-40B4-BE49-F238E27FC236}">
                <a16:creationId xmlns:a16="http://schemas.microsoft.com/office/drawing/2014/main" id="{59FEF327-5073-4E39-8000-0788C0E47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288" y="4162426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Rectangle 33">
            <a:extLst>
              <a:ext uri="{FF2B5EF4-FFF2-40B4-BE49-F238E27FC236}">
                <a16:creationId xmlns:a16="http://schemas.microsoft.com/office/drawing/2014/main" id="{A7F78F85-089B-4E73-B5A0-8EC812679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26" y="4187826"/>
            <a:ext cx="296863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7" name="Rectangle 34">
            <a:extLst>
              <a:ext uri="{FF2B5EF4-FFF2-40B4-BE49-F238E27FC236}">
                <a16:creationId xmlns:a16="http://schemas.microsoft.com/office/drawing/2014/main" id="{E1D42827-CD0E-4304-8F0D-143035DD5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5788" y="4162426"/>
            <a:ext cx="358775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8" name="Rectangle 35">
            <a:extLst>
              <a:ext uri="{FF2B5EF4-FFF2-40B4-BE49-F238E27FC236}">
                <a16:creationId xmlns:a16="http://schemas.microsoft.com/office/drawing/2014/main" id="{E35776E1-47DD-48FB-82ED-603544865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951" y="4187826"/>
            <a:ext cx="298450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9" name="Rectangle 36">
            <a:extLst>
              <a:ext uri="{FF2B5EF4-FFF2-40B4-BE49-F238E27FC236}">
                <a16:creationId xmlns:a16="http://schemas.microsoft.com/office/drawing/2014/main" id="{FBF3BE50-D1E7-4C34-B851-A77887C26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7113" y="4162426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0" name="Rectangle 37">
            <a:extLst>
              <a:ext uri="{FF2B5EF4-FFF2-40B4-BE49-F238E27FC236}">
                <a16:creationId xmlns:a16="http://schemas.microsoft.com/office/drawing/2014/main" id="{2CD1A042-F7AA-4E8F-B073-E477E95E4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276" y="4187826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1" name="Rectangle 38">
            <a:extLst>
              <a:ext uri="{FF2B5EF4-FFF2-40B4-BE49-F238E27FC236}">
                <a16:creationId xmlns:a16="http://schemas.microsoft.com/office/drawing/2014/main" id="{1BE034E4-A871-46D7-8E3C-8549B1D64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0026" y="4162426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2" name="Rectangle 39">
            <a:extLst>
              <a:ext uri="{FF2B5EF4-FFF2-40B4-BE49-F238E27FC236}">
                <a16:creationId xmlns:a16="http://schemas.microsoft.com/office/drawing/2014/main" id="{D5379B1F-1CFA-4D08-BED7-23B7C9D02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0188" y="4187826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3" name="Rectangle 40">
            <a:extLst>
              <a:ext uri="{FF2B5EF4-FFF2-40B4-BE49-F238E27FC236}">
                <a16:creationId xmlns:a16="http://schemas.microsoft.com/office/drawing/2014/main" id="{DD091C3C-491A-4FA5-A0A4-37F2F994C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4797426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4" name="Rectangle 41">
            <a:extLst>
              <a:ext uri="{FF2B5EF4-FFF2-40B4-BE49-F238E27FC236}">
                <a16:creationId xmlns:a16="http://schemas.microsoft.com/office/drawing/2014/main" id="{D8CC0922-8CF1-484D-92F2-AAAE43F10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6" y="4822826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Rectangle 42">
            <a:extLst>
              <a:ext uri="{FF2B5EF4-FFF2-40B4-BE49-F238E27FC236}">
                <a16:creationId xmlns:a16="http://schemas.microsoft.com/office/drawing/2014/main" id="{913CDC3B-D927-41AE-BDEE-729D7A12A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288" y="4797426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Rectangle 43">
            <a:extLst>
              <a:ext uri="{FF2B5EF4-FFF2-40B4-BE49-F238E27FC236}">
                <a16:creationId xmlns:a16="http://schemas.microsoft.com/office/drawing/2014/main" id="{72E77CE2-E93B-446A-B2CD-286A4AFCC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26" y="4822826"/>
            <a:ext cx="296863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7" name="Rectangle 44">
            <a:extLst>
              <a:ext uri="{FF2B5EF4-FFF2-40B4-BE49-F238E27FC236}">
                <a16:creationId xmlns:a16="http://schemas.microsoft.com/office/drawing/2014/main" id="{45DA9201-F7F7-46CE-BF39-FCC388C68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5788" y="4797426"/>
            <a:ext cx="358775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Rectangle 45">
            <a:extLst>
              <a:ext uri="{FF2B5EF4-FFF2-40B4-BE49-F238E27FC236}">
                <a16:creationId xmlns:a16="http://schemas.microsoft.com/office/drawing/2014/main" id="{117761F3-F0F4-466D-A9B5-FB08F2492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951" y="4822826"/>
            <a:ext cx="298450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9" name="Rectangle 46">
            <a:extLst>
              <a:ext uri="{FF2B5EF4-FFF2-40B4-BE49-F238E27FC236}">
                <a16:creationId xmlns:a16="http://schemas.microsoft.com/office/drawing/2014/main" id="{0946F07F-21E4-4F1F-BDAA-04129B159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7113" y="4797426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0" name="Rectangle 47">
            <a:extLst>
              <a:ext uri="{FF2B5EF4-FFF2-40B4-BE49-F238E27FC236}">
                <a16:creationId xmlns:a16="http://schemas.microsoft.com/office/drawing/2014/main" id="{0AD9B24B-AEAF-4A41-BF2C-760A09483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276" y="4822826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1" name="Rectangle 48">
            <a:extLst>
              <a:ext uri="{FF2B5EF4-FFF2-40B4-BE49-F238E27FC236}">
                <a16:creationId xmlns:a16="http://schemas.microsoft.com/office/drawing/2014/main" id="{BE1E67C6-AD87-4EE8-A2CF-F5378BEFC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0026" y="4797426"/>
            <a:ext cx="360363" cy="523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2" name="Rectangle 49">
            <a:extLst>
              <a:ext uri="{FF2B5EF4-FFF2-40B4-BE49-F238E27FC236}">
                <a16:creationId xmlns:a16="http://schemas.microsoft.com/office/drawing/2014/main" id="{7BB41EAD-5528-464F-A285-A90A67CDF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0188" y="4822826"/>
            <a:ext cx="300038" cy="471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21EFBF9-E877-4ED1-B543-F3675B46770D}"/>
              </a:ext>
            </a:extLst>
          </p:cNvPr>
          <p:cNvSpPr txBox="1"/>
          <p:nvPr/>
        </p:nvSpPr>
        <p:spPr>
          <a:xfrm>
            <a:off x="4057651" y="2146301"/>
            <a:ext cx="3905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b="1" dirty="0">
                <a:solidFill>
                  <a:schemeClr val="accent1"/>
                </a:solidFill>
                <a:latin typeface="+mj-lt"/>
              </a:rPr>
              <a:t>9,870,250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2B27122-20A0-4EE6-BE8F-6AA7397A10E1}"/>
              </a:ext>
            </a:extLst>
          </p:cNvPr>
          <p:cNvSpPr txBox="1"/>
          <p:nvPr/>
        </p:nvSpPr>
        <p:spPr>
          <a:xfrm>
            <a:off x="4057652" y="2896627"/>
            <a:ext cx="3075552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333" dirty="0">
                <a:latin typeface="+mj-lt"/>
              </a:rPr>
              <a:t>/year hospital was full of patient</a:t>
            </a:r>
            <a:endParaRPr lang="en-US" sz="1333" dirty="0">
              <a:latin typeface="+mj-lt"/>
            </a:endParaRPr>
          </a:p>
        </p:txBody>
      </p:sp>
      <p:sp>
        <p:nvSpPr>
          <p:cNvPr id="102" name="Content Placeholder 19">
            <a:extLst>
              <a:ext uri="{FF2B5EF4-FFF2-40B4-BE49-F238E27FC236}">
                <a16:creationId xmlns:a16="http://schemas.microsoft.com/office/drawing/2014/main" id="{D9D91D4C-1941-47EA-8962-4EE854E70079}"/>
              </a:ext>
            </a:extLst>
          </p:cNvPr>
          <p:cNvSpPr txBox="1">
            <a:spLocks/>
          </p:cNvSpPr>
          <p:nvPr/>
        </p:nvSpPr>
        <p:spPr>
          <a:xfrm>
            <a:off x="4057652" y="3155970"/>
            <a:ext cx="7531982" cy="6863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d-ID" sz="1400" dirty="0"/>
              <a:t>For every 6 emails received, we get 3 Phone calls. Suitable for all categories business and personal presentation</a:t>
            </a:r>
            <a:r>
              <a:rPr lang="id-ID" sz="1400" b="1" dirty="0"/>
              <a:t>, </a:t>
            </a:r>
            <a:r>
              <a:rPr lang="en-US" sz="1400" dirty="0"/>
              <a:t>don’t worry it all editable, because this is vector based.</a:t>
            </a:r>
            <a:endParaRPr lang="id-ID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3C981E1-967C-4EA9-94C0-785ED5DF4942}"/>
              </a:ext>
            </a:extLst>
          </p:cNvPr>
          <p:cNvSpPr txBox="1"/>
          <p:nvPr/>
        </p:nvSpPr>
        <p:spPr>
          <a:xfrm>
            <a:off x="4164332" y="3997641"/>
            <a:ext cx="1481702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333" b="1" dirty="0">
                <a:latin typeface="+mj-lt"/>
              </a:rPr>
              <a:t>Patient Died</a:t>
            </a:r>
            <a:endParaRPr lang="en-US" sz="1333" b="1" dirty="0"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550E563-E34E-4C03-9350-7CEA3C75218D}"/>
              </a:ext>
            </a:extLst>
          </p:cNvPr>
          <p:cNvGrpSpPr/>
          <p:nvPr/>
        </p:nvGrpSpPr>
        <p:grpSpPr>
          <a:xfrm>
            <a:off x="4294120" y="4364126"/>
            <a:ext cx="5325383" cy="554037"/>
            <a:chOff x="4294120" y="4364126"/>
            <a:chExt cx="5325383" cy="554037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C9D5C1B9-B80F-42D3-9A9E-833E3AA37DAE}"/>
                </a:ext>
              </a:extLst>
            </p:cNvPr>
            <p:cNvGrpSpPr/>
            <p:nvPr/>
          </p:nvGrpSpPr>
          <p:grpSpPr>
            <a:xfrm>
              <a:off x="4294120" y="4364126"/>
              <a:ext cx="482599" cy="554037"/>
              <a:chOff x="4111626" y="4367213"/>
              <a:chExt cx="482599" cy="554037"/>
            </a:xfrm>
            <a:solidFill>
              <a:schemeClr val="accent4"/>
            </a:solidFill>
          </p:grpSpPr>
          <p:sp>
            <p:nvSpPr>
              <p:cNvPr id="110" name="Freeform 60">
                <a:extLst>
                  <a:ext uri="{FF2B5EF4-FFF2-40B4-BE49-F238E27FC236}">
                    <a16:creationId xmlns:a16="http://schemas.microsoft.com/office/drawing/2014/main" id="{A907E485-4345-404D-A75B-B122ACA8B4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0850" y="4591050"/>
                <a:ext cx="19050" cy="42862"/>
              </a:xfrm>
              <a:custGeom>
                <a:avLst/>
                <a:gdLst>
                  <a:gd name="T0" fmla="*/ 12 w 25"/>
                  <a:gd name="T1" fmla="*/ 0 h 57"/>
                  <a:gd name="T2" fmla="*/ 0 w 25"/>
                  <a:gd name="T3" fmla="*/ 0 h 57"/>
                  <a:gd name="T4" fmla="*/ 0 w 25"/>
                  <a:gd name="T5" fmla="*/ 57 h 57"/>
                  <a:gd name="T6" fmla="*/ 9 w 25"/>
                  <a:gd name="T7" fmla="*/ 57 h 57"/>
                  <a:gd name="T8" fmla="*/ 25 w 25"/>
                  <a:gd name="T9" fmla="*/ 38 h 57"/>
                  <a:gd name="T10" fmla="*/ 25 w 25"/>
                  <a:gd name="T11" fmla="*/ 18 h 57"/>
                  <a:gd name="T12" fmla="*/ 12 w 25"/>
                  <a:gd name="T13" fmla="*/ 0 h 57"/>
                  <a:gd name="T14" fmla="*/ 12 w 25"/>
                  <a:gd name="T15" fmla="*/ 0 h 57"/>
                  <a:gd name="T16" fmla="*/ 12 w 25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8" y="57"/>
                      <a:pt x="25" y="55"/>
                      <a:pt x="25" y="3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" name="Freeform 61">
                <a:extLst>
                  <a:ext uri="{FF2B5EF4-FFF2-40B4-BE49-F238E27FC236}">
                    <a16:creationId xmlns:a16="http://schemas.microsoft.com/office/drawing/2014/main" id="{57606000-3230-4115-A357-7D1DB05E4F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8175" y="4591050"/>
                <a:ext cx="19050" cy="47625"/>
              </a:xfrm>
              <a:custGeom>
                <a:avLst/>
                <a:gdLst>
                  <a:gd name="T0" fmla="*/ 12 w 25"/>
                  <a:gd name="T1" fmla="*/ 0 h 63"/>
                  <a:gd name="T2" fmla="*/ 0 w 25"/>
                  <a:gd name="T3" fmla="*/ 0 h 63"/>
                  <a:gd name="T4" fmla="*/ 0 w 25"/>
                  <a:gd name="T5" fmla="*/ 63 h 63"/>
                  <a:gd name="T6" fmla="*/ 12 w 25"/>
                  <a:gd name="T7" fmla="*/ 63 h 63"/>
                  <a:gd name="T8" fmla="*/ 25 w 25"/>
                  <a:gd name="T9" fmla="*/ 47 h 63"/>
                  <a:gd name="T10" fmla="*/ 25 w 25"/>
                  <a:gd name="T11" fmla="*/ 16 h 63"/>
                  <a:gd name="T12" fmla="*/ 12 w 25"/>
                  <a:gd name="T13" fmla="*/ 0 h 63"/>
                  <a:gd name="T14" fmla="*/ 12 w 25"/>
                  <a:gd name="T15" fmla="*/ 0 h 63"/>
                  <a:gd name="T16" fmla="*/ 12 w 25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9" y="63"/>
                      <a:pt x="25" y="62"/>
                      <a:pt x="25" y="4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" name="Freeform 62">
                <a:extLst>
                  <a:ext uri="{FF2B5EF4-FFF2-40B4-BE49-F238E27FC236}">
                    <a16:creationId xmlns:a16="http://schemas.microsoft.com/office/drawing/2014/main" id="{3E97871D-D326-4CCA-B231-92AA738CD4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1626" y="4367213"/>
                <a:ext cx="482599" cy="554037"/>
              </a:xfrm>
              <a:custGeom>
                <a:avLst/>
                <a:gdLst>
                  <a:gd name="T0" fmla="*/ 572 w 632"/>
                  <a:gd name="T1" fmla="*/ 581 h 725"/>
                  <a:gd name="T2" fmla="*/ 572 w 632"/>
                  <a:gd name="T3" fmla="*/ 174 h 725"/>
                  <a:gd name="T4" fmla="*/ 400 w 632"/>
                  <a:gd name="T5" fmla="*/ 0 h 725"/>
                  <a:gd name="T6" fmla="*/ 120 w 632"/>
                  <a:gd name="T7" fmla="*/ 76 h 725"/>
                  <a:gd name="T8" fmla="*/ 60 w 632"/>
                  <a:gd name="T9" fmla="*/ 569 h 725"/>
                  <a:gd name="T10" fmla="*/ 32 w 632"/>
                  <a:gd name="T11" fmla="*/ 581 h 725"/>
                  <a:gd name="T12" fmla="*/ 0 w 632"/>
                  <a:gd name="T13" fmla="*/ 693 h 725"/>
                  <a:gd name="T14" fmla="*/ 600 w 632"/>
                  <a:gd name="T15" fmla="*/ 725 h 725"/>
                  <a:gd name="T16" fmla="*/ 632 w 632"/>
                  <a:gd name="T17" fmla="*/ 613 h 725"/>
                  <a:gd name="T18" fmla="*/ 256 w 632"/>
                  <a:gd name="T19" fmla="*/ 465 h 725"/>
                  <a:gd name="T20" fmla="*/ 233 w 632"/>
                  <a:gd name="T21" fmla="*/ 469 h 725"/>
                  <a:gd name="T22" fmla="*/ 220 w 632"/>
                  <a:gd name="T23" fmla="*/ 440 h 725"/>
                  <a:gd name="T24" fmla="*/ 202 w 632"/>
                  <a:gd name="T25" fmla="*/ 385 h 725"/>
                  <a:gd name="T26" fmla="*/ 194 w 632"/>
                  <a:gd name="T27" fmla="*/ 456 h 725"/>
                  <a:gd name="T28" fmla="*/ 168 w 632"/>
                  <a:gd name="T29" fmla="*/ 469 h 725"/>
                  <a:gd name="T30" fmla="*/ 155 w 632"/>
                  <a:gd name="T31" fmla="*/ 269 h 725"/>
                  <a:gd name="T32" fmla="*/ 207 w 632"/>
                  <a:gd name="T33" fmla="*/ 256 h 725"/>
                  <a:gd name="T34" fmla="*/ 258 w 632"/>
                  <a:gd name="T35" fmla="*/ 323 h 725"/>
                  <a:gd name="T36" fmla="*/ 259 w 632"/>
                  <a:gd name="T37" fmla="*/ 409 h 725"/>
                  <a:gd name="T38" fmla="*/ 259 w 632"/>
                  <a:gd name="T39" fmla="*/ 454 h 725"/>
                  <a:gd name="T40" fmla="*/ 348 w 632"/>
                  <a:gd name="T41" fmla="*/ 456 h 725"/>
                  <a:gd name="T42" fmla="*/ 322 w 632"/>
                  <a:gd name="T43" fmla="*/ 469 h 725"/>
                  <a:gd name="T44" fmla="*/ 309 w 632"/>
                  <a:gd name="T45" fmla="*/ 269 h 725"/>
                  <a:gd name="T46" fmla="*/ 335 w 632"/>
                  <a:gd name="T47" fmla="*/ 256 h 725"/>
                  <a:gd name="T48" fmla="*/ 348 w 632"/>
                  <a:gd name="T49" fmla="*/ 456 h 725"/>
                  <a:gd name="T50" fmla="*/ 451 w 632"/>
                  <a:gd name="T51" fmla="*/ 391 h 725"/>
                  <a:gd name="T52" fmla="*/ 439 w 632"/>
                  <a:gd name="T53" fmla="*/ 456 h 725"/>
                  <a:gd name="T54" fmla="*/ 413 w 632"/>
                  <a:gd name="T55" fmla="*/ 469 h 725"/>
                  <a:gd name="T56" fmla="*/ 400 w 632"/>
                  <a:gd name="T57" fmla="*/ 269 h 725"/>
                  <a:gd name="T58" fmla="*/ 451 w 632"/>
                  <a:gd name="T59" fmla="*/ 256 h 725"/>
                  <a:gd name="T60" fmla="*/ 503 w 632"/>
                  <a:gd name="T61" fmla="*/ 337 h 725"/>
                  <a:gd name="T62" fmla="*/ 503 w 632"/>
                  <a:gd name="T63" fmla="*/ 33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725">
                    <a:moveTo>
                      <a:pt x="600" y="581"/>
                    </a:moveTo>
                    <a:cubicBezTo>
                      <a:pt x="572" y="581"/>
                      <a:pt x="572" y="581"/>
                      <a:pt x="572" y="581"/>
                    </a:cubicBezTo>
                    <a:cubicBezTo>
                      <a:pt x="572" y="577"/>
                      <a:pt x="572" y="573"/>
                      <a:pt x="572" y="569"/>
                    </a:cubicBezTo>
                    <a:cubicBezTo>
                      <a:pt x="572" y="174"/>
                      <a:pt x="572" y="174"/>
                      <a:pt x="572" y="174"/>
                    </a:cubicBezTo>
                    <a:cubicBezTo>
                      <a:pt x="572" y="131"/>
                      <a:pt x="548" y="94"/>
                      <a:pt x="512" y="76"/>
                    </a:cubicBezTo>
                    <a:cubicBezTo>
                      <a:pt x="494" y="31"/>
                      <a:pt x="451" y="0"/>
                      <a:pt x="400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81" y="0"/>
                      <a:pt x="138" y="31"/>
                      <a:pt x="120" y="76"/>
                    </a:cubicBezTo>
                    <a:cubicBezTo>
                      <a:pt x="84" y="94"/>
                      <a:pt x="60" y="131"/>
                      <a:pt x="60" y="174"/>
                    </a:cubicBezTo>
                    <a:cubicBezTo>
                      <a:pt x="60" y="569"/>
                      <a:pt x="60" y="569"/>
                      <a:pt x="60" y="569"/>
                    </a:cubicBezTo>
                    <a:cubicBezTo>
                      <a:pt x="60" y="573"/>
                      <a:pt x="60" y="577"/>
                      <a:pt x="60" y="581"/>
                    </a:cubicBezTo>
                    <a:cubicBezTo>
                      <a:pt x="32" y="581"/>
                      <a:pt x="32" y="581"/>
                      <a:pt x="32" y="581"/>
                    </a:cubicBezTo>
                    <a:cubicBezTo>
                      <a:pt x="14" y="581"/>
                      <a:pt x="0" y="596"/>
                      <a:pt x="0" y="613"/>
                    </a:cubicBez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10"/>
                      <a:pt x="14" y="725"/>
                      <a:pt x="32" y="725"/>
                    </a:cubicBezTo>
                    <a:cubicBezTo>
                      <a:pt x="600" y="725"/>
                      <a:pt x="600" y="725"/>
                      <a:pt x="600" y="725"/>
                    </a:cubicBezTo>
                    <a:cubicBezTo>
                      <a:pt x="618" y="725"/>
                      <a:pt x="632" y="710"/>
                      <a:pt x="632" y="693"/>
                    </a:cubicBezTo>
                    <a:cubicBezTo>
                      <a:pt x="632" y="613"/>
                      <a:pt x="632" y="613"/>
                      <a:pt x="632" y="613"/>
                    </a:cubicBezTo>
                    <a:cubicBezTo>
                      <a:pt x="632" y="596"/>
                      <a:pt x="618" y="581"/>
                      <a:pt x="600" y="581"/>
                    </a:cubicBezTo>
                    <a:close/>
                    <a:moveTo>
                      <a:pt x="256" y="465"/>
                    </a:moveTo>
                    <a:cubicBezTo>
                      <a:pt x="254" y="467"/>
                      <a:pt x="250" y="469"/>
                      <a:pt x="246" y="469"/>
                    </a:cubicBezTo>
                    <a:cubicBezTo>
                      <a:pt x="233" y="469"/>
                      <a:pt x="233" y="469"/>
                      <a:pt x="233" y="469"/>
                    </a:cubicBezTo>
                    <a:cubicBezTo>
                      <a:pt x="227" y="469"/>
                      <a:pt x="222" y="464"/>
                      <a:pt x="221" y="458"/>
                    </a:cubicBezTo>
                    <a:cubicBezTo>
                      <a:pt x="220" y="454"/>
                      <a:pt x="220" y="449"/>
                      <a:pt x="220" y="440"/>
                    </a:cubicBezTo>
                    <a:cubicBezTo>
                      <a:pt x="220" y="408"/>
                      <a:pt x="220" y="408"/>
                      <a:pt x="220" y="408"/>
                    </a:cubicBezTo>
                    <a:cubicBezTo>
                      <a:pt x="220" y="387"/>
                      <a:pt x="211" y="385"/>
                      <a:pt x="202" y="385"/>
                    </a:cubicBezTo>
                    <a:cubicBezTo>
                      <a:pt x="194" y="385"/>
                      <a:pt x="194" y="385"/>
                      <a:pt x="194" y="385"/>
                    </a:cubicBezTo>
                    <a:cubicBezTo>
                      <a:pt x="194" y="456"/>
                      <a:pt x="194" y="456"/>
                      <a:pt x="194" y="456"/>
                    </a:cubicBezTo>
                    <a:cubicBezTo>
                      <a:pt x="194" y="463"/>
                      <a:pt x="188" y="469"/>
                      <a:pt x="181" y="469"/>
                    </a:cubicBezTo>
                    <a:cubicBezTo>
                      <a:pt x="168" y="469"/>
                      <a:pt x="168" y="469"/>
                      <a:pt x="168" y="469"/>
                    </a:cubicBezTo>
                    <a:cubicBezTo>
                      <a:pt x="160" y="469"/>
                      <a:pt x="155" y="463"/>
                      <a:pt x="155" y="456"/>
                    </a:cubicBezTo>
                    <a:cubicBezTo>
                      <a:pt x="155" y="269"/>
                      <a:pt x="155" y="269"/>
                      <a:pt x="155" y="269"/>
                    </a:cubicBezTo>
                    <a:cubicBezTo>
                      <a:pt x="155" y="262"/>
                      <a:pt x="160" y="256"/>
                      <a:pt x="168" y="256"/>
                    </a:cubicBezTo>
                    <a:cubicBezTo>
                      <a:pt x="207" y="256"/>
                      <a:pt x="207" y="256"/>
                      <a:pt x="207" y="256"/>
                    </a:cubicBezTo>
                    <a:cubicBezTo>
                      <a:pt x="242" y="256"/>
                      <a:pt x="258" y="272"/>
                      <a:pt x="258" y="307"/>
                    </a:cubicBezTo>
                    <a:cubicBezTo>
                      <a:pt x="258" y="323"/>
                      <a:pt x="258" y="323"/>
                      <a:pt x="258" y="323"/>
                    </a:cubicBezTo>
                    <a:cubicBezTo>
                      <a:pt x="258" y="343"/>
                      <a:pt x="252" y="357"/>
                      <a:pt x="241" y="365"/>
                    </a:cubicBezTo>
                    <a:cubicBezTo>
                      <a:pt x="253" y="372"/>
                      <a:pt x="259" y="387"/>
                      <a:pt x="259" y="409"/>
                    </a:cubicBezTo>
                    <a:cubicBezTo>
                      <a:pt x="259" y="441"/>
                      <a:pt x="259" y="441"/>
                      <a:pt x="259" y="441"/>
                    </a:cubicBezTo>
                    <a:cubicBezTo>
                      <a:pt x="259" y="446"/>
                      <a:pt x="259" y="450"/>
                      <a:pt x="259" y="454"/>
                    </a:cubicBezTo>
                    <a:cubicBezTo>
                      <a:pt x="260" y="458"/>
                      <a:pt x="259" y="462"/>
                      <a:pt x="256" y="465"/>
                    </a:cubicBezTo>
                    <a:close/>
                    <a:moveTo>
                      <a:pt x="348" y="456"/>
                    </a:moveTo>
                    <a:cubicBezTo>
                      <a:pt x="348" y="463"/>
                      <a:pt x="342" y="469"/>
                      <a:pt x="335" y="469"/>
                    </a:cubicBezTo>
                    <a:cubicBezTo>
                      <a:pt x="322" y="469"/>
                      <a:pt x="322" y="469"/>
                      <a:pt x="322" y="469"/>
                    </a:cubicBezTo>
                    <a:cubicBezTo>
                      <a:pt x="315" y="469"/>
                      <a:pt x="309" y="463"/>
                      <a:pt x="309" y="456"/>
                    </a:cubicBezTo>
                    <a:cubicBezTo>
                      <a:pt x="309" y="269"/>
                      <a:pt x="309" y="269"/>
                      <a:pt x="309" y="269"/>
                    </a:cubicBezTo>
                    <a:cubicBezTo>
                      <a:pt x="309" y="262"/>
                      <a:pt x="315" y="256"/>
                      <a:pt x="322" y="256"/>
                    </a:cubicBezTo>
                    <a:cubicBezTo>
                      <a:pt x="335" y="256"/>
                      <a:pt x="335" y="256"/>
                      <a:pt x="335" y="256"/>
                    </a:cubicBezTo>
                    <a:cubicBezTo>
                      <a:pt x="342" y="256"/>
                      <a:pt x="348" y="262"/>
                      <a:pt x="348" y="269"/>
                    </a:cubicBezTo>
                    <a:lnTo>
                      <a:pt x="348" y="456"/>
                    </a:lnTo>
                    <a:close/>
                    <a:moveTo>
                      <a:pt x="503" y="337"/>
                    </a:moveTo>
                    <a:cubicBezTo>
                      <a:pt x="503" y="382"/>
                      <a:pt x="475" y="391"/>
                      <a:pt x="451" y="391"/>
                    </a:cubicBezTo>
                    <a:cubicBezTo>
                      <a:pt x="439" y="391"/>
                      <a:pt x="439" y="391"/>
                      <a:pt x="439" y="391"/>
                    </a:cubicBezTo>
                    <a:cubicBezTo>
                      <a:pt x="439" y="456"/>
                      <a:pt x="439" y="456"/>
                      <a:pt x="439" y="456"/>
                    </a:cubicBezTo>
                    <a:cubicBezTo>
                      <a:pt x="439" y="463"/>
                      <a:pt x="433" y="469"/>
                      <a:pt x="426" y="469"/>
                    </a:cubicBezTo>
                    <a:cubicBezTo>
                      <a:pt x="413" y="469"/>
                      <a:pt x="413" y="469"/>
                      <a:pt x="413" y="469"/>
                    </a:cubicBezTo>
                    <a:cubicBezTo>
                      <a:pt x="406" y="469"/>
                      <a:pt x="400" y="463"/>
                      <a:pt x="400" y="456"/>
                    </a:cubicBezTo>
                    <a:cubicBezTo>
                      <a:pt x="400" y="269"/>
                      <a:pt x="400" y="269"/>
                      <a:pt x="400" y="269"/>
                    </a:cubicBezTo>
                    <a:cubicBezTo>
                      <a:pt x="400" y="262"/>
                      <a:pt x="406" y="256"/>
                      <a:pt x="413" y="256"/>
                    </a:cubicBezTo>
                    <a:cubicBezTo>
                      <a:pt x="451" y="256"/>
                      <a:pt x="451" y="256"/>
                      <a:pt x="451" y="256"/>
                    </a:cubicBezTo>
                    <a:cubicBezTo>
                      <a:pt x="475" y="256"/>
                      <a:pt x="503" y="265"/>
                      <a:pt x="503" y="310"/>
                    </a:cubicBezTo>
                    <a:lnTo>
                      <a:pt x="503" y="337"/>
                    </a:lnTo>
                    <a:close/>
                    <a:moveTo>
                      <a:pt x="503" y="337"/>
                    </a:moveTo>
                    <a:cubicBezTo>
                      <a:pt x="503" y="337"/>
                      <a:pt x="503" y="337"/>
                      <a:pt x="503" y="3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877A3708-B166-471C-8E70-A69E55C7048D}"/>
                </a:ext>
              </a:extLst>
            </p:cNvPr>
            <p:cNvGrpSpPr/>
            <p:nvPr/>
          </p:nvGrpSpPr>
          <p:grpSpPr>
            <a:xfrm>
              <a:off x="4899468" y="4364126"/>
              <a:ext cx="482599" cy="554037"/>
              <a:chOff x="4111626" y="4367213"/>
              <a:chExt cx="482599" cy="554037"/>
            </a:xfrm>
            <a:solidFill>
              <a:schemeClr val="accent4"/>
            </a:solidFill>
          </p:grpSpPr>
          <p:sp>
            <p:nvSpPr>
              <p:cNvPr id="115" name="Freeform 60">
                <a:extLst>
                  <a:ext uri="{FF2B5EF4-FFF2-40B4-BE49-F238E27FC236}">
                    <a16:creationId xmlns:a16="http://schemas.microsoft.com/office/drawing/2014/main" id="{0C8DBECE-D74C-4D5B-9289-9E927934B3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0850" y="4591050"/>
                <a:ext cx="19050" cy="42862"/>
              </a:xfrm>
              <a:custGeom>
                <a:avLst/>
                <a:gdLst>
                  <a:gd name="T0" fmla="*/ 12 w 25"/>
                  <a:gd name="T1" fmla="*/ 0 h 57"/>
                  <a:gd name="T2" fmla="*/ 0 w 25"/>
                  <a:gd name="T3" fmla="*/ 0 h 57"/>
                  <a:gd name="T4" fmla="*/ 0 w 25"/>
                  <a:gd name="T5" fmla="*/ 57 h 57"/>
                  <a:gd name="T6" fmla="*/ 9 w 25"/>
                  <a:gd name="T7" fmla="*/ 57 h 57"/>
                  <a:gd name="T8" fmla="*/ 25 w 25"/>
                  <a:gd name="T9" fmla="*/ 38 h 57"/>
                  <a:gd name="T10" fmla="*/ 25 w 25"/>
                  <a:gd name="T11" fmla="*/ 18 h 57"/>
                  <a:gd name="T12" fmla="*/ 12 w 25"/>
                  <a:gd name="T13" fmla="*/ 0 h 57"/>
                  <a:gd name="T14" fmla="*/ 12 w 25"/>
                  <a:gd name="T15" fmla="*/ 0 h 57"/>
                  <a:gd name="T16" fmla="*/ 12 w 25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8" y="57"/>
                      <a:pt x="25" y="55"/>
                      <a:pt x="25" y="3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Freeform 61">
                <a:extLst>
                  <a:ext uri="{FF2B5EF4-FFF2-40B4-BE49-F238E27FC236}">
                    <a16:creationId xmlns:a16="http://schemas.microsoft.com/office/drawing/2014/main" id="{E5E84FCA-9C77-43AC-8F83-AFF127B938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8175" y="4591050"/>
                <a:ext cx="19050" cy="47625"/>
              </a:xfrm>
              <a:custGeom>
                <a:avLst/>
                <a:gdLst>
                  <a:gd name="T0" fmla="*/ 12 w 25"/>
                  <a:gd name="T1" fmla="*/ 0 h 63"/>
                  <a:gd name="T2" fmla="*/ 0 w 25"/>
                  <a:gd name="T3" fmla="*/ 0 h 63"/>
                  <a:gd name="T4" fmla="*/ 0 w 25"/>
                  <a:gd name="T5" fmla="*/ 63 h 63"/>
                  <a:gd name="T6" fmla="*/ 12 w 25"/>
                  <a:gd name="T7" fmla="*/ 63 h 63"/>
                  <a:gd name="T8" fmla="*/ 25 w 25"/>
                  <a:gd name="T9" fmla="*/ 47 h 63"/>
                  <a:gd name="T10" fmla="*/ 25 w 25"/>
                  <a:gd name="T11" fmla="*/ 16 h 63"/>
                  <a:gd name="T12" fmla="*/ 12 w 25"/>
                  <a:gd name="T13" fmla="*/ 0 h 63"/>
                  <a:gd name="T14" fmla="*/ 12 w 25"/>
                  <a:gd name="T15" fmla="*/ 0 h 63"/>
                  <a:gd name="T16" fmla="*/ 12 w 25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9" y="63"/>
                      <a:pt x="25" y="62"/>
                      <a:pt x="25" y="4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Freeform 62">
                <a:extLst>
                  <a:ext uri="{FF2B5EF4-FFF2-40B4-BE49-F238E27FC236}">
                    <a16:creationId xmlns:a16="http://schemas.microsoft.com/office/drawing/2014/main" id="{EF4B9310-84D9-4E96-AA78-B987A14A7B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1626" y="4367213"/>
                <a:ext cx="482599" cy="554037"/>
              </a:xfrm>
              <a:custGeom>
                <a:avLst/>
                <a:gdLst>
                  <a:gd name="T0" fmla="*/ 572 w 632"/>
                  <a:gd name="T1" fmla="*/ 581 h 725"/>
                  <a:gd name="T2" fmla="*/ 572 w 632"/>
                  <a:gd name="T3" fmla="*/ 174 h 725"/>
                  <a:gd name="T4" fmla="*/ 400 w 632"/>
                  <a:gd name="T5" fmla="*/ 0 h 725"/>
                  <a:gd name="T6" fmla="*/ 120 w 632"/>
                  <a:gd name="T7" fmla="*/ 76 h 725"/>
                  <a:gd name="T8" fmla="*/ 60 w 632"/>
                  <a:gd name="T9" fmla="*/ 569 h 725"/>
                  <a:gd name="T10" fmla="*/ 32 w 632"/>
                  <a:gd name="T11" fmla="*/ 581 h 725"/>
                  <a:gd name="T12" fmla="*/ 0 w 632"/>
                  <a:gd name="T13" fmla="*/ 693 h 725"/>
                  <a:gd name="T14" fmla="*/ 600 w 632"/>
                  <a:gd name="T15" fmla="*/ 725 h 725"/>
                  <a:gd name="T16" fmla="*/ 632 w 632"/>
                  <a:gd name="T17" fmla="*/ 613 h 725"/>
                  <a:gd name="T18" fmla="*/ 256 w 632"/>
                  <a:gd name="T19" fmla="*/ 465 h 725"/>
                  <a:gd name="T20" fmla="*/ 233 w 632"/>
                  <a:gd name="T21" fmla="*/ 469 h 725"/>
                  <a:gd name="T22" fmla="*/ 220 w 632"/>
                  <a:gd name="T23" fmla="*/ 440 h 725"/>
                  <a:gd name="T24" fmla="*/ 202 w 632"/>
                  <a:gd name="T25" fmla="*/ 385 h 725"/>
                  <a:gd name="T26" fmla="*/ 194 w 632"/>
                  <a:gd name="T27" fmla="*/ 456 h 725"/>
                  <a:gd name="T28" fmla="*/ 168 w 632"/>
                  <a:gd name="T29" fmla="*/ 469 h 725"/>
                  <a:gd name="T30" fmla="*/ 155 w 632"/>
                  <a:gd name="T31" fmla="*/ 269 h 725"/>
                  <a:gd name="T32" fmla="*/ 207 w 632"/>
                  <a:gd name="T33" fmla="*/ 256 h 725"/>
                  <a:gd name="T34" fmla="*/ 258 w 632"/>
                  <a:gd name="T35" fmla="*/ 323 h 725"/>
                  <a:gd name="T36" fmla="*/ 259 w 632"/>
                  <a:gd name="T37" fmla="*/ 409 h 725"/>
                  <a:gd name="T38" fmla="*/ 259 w 632"/>
                  <a:gd name="T39" fmla="*/ 454 h 725"/>
                  <a:gd name="T40" fmla="*/ 348 w 632"/>
                  <a:gd name="T41" fmla="*/ 456 h 725"/>
                  <a:gd name="T42" fmla="*/ 322 w 632"/>
                  <a:gd name="T43" fmla="*/ 469 h 725"/>
                  <a:gd name="T44" fmla="*/ 309 w 632"/>
                  <a:gd name="T45" fmla="*/ 269 h 725"/>
                  <a:gd name="T46" fmla="*/ 335 w 632"/>
                  <a:gd name="T47" fmla="*/ 256 h 725"/>
                  <a:gd name="T48" fmla="*/ 348 w 632"/>
                  <a:gd name="T49" fmla="*/ 456 h 725"/>
                  <a:gd name="T50" fmla="*/ 451 w 632"/>
                  <a:gd name="T51" fmla="*/ 391 h 725"/>
                  <a:gd name="T52" fmla="*/ 439 w 632"/>
                  <a:gd name="T53" fmla="*/ 456 h 725"/>
                  <a:gd name="T54" fmla="*/ 413 w 632"/>
                  <a:gd name="T55" fmla="*/ 469 h 725"/>
                  <a:gd name="T56" fmla="*/ 400 w 632"/>
                  <a:gd name="T57" fmla="*/ 269 h 725"/>
                  <a:gd name="T58" fmla="*/ 451 w 632"/>
                  <a:gd name="T59" fmla="*/ 256 h 725"/>
                  <a:gd name="T60" fmla="*/ 503 w 632"/>
                  <a:gd name="T61" fmla="*/ 337 h 725"/>
                  <a:gd name="T62" fmla="*/ 503 w 632"/>
                  <a:gd name="T63" fmla="*/ 33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725">
                    <a:moveTo>
                      <a:pt x="600" y="581"/>
                    </a:moveTo>
                    <a:cubicBezTo>
                      <a:pt x="572" y="581"/>
                      <a:pt x="572" y="581"/>
                      <a:pt x="572" y="581"/>
                    </a:cubicBezTo>
                    <a:cubicBezTo>
                      <a:pt x="572" y="577"/>
                      <a:pt x="572" y="573"/>
                      <a:pt x="572" y="569"/>
                    </a:cubicBezTo>
                    <a:cubicBezTo>
                      <a:pt x="572" y="174"/>
                      <a:pt x="572" y="174"/>
                      <a:pt x="572" y="174"/>
                    </a:cubicBezTo>
                    <a:cubicBezTo>
                      <a:pt x="572" y="131"/>
                      <a:pt x="548" y="94"/>
                      <a:pt x="512" y="76"/>
                    </a:cubicBezTo>
                    <a:cubicBezTo>
                      <a:pt x="494" y="31"/>
                      <a:pt x="451" y="0"/>
                      <a:pt x="400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81" y="0"/>
                      <a:pt x="138" y="31"/>
                      <a:pt x="120" y="76"/>
                    </a:cubicBezTo>
                    <a:cubicBezTo>
                      <a:pt x="84" y="94"/>
                      <a:pt x="60" y="131"/>
                      <a:pt x="60" y="174"/>
                    </a:cubicBezTo>
                    <a:cubicBezTo>
                      <a:pt x="60" y="569"/>
                      <a:pt x="60" y="569"/>
                      <a:pt x="60" y="569"/>
                    </a:cubicBezTo>
                    <a:cubicBezTo>
                      <a:pt x="60" y="573"/>
                      <a:pt x="60" y="577"/>
                      <a:pt x="60" y="581"/>
                    </a:cubicBezTo>
                    <a:cubicBezTo>
                      <a:pt x="32" y="581"/>
                      <a:pt x="32" y="581"/>
                      <a:pt x="32" y="581"/>
                    </a:cubicBezTo>
                    <a:cubicBezTo>
                      <a:pt x="14" y="581"/>
                      <a:pt x="0" y="596"/>
                      <a:pt x="0" y="613"/>
                    </a:cubicBez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10"/>
                      <a:pt x="14" y="725"/>
                      <a:pt x="32" y="725"/>
                    </a:cubicBezTo>
                    <a:cubicBezTo>
                      <a:pt x="600" y="725"/>
                      <a:pt x="600" y="725"/>
                      <a:pt x="600" y="725"/>
                    </a:cubicBezTo>
                    <a:cubicBezTo>
                      <a:pt x="618" y="725"/>
                      <a:pt x="632" y="710"/>
                      <a:pt x="632" y="693"/>
                    </a:cubicBezTo>
                    <a:cubicBezTo>
                      <a:pt x="632" y="613"/>
                      <a:pt x="632" y="613"/>
                      <a:pt x="632" y="613"/>
                    </a:cubicBezTo>
                    <a:cubicBezTo>
                      <a:pt x="632" y="596"/>
                      <a:pt x="618" y="581"/>
                      <a:pt x="600" y="581"/>
                    </a:cubicBezTo>
                    <a:close/>
                    <a:moveTo>
                      <a:pt x="256" y="465"/>
                    </a:moveTo>
                    <a:cubicBezTo>
                      <a:pt x="254" y="467"/>
                      <a:pt x="250" y="469"/>
                      <a:pt x="246" y="469"/>
                    </a:cubicBezTo>
                    <a:cubicBezTo>
                      <a:pt x="233" y="469"/>
                      <a:pt x="233" y="469"/>
                      <a:pt x="233" y="469"/>
                    </a:cubicBezTo>
                    <a:cubicBezTo>
                      <a:pt x="227" y="469"/>
                      <a:pt x="222" y="464"/>
                      <a:pt x="221" y="458"/>
                    </a:cubicBezTo>
                    <a:cubicBezTo>
                      <a:pt x="220" y="454"/>
                      <a:pt x="220" y="449"/>
                      <a:pt x="220" y="440"/>
                    </a:cubicBezTo>
                    <a:cubicBezTo>
                      <a:pt x="220" y="408"/>
                      <a:pt x="220" y="408"/>
                      <a:pt x="220" y="408"/>
                    </a:cubicBezTo>
                    <a:cubicBezTo>
                      <a:pt x="220" y="387"/>
                      <a:pt x="211" y="385"/>
                      <a:pt x="202" y="385"/>
                    </a:cubicBezTo>
                    <a:cubicBezTo>
                      <a:pt x="194" y="385"/>
                      <a:pt x="194" y="385"/>
                      <a:pt x="194" y="385"/>
                    </a:cubicBezTo>
                    <a:cubicBezTo>
                      <a:pt x="194" y="456"/>
                      <a:pt x="194" y="456"/>
                      <a:pt x="194" y="456"/>
                    </a:cubicBezTo>
                    <a:cubicBezTo>
                      <a:pt x="194" y="463"/>
                      <a:pt x="188" y="469"/>
                      <a:pt x="181" y="469"/>
                    </a:cubicBezTo>
                    <a:cubicBezTo>
                      <a:pt x="168" y="469"/>
                      <a:pt x="168" y="469"/>
                      <a:pt x="168" y="469"/>
                    </a:cubicBezTo>
                    <a:cubicBezTo>
                      <a:pt x="160" y="469"/>
                      <a:pt x="155" y="463"/>
                      <a:pt x="155" y="456"/>
                    </a:cubicBezTo>
                    <a:cubicBezTo>
                      <a:pt x="155" y="269"/>
                      <a:pt x="155" y="269"/>
                      <a:pt x="155" y="269"/>
                    </a:cubicBezTo>
                    <a:cubicBezTo>
                      <a:pt x="155" y="262"/>
                      <a:pt x="160" y="256"/>
                      <a:pt x="168" y="256"/>
                    </a:cubicBezTo>
                    <a:cubicBezTo>
                      <a:pt x="207" y="256"/>
                      <a:pt x="207" y="256"/>
                      <a:pt x="207" y="256"/>
                    </a:cubicBezTo>
                    <a:cubicBezTo>
                      <a:pt x="242" y="256"/>
                      <a:pt x="258" y="272"/>
                      <a:pt x="258" y="307"/>
                    </a:cubicBezTo>
                    <a:cubicBezTo>
                      <a:pt x="258" y="323"/>
                      <a:pt x="258" y="323"/>
                      <a:pt x="258" y="323"/>
                    </a:cubicBezTo>
                    <a:cubicBezTo>
                      <a:pt x="258" y="343"/>
                      <a:pt x="252" y="357"/>
                      <a:pt x="241" y="365"/>
                    </a:cubicBezTo>
                    <a:cubicBezTo>
                      <a:pt x="253" y="372"/>
                      <a:pt x="259" y="387"/>
                      <a:pt x="259" y="409"/>
                    </a:cubicBezTo>
                    <a:cubicBezTo>
                      <a:pt x="259" y="441"/>
                      <a:pt x="259" y="441"/>
                      <a:pt x="259" y="441"/>
                    </a:cubicBezTo>
                    <a:cubicBezTo>
                      <a:pt x="259" y="446"/>
                      <a:pt x="259" y="450"/>
                      <a:pt x="259" y="454"/>
                    </a:cubicBezTo>
                    <a:cubicBezTo>
                      <a:pt x="260" y="458"/>
                      <a:pt x="259" y="462"/>
                      <a:pt x="256" y="465"/>
                    </a:cubicBezTo>
                    <a:close/>
                    <a:moveTo>
                      <a:pt x="348" y="456"/>
                    </a:moveTo>
                    <a:cubicBezTo>
                      <a:pt x="348" y="463"/>
                      <a:pt x="342" y="469"/>
                      <a:pt x="335" y="469"/>
                    </a:cubicBezTo>
                    <a:cubicBezTo>
                      <a:pt x="322" y="469"/>
                      <a:pt x="322" y="469"/>
                      <a:pt x="322" y="469"/>
                    </a:cubicBezTo>
                    <a:cubicBezTo>
                      <a:pt x="315" y="469"/>
                      <a:pt x="309" y="463"/>
                      <a:pt x="309" y="456"/>
                    </a:cubicBezTo>
                    <a:cubicBezTo>
                      <a:pt x="309" y="269"/>
                      <a:pt x="309" y="269"/>
                      <a:pt x="309" y="269"/>
                    </a:cubicBezTo>
                    <a:cubicBezTo>
                      <a:pt x="309" y="262"/>
                      <a:pt x="315" y="256"/>
                      <a:pt x="322" y="256"/>
                    </a:cubicBezTo>
                    <a:cubicBezTo>
                      <a:pt x="335" y="256"/>
                      <a:pt x="335" y="256"/>
                      <a:pt x="335" y="256"/>
                    </a:cubicBezTo>
                    <a:cubicBezTo>
                      <a:pt x="342" y="256"/>
                      <a:pt x="348" y="262"/>
                      <a:pt x="348" y="269"/>
                    </a:cubicBezTo>
                    <a:lnTo>
                      <a:pt x="348" y="456"/>
                    </a:lnTo>
                    <a:close/>
                    <a:moveTo>
                      <a:pt x="503" y="337"/>
                    </a:moveTo>
                    <a:cubicBezTo>
                      <a:pt x="503" y="382"/>
                      <a:pt x="475" y="391"/>
                      <a:pt x="451" y="391"/>
                    </a:cubicBezTo>
                    <a:cubicBezTo>
                      <a:pt x="439" y="391"/>
                      <a:pt x="439" y="391"/>
                      <a:pt x="439" y="391"/>
                    </a:cubicBezTo>
                    <a:cubicBezTo>
                      <a:pt x="439" y="456"/>
                      <a:pt x="439" y="456"/>
                      <a:pt x="439" y="456"/>
                    </a:cubicBezTo>
                    <a:cubicBezTo>
                      <a:pt x="439" y="463"/>
                      <a:pt x="433" y="469"/>
                      <a:pt x="426" y="469"/>
                    </a:cubicBezTo>
                    <a:cubicBezTo>
                      <a:pt x="413" y="469"/>
                      <a:pt x="413" y="469"/>
                      <a:pt x="413" y="469"/>
                    </a:cubicBezTo>
                    <a:cubicBezTo>
                      <a:pt x="406" y="469"/>
                      <a:pt x="400" y="463"/>
                      <a:pt x="400" y="456"/>
                    </a:cubicBezTo>
                    <a:cubicBezTo>
                      <a:pt x="400" y="269"/>
                      <a:pt x="400" y="269"/>
                      <a:pt x="400" y="269"/>
                    </a:cubicBezTo>
                    <a:cubicBezTo>
                      <a:pt x="400" y="262"/>
                      <a:pt x="406" y="256"/>
                      <a:pt x="413" y="256"/>
                    </a:cubicBezTo>
                    <a:cubicBezTo>
                      <a:pt x="451" y="256"/>
                      <a:pt x="451" y="256"/>
                      <a:pt x="451" y="256"/>
                    </a:cubicBezTo>
                    <a:cubicBezTo>
                      <a:pt x="475" y="256"/>
                      <a:pt x="503" y="265"/>
                      <a:pt x="503" y="310"/>
                    </a:cubicBezTo>
                    <a:lnTo>
                      <a:pt x="503" y="337"/>
                    </a:lnTo>
                    <a:close/>
                    <a:moveTo>
                      <a:pt x="503" y="337"/>
                    </a:moveTo>
                    <a:cubicBezTo>
                      <a:pt x="503" y="337"/>
                      <a:pt x="503" y="337"/>
                      <a:pt x="503" y="3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94863D1A-8CA3-4538-803F-28A687348442}"/>
                </a:ext>
              </a:extLst>
            </p:cNvPr>
            <p:cNvGrpSpPr/>
            <p:nvPr/>
          </p:nvGrpSpPr>
          <p:grpSpPr>
            <a:xfrm>
              <a:off x="5504816" y="4364126"/>
              <a:ext cx="482599" cy="554037"/>
              <a:chOff x="4111626" y="4367213"/>
              <a:chExt cx="482599" cy="554037"/>
            </a:xfrm>
            <a:solidFill>
              <a:schemeClr val="accent4"/>
            </a:solidFill>
          </p:grpSpPr>
          <p:sp>
            <p:nvSpPr>
              <p:cNvPr id="119" name="Freeform 60">
                <a:extLst>
                  <a:ext uri="{FF2B5EF4-FFF2-40B4-BE49-F238E27FC236}">
                    <a16:creationId xmlns:a16="http://schemas.microsoft.com/office/drawing/2014/main" id="{2F0AA007-5FD0-4159-B9C8-C989BFB16D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0850" y="4591050"/>
                <a:ext cx="19050" cy="42862"/>
              </a:xfrm>
              <a:custGeom>
                <a:avLst/>
                <a:gdLst>
                  <a:gd name="T0" fmla="*/ 12 w 25"/>
                  <a:gd name="T1" fmla="*/ 0 h 57"/>
                  <a:gd name="T2" fmla="*/ 0 w 25"/>
                  <a:gd name="T3" fmla="*/ 0 h 57"/>
                  <a:gd name="T4" fmla="*/ 0 w 25"/>
                  <a:gd name="T5" fmla="*/ 57 h 57"/>
                  <a:gd name="T6" fmla="*/ 9 w 25"/>
                  <a:gd name="T7" fmla="*/ 57 h 57"/>
                  <a:gd name="T8" fmla="*/ 25 w 25"/>
                  <a:gd name="T9" fmla="*/ 38 h 57"/>
                  <a:gd name="T10" fmla="*/ 25 w 25"/>
                  <a:gd name="T11" fmla="*/ 18 h 57"/>
                  <a:gd name="T12" fmla="*/ 12 w 25"/>
                  <a:gd name="T13" fmla="*/ 0 h 57"/>
                  <a:gd name="T14" fmla="*/ 12 w 25"/>
                  <a:gd name="T15" fmla="*/ 0 h 57"/>
                  <a:gd name="T16" fmla="*/ 12 w 25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8" y="57"/>
                      <a:pt x="25" y="55"/>
                      <a:pt x="25" y="3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0" name="Freeform 61">
                <a:extLst>
                  <a:ext uri="{FF2B5EF4-FFF2-40B4-BE49-F238E27FC236}">
                    <a16:creationId xmlns:a16="http://schemas.microsoft.com/office/drawing/2014/main" id="{F7F8AE4F-6968-422A-A24B-92DA41EA4B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8175" y="4591050"/>
                <a:ext cx="19050" cy="47625"/>
              </a:xfrm>
              <a:custGeom>
                <a:avLst/>
                <a:gdLst>
                  <a:gd name="T0" fmla="*/ 12 w 25"/>
                  <a:gd name="T1" fmla="*/ 0 h 63"/>
                  <a:gd name="T2" fmla="*/ 0 w 25"/>
                  <a:gd name="T3" fmla="*/ 0 h 63"/>
                  <a:gd name="T4" fmla="*/ 0 w 25"/>
                  <a:gd name="T5" fmla="*/ 63 h 63"/>
                  <a:gd name="T6" fmla="*/ 12 w 25"/>
                  <a:gd name="T7" fmla="*/ 63 h 63"/>
                  <a:gd name="T8" fmla="*/ 25 w 25"/>
                  <a:gd name="T9" fmla="*/ 47 h 63"/>
                  <a:gd name="T10" fmla="*/ 25 w 25"/>
                  <a:gd name="T11" fmla="*/ 16 h 63"/>
                  <a:gd name="T12" fmla="*/ 12 w 25"/>
                  <a:gd name="T13" fmla="*/ 0 h 63"/>
                  <a:gd name="T14" fmla="*/ 12 w 25"/>
                  <a:gd name="T15" fmla="*/ 0 h 63"/>
                  <a:gd name="T16" fmla="*/ 12 w 25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9" y="63"/>
                      <a:pt x="25" y="62"/>
                      <a:pt x="25" y="4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62">
                <a:extLst>
                  <a:ext uri="{FF2B5EF4-FFF2-40B4-BE49-F238E27FC236}">
                    <a16:creationId xmlns:a16="http://schemas.microsoft.com/office/drawing/2014/main" id="{B717A58A-0DC0-4952-9C01-34FFE8151E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1626" y="4367213"/>
                <a:ext cx="482599" cy="554037"/>
              </a:xfrm>
              <a:custGeom>
                <a:avLst/>
                <a:gdLst>
                  <a:gd name="T0" fmla="*/ 572 w 632"/>
                  <a:gd name="T1" fmla="*/ 581 h 725"/>
                  <a:gd name="T2" fmla="*/ 572 w 632"/>
                  <a:gd name="T3" fmla="*/ 174 h 725"/>
                  <a:gd name="T4" fmla="*/ 400 w 632"/>
                  <a:gd name="T5" fmla="*/ 0 h 725"/>
                  <a:gd name="T6" fmla="*/ 120 w 632"/>
                  <a:gd name="T7" fmla="*/ 76 h 725"/>
                  <a:gd name="T8" fmla="*/ 60 w 632"/>
                  <a:gd name="T9" fmla="*/ 569 h 725"/>
                  <a:gd name="T10" fmla="*/ 32 w 632"/>
                  <a:gd name="T11" fmla="*/ 581 h 725"/>
                  <a:gd name="T12" fmla="*/ 0 w 632"/>
                  <a:gd name="T13" fmla="*/ 693 h 725"/>
                  <a:gd name="T14" fmla="*/ 600 w 632"/>
                  <a:gd name="T15" fmla="*/ 725 h 725"/>
                  <a:gd name="T16" fmla="*/ 632 w 632"/>
                  <a:gd name="T17" fmla="*/ 613 h 725"/>
                  <a:gd name="T18" fmla="*/ 256 w 632"/>
                  <a:gd name="T19" fmla="*/ 465 h 725"/>
                  <a:gd name="T20" fmla="*/ 233 w 632"/>
                  <a:gd name="T21" fmla="*/ 469 h 725"/>
                  <a:gd name="T22" fmla="*/ 220 w 632"/>
                  <a:gd name="T23" fmla="*/ 440 h 725"/>
                  <a:gd name="T24" fmla="*/ 202 w 632"/>
                  <a:gd name="T25" fmla="*/ 385 h 725"/>
                  <a:gd name="T26" fmla="*/ 194 w 632"/>
                  <a:gd name="T27" fmla="*/ 456 h 725"/>
                  <a:gd name="T28" fmla="*/ 168 w 632"/>
                  <a:gd name="T29" fmla="*/ 469 h 725"/>
                  <a:gd name="T30" fmla="*/ 155 w 632"/>
                  <a:gd name="T31" fmla="*/ 269 h 725"/>
                  <a:gd name="T32" fmla="*/ 207 w 632"/>
                  <a:gd name="T33" fmla="*/ 256 h 725"/>
                  <a:gd name="T34" fmla="*/ 258 w 632"/>
                  <a:gd name="T35" fmla="*/ 323 h 725"/>
                  <a:gd name="T36" fmla="*/ 259 w 632"/>
                  <a:gd name="T37" fmla="*/ 409 h 725"/>
                  <a:gd name="T38" fmla="*/ 259 w 632"/>
                  <a:gd name="T39" fmla="*/ 454 h 725"/>
                  <a:gd name="T40" fmla="*/ 348 w 632"/>
                  <a:gd name="T41" fmla="*/ 456 h 725"/>
                  <a:gd name="T42" fmla="*/ 322 w 632"/>
                  <a:gd name="T43" fmla="*/ 469 h 725"/>
                  <a:gd name="T44" fmla="*/ 309 w 632"/>
                  <a:gd name="T45" fmla="*/ 269 h 725"/>
                  <a:gd name="T46" fmla="*/ 335 w 632"/>
                  <a:gd name="T47" fmla="*/ 256 h 725"/>
                  <a:gd name="T48" fmla="*/ 348 w 632"/>
                  <a:gd name="T49" fmla="*/ 456 h 725"/>
                  <a:gd name="T50" fmla="*/ 451 w 632"/>
                  <a:gd name="T51" fmla="*/ 391 h 725"/>
                  <a:gd name="T52" fmla="*/ 439 w 632"/>
                  <a:gd name="T53" fmla="*/ 456 h 725"/>
                  <a:gd name="T54" fmla="*/ 413 w 632"/>
                  <a:gd name="T55" fmla="*/ 469 h 725"/>
                  <a:gd name="T56" fmla="*/ 400 w 632"/>
                  <a:gd name="T57" fmla="*/ 269 h 725"/>
                  <a:gd name="T58" fmla="*/ 451 w 632"/>
                  <a:gd name="T59" fmla="*/ 256 h 725"/>
                  <a:gd name="T60" fmla="*/ 503 w 632"/>
                  <a:gd name="T61" fmla="*/ 337 h 725"/>
                  <a:gd name="T62" fmla="*/ 503 w 632"/>
                  <a:gd name="T63" fmla="*/ 33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725">
                    <a:moveTo>
                      <a:pt x="600" y="581"/>
                    </a:moveTo>
                    <a:cubicBezTo>
                      <a:pt x="572" y="581"/>
                      <a:pt x="572" y="581"/>
                      <a:pt x="572" y="581"/>
                    </a:cubicBezTo>
                    <a:cubicBezTo>
                      <a:pt x="572" y="577"/>
                      <a:pt x="572" y="573"/>
                      <a:pt x="572" y="569"/>
                    </a:cubicBezTo>
                    <a:cubicBezTo>
                      <a:pt x="572" y="174"/>
                      <a:pt x="572" y="174"/>
                      <a:pt x="572" y="174"/>
                    </a:cubicBezTo>
                    <a:cubicBezTo>
                      <a:pt x="572" y="131"/>
                      <a:pt x="548" y="94"/>
                      <a:pt x="512" y="76"/>
                    </a:cubicBezTo>
                    <a:cubicBezTo>
                      <a:pt x="494" y="31"/>
                      <a:pt x="451" y="0"/>
                      <a:pt x="400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81" y="0"/>
                      <a:pt x="138" y="31"/>
                      <a:pt x="120" y="76"/>
                    </a:cubicBezTo>
                    <a:cubicBezTo>
                      <a:pt x="84" y="94"/>
                      <a:pt x="60" y="131"/>
                      <a:pt x="60" y="174"/>
                    </a:cubicBezTo>
                    <a:cubicBezTo>
                      <a:pt x="60" y="569"/>
                      <a:pt x="60" y="569"/>
                      <a:pt x="60" y="569"/>
                    </a:cubicBezTo>
                    <a:cubicBezTo>
                      <a:pt x="60" y="573"/>
                      <a:pt x="60" y="577"/>
                      <a:pt x="60" y="581"/>
                    </a:cubicBezTo>
                    <a:cubicBezTo>
                      <a:pt x="32" y="581"/>
                      <a:pt x="32" y="581"/>
                      <a:pt x="32" y="581"/>
                    </a:cubicBezTo>
                    <a:cubicBezTo>
                      <a:pt x="14" y="581"/>
                      <a:pt x="0" y="596"/>
                      <a:pt x="0" y="613"/>
                    </a:cubicBez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10"/>
                      <a:pt x="14" y="725"/>
                      <a:pt x="32" y="725"/>
                    </a:cubicBezTo>
                    <a:cubicBezTo>
                      <a:pt x="600" y="725"/>
                      <a:pt x="600" y="725"/>
                      <a:pt x="600" y="725"/>
                    </a:cubicBezTo>
                    <a:cubicBezTo>
                      <a:pt x="618" y="725"/>
                      <a:pt x="632" y="710"/>
                      <a:pt x="632" y="693"/>
                    </a:cubicBezTo>
                    <a:cubicBezTo>
                      <a:pt x="632" y="613"/>
                      <a:pt x="632" y="613"/>
                      <a:pt x="632" y="613"/>
                    </a:cubicBezTo>
                    <a:cubicBezTo>
                      <a:pt x="632" y="596"/>
                      <a:pt x="618" y="581"/>
                      <a:pt x="600" y="581"/>
                    </a:cubicBezTo>
                    <a:close/>
                    <a:moveTo>
                      <a:pt x="256" y="465"/>
                    </a:moveTo>
                    <a:cubicBezTo>
                      <a:pt x="254" y="467"/>
                      <a:pt x="250" y="469"/>
                      <a:pt x="246" y="469"/>
                    </a:cubicBezTo>
                    <a:cubicBezTo>
                      <a:pt x="233" y="469"/>
                      <a:pt x="233" y="469"/>
                      <a:pt x="233" y="469"/>
                    </a:cubicBezTo>
                    <a:cubicBezTo>
                      <a:pt x="227" y="469"/>
                      <a:pt x="222" y="464"/>
                      <a:pt x="221" y="458"/>
                    </a:cubicBezTo>
                    <a:cubicBezTo>
                      <a:pt x="220" y="454"/>
                      <a:pt x="220" y="449"/>
                      <a:pt x="220" y="440"/>
                    </a:cubicBezTo>
                    <a:cubicBezTo>
                      <a:pt x="220" y="408"/>
                      <a:pt x="220" y="408"/>
                      <a:pt x="220" y="408"/>
                    </a:cubicBezTo>
                    <a:cubicBezTo>
                      <a:pt x="220" y="387"/>
                      <a:pt x="211" y="385"/>
                      <a:pt x="202" y="385"/>
                    </a:cubicBezTo>
                    <a:cubicBezTo>
                      <a:pt x="194" y="385"/>
                      <a:pt x="194" y="385"/>
                      <a:pt x="194" y="385"/>
                    </a:cubicBezTo>
                    <a:cubicBezTo>
                      <a:pt x="194" y="456"/>
                      <a:pt x="194" y="456"/>
                      <a:pt x="194" y="456"/>
                    </a:cubicBezTo>
                    <a:cubicBezTo>
                      <a:pt x="194" y="463"/>
                      <a:pt x="188" y="469"/>
                      <a:pt x="181" y="469"/>
                    </a:cubicBezTo>
                    <a:cubicBezTo>
                      <a:pt x="168" y="469"/>
                      <a:pt x="168" y="469"/>
                      <a:pt x="168" y="469"/>
                    </a:cubicBezTo>
                    <a:cubicBezTo>
                      <a:pt x="160" y="469"/>
                      <a:pt x="155" y="463"/>
                      <a:pt x="155" y="456"/>
                    </a:cubicBezTo>
                    <a:cubicBezTo>
                      <a:pt x="155" y="269"/>
                      <a:pt x="155" y="269"/>
                      <a:pt x="155" y="269"/>
                    </a:cubicBezTo>
                    <a:cubicBezTo>
                      <a:pt x="155" y="262"/>
                      <a:pt x="160" y="256"/>
                      <a:pt x="168" y="256"/>
                    </a:cubicBezTo>
                    <a:cubicBezTo>
                      <a:pt x="207" y="256"/>
                      <a:pt x="207" y="256"/>
                      <a:pt x="207" y="256"/>
                    </a:cubicBezTo>
                    <a:cubicBezTo>
                      <a:pt x="242" y="256"/>
                      <a:pt x="258" y="272"/>
                      <a:pt x="258" y="307"/>
                    </a:cubicBezTo>
                    <a:cubicBezTo>
                      <a:pt x="258" y="323"/>
                      <a:pt x="258" y="323"/>
                      <a:pt x="258" y="323"/>
                    </a:cubicBezTo>
                    <a:cubicBezTo>
                      <a:pt x="258" y="343"/>
                      <a:pt x="252" y="357"/>
                      <a:pt x="241" y="365"/>
                    </a:cubicBezTo>
                    <a:cubicBezTo>
                      <a:pt x="253" y="372"/>
                      <a:pt x="259" y="387"/>
                      <a:pt x="259" y="409"/>
                    </a:cubicBezTo>
                    <a:cubicBezTo>
                      <a:pt x="259" y="441"/>
                      <a:pt x="259" y="441"/>
                      <a:pt x="259" y="441"/>
                    </a:cubicBezTo>
                    <a:cubicBezTo>
                      <a:pt x="259" y="446"/>
                      <a:pt x="259" y="450"/>
                      <a:pt x="259" y="454"/>
                    </a:cubicBezTo>
                    <a:cubicBezTo>
                      <a:pt x="260" y="458"/>
                      <a:pt x="259" y="462"/>
                      <a:pt x="256" y="465"/>
                    </a:cubicBezTo>
                    <a:close/>
                    <a:moveTo>
                      <a:pt x="348" y="456"/>
                    </a:moveTo>
                    <a:cubicBezTo>
                      <a:pt x="348" y="463"/>
                      <a:pt x="342" y="469"/>
                      <a:pt x="335" y="469"/>
                    </a:cubicBezTo>
                    <a:cubicBezTo>
                      <a:pt x="322" y="469"/>
                      <a:pt x="322" y="469"/>
                      <a:pt x="322" y="469"/>
                    </a:cubicBezTo>
                    <a:cubicBezTo>
                      <a:pt x="315" y="469"/>
                      <a:pt x="309" y="463"/>
                      <a:pt x="309" y="456"/>
                    </a:cubicBezTo>
                    <a:cubicBezTo>
                      <a:pt x="309" y="269"/>
                      <a:pt x="309" y="269"/>
                      <a:pt x="309" y="269"/>
                    </a:cubicBezTo>
                    <a:cubicBezTo>
                      <a:pt x="309" y="262"/>
                      <a:pt x="315" y="256"/>
                      <a:pt x="322" y="256"/>
                    </a:cubicBezTo>
                    <a:cubicBezTo>
                      <a:pt x="335" y="256"/>
                      <a:pt x="335" y="256"/>
                      <a:pt x="335" y="256"/>
                    </a:cubicBezTo>
                    <a:cubicBezTo>
                      <a:pt x="342" y="256"/>
                      <a:pt x="348" y="262"/>
                      <a:pt x="348" y="269"/>
                    </a:cubicBezTo>
                    <a:lnTo>
                      <a:pt x="348" y="456"/>
                    </a:lnTo>
                    <a:close/>
                    <a:moveTo>
                      <a:pt x="503" y="337"/>
                    </a:moveTo>
                    <a:cubicBezTo>
                      <a:pt x="503" y="382"/>
                      <a:pt x="475" y="391"/>
                      <a:pt x="451" y="391"/>
                    </a:cubicBezTo>
                    <a:cubicBezTo>
                      <a:pt x="439" y="391"/>
                      <a:pt x="439" y="391"/>
                      <a:pt x="439" y="391"/>
                    </a:cubicBezTo>
                    <a:cubicBezTo>
                      <a:pt x="439" y="456"/>
                      <a:pt x="439" y="456"/>
                      <a:pt x="439" y="456"/>
                    </a:cubicBezTo>
                    <a:cubicBezTo>
                      <a:pt x="439" y="463"/>
                      <a:pt x="433" y="469"/>
                      <a:pt x="426" y="469"/>
                    </a:cubicBezTo>
                    <a:cubicBezTo>
                      <a:pt x="413" y="469"/>
                      <a:pt x="413" y="469"/>
                      <a:pt x="413" y="469"/>
                    </a:cubicBezTo>
                    <a:cubicBezTo>
                      <a:pt x="406" y="469"/>
                      <a:pt x="400" y="463"/>
                      <a:pt x="400" y="456"/>
                    </a:cubicBezTo>
                    <a:cubicBezTo>
                      <a:pt x="400" y="269"/>
                      <a:pt x="400" y="269"/>
                      <a:pt x="400" y="269"/>
                    </a:cubicBezTo>
                    <a:cubicBezTo>
                      <a:pt x="400" y="262"/>
                      <a:pt x="406" y="256"/>
                      <a:pt x="413" y="256"/>
                    </a:cubicBezTo>
                    <a:cubicBezTo>
                      <a:pt x="451" y="256"/>
                      <a:pt x="451" y="256"/>
                      <a:pt x="451" y="256"/>
                    </a:cubicBezTo>
                    <a:cubicBezTo>
                      <a:pt x="475" y="256"/>
                      <a:pt x="503" y="265"/>
                      <a:pt x="503" y="310"/>
                    </a:cubicBezTo>
                    <a:lnTo>
                      <a:pt x="503" y="337"/>
                    </a:lnTo>
                    <a:close/>
                    <a:moveTo>
                      <a:pt x="503" y="337"/>
                    </a:moveTo>
                    <a:cubicBezTo>
                      <a:pt x="503" y="337"/>
                      <a:pt x="503" y="337"/>
                      <a:pt x="503" y="3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7FC8F7D7-73E7-4125-8E77-3FE8DBB2BFE8}"/>
                </a:ext>
              </a:extLst>
            </p:cNvPr>
            <p:cNvGrpSpPr/>
            <p:nvPr/>
          </p:nvGrpSpPr>
          <p:grpSpPr>
            <a:xfrm>
              <a:off x="6110164" y="4364126"/>
              <a:ext cx="482599" cy="554037"/>
              <a:chOff x="4111626" y="4367213"/>
              <a:chExt cx="482599" cy="554037"/>
            </a:xfrm>
            <a:solidFill>
              <a:schemeClr val="accent4"/>
            </a:solidFill>
          </p:grpSpPr>
          <p:sp>
            <p:nvSpPr>
              <p:cNvPr id="123" name="Freeform 60">
                <a:extLst>
                  <a:ext uri="{FF2B5EF4-FFF2-40B4-BE49-F238E27FC236}">
                    <a16:creationId xmlns:a16="http://schemas.microsoft.com/office/drawing/2014/main" id="{EA0B811C-4D9D-4881-B760-59A351C8F6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0850" y="4591050"/>
                <a:ext cx="19050" cy="42862"/>
              </a:xfrm>
              <a:custGeom>
                <a:avLst/>
                <a:gdLst>
                  <a:gd name="T0" fmla="*/ 12 w 25"/>
                  <a:gd name="T1" fmla="*/ 0 h 57"/>
                  <a:gd name="T2" fmla="*/ 0 w 25"/>
                  <a:gd name="T3" fmla="*/ 0 h 57"/>
                  <a:gd name="T4" fmla="*/ 0 w 25"/>
                  <a:gd name="T5" fmla="*/ 57 h 57"/>
                  <a:gd name="T6" fmla="*/ 9 w 25"/>
                  <a:gd name="T7" fmla="*/ 57 h 57"/>
                  <a:gd name="T8" fmla="*/ 25 w 25"/>
                  <a:gd name="T9" fmla="*/ 38 h 57"/>
                  <a:gd name="T10" fmla="*/ 25 w 25"/>
                  <a:gd name="T11" fmla="*/ 18 h 57"/>
                  <a:gd name="T12" fmla="*/ 12 w 25"/>
                  <a:gd name="T13" fmla="*/ 0 h 57"/>
                  <a:gd name="T14" fmla="*/ 12 w 25"/>
                  <a:gd name="T15" fmla="*/ 0 h 57"/>
                  <a:gd name="T16" fmla="*/ 12 w 25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8" y="57"/>
                      <a:pt x="25" y="55"/>
                      <a:pt x="25" y="3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4" name="Freeform 61">
                <a:extLst>
                  <a:ext uri="{FF2B5EF4-FFF2-40B4-BE49-F238E27FC236}">
                    <a16:creationId xmlns:a16="http://schemas.microsoft.com/office/drawing/2014/main" id="{5D4012C6-CC4B-4CF7-916A-79BA2F38AE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8175" y="4591050"/>
                <a:ext cx="19050" cy="47625"/>
              </a:xfrm>
              <a:custGeom>
                <a:avLst/>
                <a:gdLst>
                  <a:gd name="T0" fmla="*/ 12 w 25"/>
                  <a:gd name="T1" fmla="*/ 0 h 63"/>
                  <a:gd name="T2" fmla="*/ 0 w 25"/>
                  <a:gd name="T3" fmla="*/ 0 h 63"/>
                  <a:gd name="T4" fmla="*/ 0 w 25"/>
                  <a:gd name="T5" fmla="*/ 63 h 63"/>
                  <a:gd name="T6" fmla="*/ 12 w 25"/>
                  <a:gd name="T7" fmla="*/ 63 h 63"/>
                  <a:gd name="T8" fmla="*/ 25 w 25"/>
                  <a:gd name="T9" fmla="*/ 47 h 63"/>
                  <a:gd name="T10" fmla="*/ 25 w 25"/>
                  <a:gd name="T11" fmla="*/ 16 h 63"/>
                  <a:gd name="T12" fmla="*/ 12 w 25"/>
                  <a:gd name="T13" fmla="*/ 0 h 63"/>
                  <a:gd name="T14" fmla="*/ 12 w 25"/>
                  <a:gd name="T15" fmla="*/ 0 h 63"/>
                  <a:gd name="T16" fmla="*/ 12 w 25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9" y="63"/>
                      <a:pt x="25" y="62"/>
                      <a:pt x="25" y="4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62">
                <a:extLst>
                  <a:ext uri="{FF2B5EF4-FFF2-40B4-BE49-F238E27FC236}">
                    <a16:creationId xmlns:a16="http://schemas.microsoft.com/office/drawing/2014/main" id="{6BA44B4A-3D0A-4AF2-82A6-874FA53FFF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1626" y="4367213"/>
                <a:ext cx="482599" cy="554037"/>
              </a:xfrm>
              <a:custGeom>
                <a:avLst/>
                <a:gdLst>
                  <a:gd name="T0" fmla="*/ 572 w 632"/>
                  <a:gd name="T1" fmla="*/ 581 h 725"/>
                  <a:gd name="T2" fmla="*/ 572 w 632"/>
                  <a:gd name="T3" fmla="*/ 174 h 725"/>
                  <a:gd name="T4" fmla="*/ 400 w 632"/>
                  <a:gd name="T5" fmla="*/ 0 h 725"/>
                  <a:gd name="T6" fmla="*/ 120 w 632"/>
                  <a:gd name="T7" fmla="*/ 76 h 725"/>
                  <a:gd name="T8" fmla="*/ 60 w 632"/>
                  <a:gd name="T9" fmla="*/ 569 h 725"/>
                  <a:gd name="T10" fmla="*/ 32 w 632"/>
                  <a:gd name="T11" fmla="*/ 581 h 725"/>
                  <a:gd name="T12" fmla="*/ 0 w 632"/>
                  <a:gd name="T13" fmla="*/ 693 h 725"/>
                  <a:gd name="T14" fmla="*/ 600 w 632"/>
                  <a:gd name="T15" fmla="*/ 725 h 725"/>
                  <a:gd name="T16" fmla="*/ 632 w 632"/>
                  <a:gd name="T17" fmla="*/ 613 h 725"/>
                  <a:gd name="T18" fmla="*/ 256 w 632"/>
                  <a:gd name="T19" fmla="*/ 465 h 725"/>
                  <a:gd name="T20" fmla="*/ 233 w 632"/>
                  <a:gd name="T21" fmla="*/ 469 h 725"/>
                  <a:gd name="T22" fmla="*/ 220 w 632"/>
                  <a:gd name="T23" fmla="*/ 440 h 725"/>
                  <a:gd name="T24" fmla="*/ 202 w 632"/>
                  <a:gd name="T25" fmla="*/ 385 h 725"/>
                  <a:gd name="T26" fmla="*/ 194 w 632"/>
                  <a:gd name="T27" fmla="*/ 456 h 725"/>
                  <a:gd name="T28" fmla="*/ 168 w 632"/>
                  <a:gd name="T29" fmla="*/ 469 h 725"/>
                  <a:gd name="T30" fmla="*/ 155 w 632"/>
                  <a:gd name="T31" fmla="*/ 269 h 725"/>
                  <a:gd name="T32" fmla="*/ 207 w 632"/>
                  <a:gd name="T33" fmla="*/ 256 h 725"/>
                  <a:gd name="T34" fmla="*/ 258 w 632"/>
                  <a:gd name="T35" fmla="*/ 323 h 725"/>
                  <a:gd name="T36" fmla="*/ 259 w 632"/>
                  <a:gd name="T37" fmla="*/ 409 h 725"/>
                  <a:gd name="T38" fmla="*/ 259 w 632"/>
                  <a:gd name="T39" fmla="*/ 454 h 725"/>
                  <a:gd name="T40" fmla="*/ 348 w 632"/>
                  <a:gd name="T41" fmla="*/ 456 h 725"/>
                  <a:gd name="T42" fmla="*/ 322 w 632"/>
                  <a:gd name="T43" fmla="*/ 469 h 725"/>
                  <a:gd name="T44" fmla="*/ 309 w 632"/>
                  <a:gd name="T45" fmla="*/ 269 h 725"/>
                  <a:gd name="T46" fmla="*/ 335 w 632"/>
                  <a:gd name="T47" fmla="*/ 256 h 725"/>
                  <a:gd name="T48" fmla="*/ 348 w 632"/>
                  <a:gd name="T49" fmla="*/ 456 h 725"/>
                  <a:gd name="T50" fmla="*/ 451 w 632"/>
                  <a:gd name="T51" fmla="*/ 391 h 725"/>
                  <a:gd name="T52" fmla="*/ 439 w 632"/>
                  <a:gd name="T53" fmla="*/ 456 h 725"/>
                  <a:gd name="T54" fmla="*/ 413 w 632"/>
                  <a:gd name="T55" fmla="*/ 469 h 725"/>
                  <a:gd name="T56" fmla="*/ 400 w 632"/>
                  <a:gd name="T57" fmla="*/ 269 h 725"/>
                  <a:gd name="T58" fmla="*/ 451 w 632"/>
                  <a:gd name="T59" fmla="*/ 256 h 725"/>
                  <a:gd name="T60" fmla="*/ 503 w 632"/>
                  <a:gd name="T61" fmla="*/ 337 h 725"/>
                  <a:gd name="T62" fmla="*/ 503 w 632"/>
                  <a:gd name="T63" fmla="*/ 33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725">
                    <a:moveTo>
                      <a:pt x="600" y="581"/>
                    </a:moveTo>
                    <a:cubicBezTo>
                      <a:pt x="572" y="581"/>
                      <a:pt x="572" y="581"/>
                      <a:pt x="572" y="581"/>
                    </a:cubicBezTo>
                    <a:cubicBezTo>
                      <a:pt x="572" y="577"/>
                      <a:pt x="572" y="573"/>
                      <a:pt x="572" y="569"/>
                    </a:cubicBezTo>
                    <a:cubicBezTo>
                      <a:pt x="572" y="174"/>
                      <a:pt x="572" y="174"/>
                      <a:pt x="572" y="174"/>
                    </a:cubicBezTo>
                    <a:cubicBezTo>
                      <a:pt x="572" y="131"/>
                      <a:pt x="548" y="94"/>
                      <a:pt x="512" y="76"/>
                    </a:cubicBezTo>
                    <a:cubicBezTo>
                      <a:pt x="494" y="31"/>
                      <a:pt x="451" y="0"/>
                      <a:pt x="400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81" y="0"/>
                      <a:pt x="138" y="31"/>
                      <a:pt x="120" y="76"/>
                    </a:cubicBezTo>
                    <a:cubicBezTo>
                      <a:pt x="84" y="94"/>
                      <a:pt x="60" y="131"/>
                      <a:pt x="60" y="174"/>
                    </a:cubicBezTo>
                    <a:cubicBezTo>
                      <a:pt x="60" y="569"/>
                      <a:pt x="60" y="569"/>
                      <a:pt x="60" y="569"/>
                    </a:cubicBezTo>
                    <a:cubicBezTo>
                      <a:pt x="60" y="573"/>
                      <a:pt x="60" y="577"/>
                      <a:pt x="60" y="581"/>
                    </a:cubicBezTo>
                    <a:cubicBezTo>
                      <a:pt x="32" y="581"/>
                      <a:pt x="32" y="581"/>
                      <a:pt x="32" y="581"/>
                    </a:cubicBezTo>
                    <a:cubicBezTo>
                      <a:pt x="14" y="581"/>
                      <a:pt x="0" y="596"/>
                      <a:pt x="0" y="613"/>
                    </a:cubicBez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10"/>
                      <a:pt x="14" y="725"/>
                      <a:pt x="32" y="725"/>
                    </a:cubicBezTo>
                    <a:cubicBezTo>
                      <a:pt x="600" y="725"/>
                      <a:pt x="600" y="725"/>
                      <a:pt x="600" y="725"/>
                    </a:cubicBezTo>
                    <a:cubicBezTo>
                      <a:pt x="618" y="725"/>
                      <a:pt x="632" y="710"/>
                      <a:pt x="632" y="693"/>
                    </a:cubicBezTo>
                    <a:cubicBezTo>
                      <a:pt x="632" y="613"/>
                      <a:pt x="632" y="613"/>
                      <a:pt x="632" y="613"/>
                    </a:cubicBezTo>
                    <a:cubicBezTo>
                      <a:pt x="632" y="596"/>
                      <a:pt x="618" y="581"/>
                      <a:pt x="600" y="581"/>
                    </a:cubicBezTo>
                    <a:close/>
                    <a:moveTo>
                      <a:pt x="256" y="465"/>
                    </a:moveTo>
                    <a:cubicBezTo>
                      <a:pt x="254" y="467"/>
                      <a:pt x="250" y="469"/>
                      <a:pt x="246" y="469"/>
                    </a:cubicBezTo>
                    <a:cubicBezTo>
                      <a:pt x="233" y="469"/>
                      <a:pt x="233" y="469"/>
                      <a:pt x="233" y="469"/>
                    </a:cubicBezTo>
                    <a:cubicBezTo>
                      <a:pt x="227" y="469"/>
                      <a:pt x="222" y="464"/>
                      <a:pt x="221" y="458"/>
                    </a:cubicBezTo>
                    <a:cubicBezTo>
                      <a:pt x="220" y="454"/>
                      <a:pt x="220" y="449"/>
                      <a:pt x="220" y="440"/>
                    </a:cubicBezTo>
                    <a:cubicBezTo>
                      <a:pt x="220" y="408"/>
                      <a:pt x="220" y="408"/>
                      <a:pt x="220" y="408"/>
                    </a:cubicBezTo>
                    <a:cubicBezTo>
                      <a:pt x="220" y="387"/>
                      <a:pt x="211" y="385"/>
                      <a:pt x="202" y="385"/>
                    </a:cubicBezTo>
                    <a:cubicBezTo>
                      <a:pt x="194" y="385"/>
                      <a:pt x="194" y="385"/>
                      <a:pt x="194" y="385"/>
                    </a:cubicBezTo>
                    <a:cubicBezTo>
                      <a:pt x="194" y="456"/>
                      <a:pt x="194" y="456"/>
                      <a:pt x="194" y="456"/>
                    </a:cubicBezTo>
                    <a:cubicBezTo>
                      <a:pt x="194" y="463"/>
                      <a:pt x="188" y="469"/>
                      <a:pt x="181" y="469"/>
                    </a:cubicBezTo>
                    <a:cubicBezTo>
                      <a:pt x="168" y="469"/>
                      <a:pt x="168" y="469"/>
                      <a:pt x="168" y="469"/>
                    </a:cubicBezTo>
                    <a:cubicBezTo>
                      <a:pt x="160" y="469"/>
                      <a:pt x="155" y="463"/>
                      <a:pt x="155" y="456"/>
                    </a:cubicBezTo>
                    <a:cubicBezTo>
                      <a:pt x="155" y="269"/>
                      <a:pt x="155" y="269"/>
                      <a:pt x="155" y="269"/>
                    </a:cubicBezTo>
                    <a:cubicBezTo>
                      <a:pt x="155" y="262"/>
                      <a:pt x="160" y="256"/>
                      <a:pt x="168" y="256"/>
                    </a:cubicBezTo>
                    <a:cubicBezTo>
                      <a:pt x="207" y="256"/>
                      <a:pt x="207" y="256"/>
                      <a:pt x="207" y="256"/>
                    </a:cubicBezTo>
                    <a:cubicBezTo>
                      <a:pt x="242" y="256"/>
                      <a:pt x="258" y="272"/>
                      <a:pt x="258" y="307"/>
                    </a:cubicBezTo>
                    <a:cubicBezTo>
                      <a:pt x="258" y="323"/>
                      <a:pt x="258" y="323"/>
                      <a:pt x="258" y="323"/>
                    </a:cubicBezTo>
                    <a:cubicBezTo>
                      <a:pt x="258" y="343"/>
                      <a:pt x="252" y="357"/>
                      <a:pt x="241" y="365"/>
                    </a:cubicBezTo>
                    <a:cubicBezTo>
                      <a:pt x="253" y="372"/>
                      <a:pt x="259" y="387"/>
                      <a:pt x="259" y="409"/>
                    </a:cubicBezTo>
                    <a:cubicBezTo>
                      <a:pt x="259" y="441"/>
                      <a:pt x="259" y="441"/>
                      <a:pt x="259" y="441"/>
                    </a:cubicBezTo>
                    <a:cubicBezTo>
                      <a:pt x="259" y="446"/>
                      <a:pt x="259" y="450"/>
                      <a:pt x="259" y="454"/>
                    </a:cubicBezTo>
                    <a:cubicBezTo>
                      <a:pt x="260" y="458"/>
                      <a:pt x="259" y="462"/>
                      <a:pt x="256" y="465"/>
                    </a:cubicBezTo>
                    <a:close/>
                    <a:moveTo>
                      <a:pt x="348" y="456"/>
                    </a:moveTo>
                    <a:cubicBezTo>
                      <a:pt x="348" y="463"/>
                      <a:pt x="342" y="469"/>
                      <a:pt x="335" y="469"/>
                    </a:cubicBezTo>
                    <a:cubicBezTo>
                      <a:pt x="322" y="469"/>
                      <a:pt x="322" y="469"/>
                      <a:pt x="322" y="469"/>
                    </a:cubicBezTo>
                    <a:cubicBezTo>
                      <a:pt x="315" y="469"/>
                      <a:pt x="309" y="463"/>
                      <a:pt x="309" y="456"/>
                    </a:cubicBezTo>
                    <a:cubicBezTo>
                      <a:pt x="309" y="269"/>
                      <a:pt x="309" y="269"/>
                      <a:pt x="309" y="269"/>
                    </a:cubicBezTo>
                    <a:cubicBezTo>
                      <a:pt x="309" y="262"/>
                      <a:pt x="315" y="256"/>
                      <a:pt x="322" y="256"/>
                    </a:cubicBezTo>
                    <a:cubicBezTo>
                      <a:pt x="335" y="256"/>
                      <a:pt x="335" y="256"/>
                      <a:pt x="335" y="256"/>
                    </a:cubicBezTo>
                    <a:cubicBezTo>
                      <a:pt x="342" y="256"/>
                      <a:pt x="348" y="262"/>
                      <a:pt x="348" y="269"/>
                    </a:cubicBezTo>
                    <a:lnTo>
                      <a:pt x="348" y="456"/>
                    </a:lnTo>
                    <a:close/>
                    <a:moveTo>
                      <a:pt x="503" y="337"/>
                    </a:moveTo>
                    <a:cubicBezTo>
                      <a:pt x="503" y="382"/>
                      <a:pt x="475" y="391"/>
                      <a:pt x="451" y="391"/>
                    </a:cubicBezTo>
                    <a:cubicBezTo>
                      <a:pt x="439" y="391"/>
                      <a:pt x="439" y="391"/>
                      <a:pt x="439" y="391"/>
                    </a:cubicBezTo>
                    <a:cubicBezTo>
                      <a:pt x="439" y="456"/>
                      <a:pt x="439" y="456"/>
                      <a:pt x="439" y="456"/>
                    </a:cubicBezTo>
                    <a:cubicBezTo>
                      <a:pt x="439" y="463"/>
                      <a:pt x="433" y="469"/>
                      <a:pt x="426" y="469"/>
                    </a:cubicBezTo>
                    <a:cubicBezTo>
                      <a:pt x="413" y="469"/>
                      <a:pt x="413" y="469"/>
                      <a:pt x="413" y="469"/>
                    </a:cubicBezTo>
                    <a:cubicBezTo>
                      <a:pt x="406" y="469"/>
                      <a:pt x="400" y="463"/>
                      <a:pt x="400" y="456"/>
                    </a:cubicBezTo>
                    <a:cubicBezTo>
                      <a:pt x="400" y="269"/>
                      <a:pt x="400" y="269"/>
                      <a:pt x="400" y="269"/>
                    </a:cubicBezTo>
                    <a:cubicBezTo>
                      <a:pt x="400" y="262"/>
                      <a:pt x="406" y="256"/>
                      <a:pt x="413" y="256"/>
                    </a:cubicBezTo>
                    <a:cubicBezTo>
                      <a:pt x="451" y="256"/>
                      <a:pt x="451" y="256"/>
                      <a:pt x="451" y="256"/>
                    </a:cubicBezTo>
                    <a:cubicBezTo>
                      <a:pt x="475" y="256"/>
                      <a:pt x="503" y="265"/>
                      <a:pt x="503" y="310"/>
                    </a:cubicBezTo>
                    <a:lnTo>
                      <a:pt x="503" y="337"/>
                    </a:lnTo>
                    <a:close/>
                    <a:moveTo>
                      <a:pt x="503" y="337"/>
                    </a:moveTo>
                    <a:cubicBezTo>
                      <a:pt x="503" y="337"/>
                      <a:pt x="503" y="337"/>
                      <a:pt x="503" y="3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233EC8AF-3A2C-4EFD-BBAA-C3D9DDF037DB}"/>
                </a:ext>
              </a:extLst>
            </p:cNvPr>
            <p:cNvGrpSpPr/>
            <p:nvPr/>
          </p:nvGrpSpPr>
          <p:grpSpPr>
            <a:xfrm>
              <a:off x="6715512" y="4364126"/>
              <a:ext cx="482599" cy="554037"/>
              <a:chOff x="4111626" y="4367213"/>
              <a:chExt cx="482599" cy="554037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27" name="Freeform 60">
                <a:extLst>
                  <a:ext uri="{FF2B5EF4-FFF2-40B4-BE49-F238E27FC236}">
                    <a16:creationId xmlns:a16="http://schemas.microsoft.com/office/drawing/2014/main" id="{A3F1281F-A18D-4BFA-967D-9146D78E33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0850" y="4591050"/>
                <a:ext cx="19050" cy="42862"/>
              </a:xfrm>
              <a:custGeom>
                <a:avLst/>
                <a:gdLst>
                  <a:gd name="T0" fmla="*/ 12 w 25"/>
                  <a:gd name="T1" fmla="*/ 0 h 57"/>
                  <a:gd name="T2" fmla="*/ 0 w 25"/>
                  <a:gd name="T3" fmla="*/ 0 h 57"/>
                  <a:gd name="T4" fmla="*/ 0 w 25"/>
                  <a:gd name="T5" fmla="*/ 57 h 57"/>
                  <a:gd name="T6" fmla="*/ 9 w 25"/>
                  <a:gd name="T7" fmla="*/ 57 h 57"/>
                  <a:gd name="T8" fmla="*/ 25 w 25"/>
                  <a:gd name="T9" fmla="*/ 38 h 57"/>
                  <a:gd name="T10" fmla="*/ 25 w 25"/>
                  <a:gd name="T11" fmla="*/ 18 h 57"/>
                  <a:gd name="T12" fmla="*/ 12 w 25"/>
                  <a:gd name="T13" fmla="*/ 0 h 57"/>
                  <a:gd name="T14" fmla="*/ 12 w 25"/>
                  <a:gd name="T15" fmla="*/ 0 h 57"/>
                  <a:gd name="T16" fmla="*/ 12 w 25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8" y="57"/>
                      <a:pt x="25" y="55"/>
                      <a:pt x="25" y="3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8" name="Freeform 61">
                <a:extLst>
                  <a:ext uri="{FF2B5EF4-FFF2-40B4-BE49-F238E27FC236}">
                    <a16:creationId xmlns:a16="http://schemas.microsoft.com/office/drawing/2014/main" id="{675F4BCF-B657-4DCF-9293-9B5A7904BC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8175" y="4591050"/>
                <a:ext cx="19050" cy="47625"/>
              </a:xfrm>
              <a:custGeom>
                <a:avLst/>
                <a:gdLst>
                  <a:gd name="T0" fmla="*/ 12 w 25"/>
                  <a:gd name="T1" fmla="*/ 0 h 63"/>
                  <a:gd name="T2" fmla="*/ 0 w 25"/>
                  <a:gd name="T3" fmla="*/ 0 h 63"/>
                  <a:gd name="T4" fmla="*/ 0 w 25"/>
                  <a:gd name="T5" fmla="*/ 63 h 63"/>
                  <a:gd name="T6" fmla="*/ 12 w 25"/>
                  <a:gd name="T7" fmla="*/ 63 h 63"/>
                  <a:gd name="T8" fmla="*/ 25 w 25"/>
                  <a:gd name="T9" fmla="*/ 47 h 63"/>
                  <a:gd name="T10" fmla="*/ 25 w 25"/>
                  <a:gd name="T11" fmla="*/ 16 h 63"/>
                  <a:gd name="T12" fmla="*/ 12 w 25"/>
                  <a:gd name="T13" fmla="*/ 0 h 63"/>
                  <a:gd name="T14" fmla="*/ 12 w 25"/>
                  <a:gd name="T15" fmla="*/ 0 h 63"/>
                  <a:gd name="T16" fmla="*/ 12 w 25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9" y="63"/>
                      <a:pt x="25" y="62"/>
                      <a:pt x="25" y="4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9" name="Freeform 62">
                <a:extLst>
                  <a:ext uri="{FF2B5EF4-FFF2-40B4-BE49-F238E27FC236}">
                    <a16:creationId xmlns:a16="http://schemas.microsoft.com/office/drawing/2014/main" id="{6614BA07-509F-401B-AED2-90C23B7367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1626" y="4367213"/>
                <a:ext cx="482599" cy="554037"/>
              </a:xfrm>
              <a:custGeom>
                <a:avLst/>
                <a:gdLst>
                  <a:gd name="T0" fmla="*/ 572 w 632"/>
                  <a:gd name="T1" fmla="*/ 581 h 725"/>
                  <a:gd name="T2" fmla="*/ 572 w 632"/>
                  <a:gd name="T3" fmla="*/ 174 h 725"/>
                  <a:gd name="T4" fmla="*/ 400 w 632"/>
                  <a:gd name="T5" fmla="*/ 0 h 725"/>
                  <a:gd name="T6" fmla="*/ 120 w 632"/>
                  <a:gd name="T7" fmla="*/ 76 h 725"/>
                  <a:gd name="T8" fmla="*/ 60 w 632"/>
                  <a:gd name="T9" fmla="*/ 569 h 725"/>
                  <a:gd name="T10" fmla="*/ 32 w 632"/>
                  <a:gd name="T11" fmla="*/ 581 h 725"/>
                  <a:gd name="T12" fmla="*/ 0 w 632"/>
                  <a:gd name="T13" fmla="*/ 693 h 725"/>
                  <a:gd name="T14" fmla="*/ 600 w 632"/>
                  <a:gd name="T15" fmla="*/ 725 h 725"/>
                  <a:gd name="T16" fmla="*/ 632 w 632"/>
                  <a:gd name="T17" fmla="*/ 613 h 725"/>
                  <a:gd name="T18" fmla="*/ 256 w 632"/>
                  <a:gd name="T19" fmla="*/ 465 h 725"/>
                  <a:gd name="T20" fmla="*/ 233 w 632"/>
                  <a:gd name="T21" fmla="*/ 469 h 725"/>
                  <a:gd name="T22" fmla="*/ 220 w 632"/>
                  <a:gd name="T23" fmla="*/ 440 h 725"/>
                  <a:gd name="T24" fmla="*/ 202 w 632"/>
                  <a:gd name="T25" fmla="*/ 385 h 725"/>
                  <a:gd name="T26" fmla="*/ 194 w 632"/>
                  <a:gd name="T27" fmla="*/ 456 h 725"/>
                  <a:gd name="T28" fmla="*/ 168 w 632"/>
                  <a:gd name="T29" fmla="*/ 469 h 725"/>
                  <a:gd name="T30" fmla="*/ 155 w 632"/>
                  <a:gd name="T31" fmla="*/ 269 h 725"/>
                  <a:gd name="T32" fmla="*/ 207 w 632"/>
                  <a:gd name="T33" fmla="*/ 256 h 725"/>
                  <a:gd name="T34" fmla="*/ 258 w 632"/>
                  <a:gd name="T35" fmla="*/ 323 h 725"/>
                  <a:gd name="T36" fmla="*/ 259 w 632"/>
                  <a:gd name="T37" fmla="*/ 409 h 725"/>
                  <a:gd name="T38" fmla="*/ 259 w 632"/>
                  <a:gd name="T39" fmla="*/ 454 h 725"/>
                  <a:gd name="T40" fmla="*/ 348 w 632"/>
                  <a:gd name="T41" fmla="*/ 456 h 725"/>
                  <a:gd name="T42" fmla="*/ 322 w 632"/>
                  <a:gd name="T43" fmla="*/ 469 h 725"/>
                  <a:gd name="T44" fmla="*/ 309 w 632"/>
                  <a:gd name="T45" fmla="*/ 269 h 725"/>
                  <a:gd name="T46" fmla="*/ 335 w 632"/>
                  <a:gd name="T47" fmla="*/ 256 h 725"/>
                  <a:gd name="T48" fmla="*/ 348 w 632"/>
                  <a:gd name="T49" fmla="*/ 456 h 725"/>
                  <a:gd name="T50" fmla="*/ 451 w 632"/>
                  <a:gd name="T51" fmla="*/ 391 h 725"/>
                  <a:gd name="T52" fmla="*/ 439 w 632"/>
                  <a:gd name="T53" fmla="*/ 456 h 725"/>
                  <a:gd name="T54" fmla="*/ 413 w 632"/>
                  <a:gd name="T55" fmla="*/ 469 h 725"/>
                  <a:gd name="T56" fmla="*/ 400 w 632"/>
                  <a:gd name="T57" fmla="*/ 269 h 725"/>
                  <a:gd name="T58" fmla="*/ 451 w 632"/>
                  <a:gd name="T59" fmla="*/ 256 h 725"/>
                  <a:gd name="T60" fmla="*/ 503 w 632"/>
                  <a:gd name="T61" fmla="*/ 337 h 725"/>
                  <a:gd name="T62" fmla="*/ 503 w 632"/>
                  <a:gd name="T63" fmla="*/ 33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725">
                    <a:moveTo>
                      <a:pt x="600" y="581"/>
                    </a:moveTo>
                    <a:cubicBezTo>
                      <a:pt x="572" y="581"/>
                      <a:pt x="572" y="581"/>
                      <a:pt x="572" y="581"/>
                    </a:cubicBezTo>
                    <a:cubicBezTo>
                      <a:pt x="572" y="577"/>
                      <a:pt x="572" y="573"/>
                      <a:pt x="572" y="569"/>
                    </a:cubicBezTo>
                    <a:cubicBezTo>
                      <a:pt x="572" y="174"/>
                      <a:pt x="572" y="174"/>
                      <a:pt x="572" y="174"/>
                    </a:cubicBezTo>
                    <a:cubicBezTo>
                      <a:pt x="572" y="131"/>
                      <a:pt x="548" y="94"/>
                      <a:pt x="512" y="76"/>
                    </a:cubicBezTo>
                    <a:cubicBezTo>
                      <a:pt x="494" y="31"/>
                      <a:pt x="451" y="0"/>
                      <a:pt x="400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81" y="0"/>
                      <a:pt x="138" y="31"/>
                      <a:pt x="120" y="76"/>
                    </a:cubicBezTo>
                    <a:cubicBezTo>
                      <a:pt x="84" y="94"/>
                      <a:pt x="60" y="131"/>
                      <a:pt x="60" y="174"/>
                    </a:cubicBezTo>
                    <a:cubicBezTo>
                      <a:pt x="60" y="569"/>
                      <a:pt x="60" y="569"/>
                      <a:pt x="60" y="569"/>
                    </a:cubicBezTo>
                    <a:cubicBezTo>
                      <a:pt x="60" y="573"/>
                      <a:pt x="60" y="577"/>
                      <a:pt x="60" y="581"/>
                    </a:cubicBezTo>
                    <a:cubicBezTo>
                      <a:pt x="32" y="581"/>
                      <a:pt x="32" y="581"/>
                      <a:pt x="32" y="581"/>
                    </a:cubicBezTo>
                    <a:cubicBezTo>
                      <a:pt x="14" y="581"/>
                      <a:pt x="0" y="596"/>
                      <a:pt x="0" y="613"/>
                    </a:cubicBez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10"/>
                      <a:pt x="14" y="725"/>
                      <a:pt x="32" y="725"/>
                    </a:cubicBezTo>
                    <a:cubicBezTo>
                      <a:pt x="600" y="725"/>
                      <a:pt x="600" y="725"/>
                      <a:pt x="600" y="725"/>
                    </a:cubicBezTo>
                    <a:cubicBezTo>
                      <a:pt x="618" y="725"/>
                      <a:pt x="632" y="710"/>
                      <a:pt x="632" y="693"/>
                    </a:cubicBezTo>
                    <a:cubicBezTo>
                      <a:pt x="632" y="613"/>
                      <a:pt x="632" y="613"/>
                      <a:pt x="632" y="613"/>
                    </a:cubicBezTo>
                    <a:cubicBezTo>
                      <a:pt x="632" y="596"/>
                      <a:pt x="618" y="581"/>
                      <a:pt x="600" y="581"/>
                    </a:cubicBezTo>
                    <a:close/>
                    <a:moveTo>
                      <a:pt x="256" y="465"/>
                    </a:moveTo>
                    <a:cubicBezTo>
                      <a:pt x="254" y="467"/>
                      <a:pt x="250" y="469"/>
                      <a:pt x="246" y="469"/>
                    </a:cubicBezTo>
                    <a:cubicBezTo>
                      <a:pt x="233" y="469"/>
                      <a:pt x="233" y="469"/>
                      <a:pt x="233" y="469"/>
                    </a:cubicBezTo>
                    <a:cubicBezTo>
                      <a:pt x="227" y="469"/>
                      <a:pt x="222" y="464"/>
                      <a:pt x="221" y="458"/>
                    </a:cubicBezTo>
                    <a:cubicBezTo>
                      <a:pt x="220" y="454"/>
                      <a:pt x="220" y="449"/>
                      <a:pt x="220" y="440"/>
                    </a:cubicBezTo>
                    <a:cubicBezTo>
                      <a:pt x="220" y="408"/>
                      <a:pt x="220" y="408"/>
                      <a:pt x="220" y="408"/>
                    </a:cubicBezTo>
                    <a:cubicBezTo>
                      <a:pt x="220" y="387"/>
                      <a:pt x="211" y="385"/>
                      <a:pt x="202" y="385"/>
                    </a:cubicBezTo>
                    <a:cubicBezTo>
                      <a:pt x="194" y="385"/>
                      <a:pt x="194" y="385"/>
                      <a:pt x="194" y="385"/>
                    </a:cubicBezTo>
                    <a:cubicBezTo>
                      <a:pt x="194" y="456"/>
                      <a:pt x="194" y="456"/>
                      <a:pt x="194" y="456"/>
                    </a:cubicBezTo>
                    <a:cubicBezTo>
                      <a:pt x="194" y="463"/>
                      <a:pt x="188" y="469"/>
                      <a:pt x="181" y="469"/>
                    </a:cubicBezTo>
                    <a:cubicBezTo>
                      <a:pt x="168" y="469"/>
                      <a:pt x="168" y="469"/>
                      <a:pt x="168" y="469"/>
                    </a:cubicBezTo>
                    <a:cubicBezTo>
                      <a:pt x="160" y="469"/>
                      <a:pt x="155" y="463"/>
                      <a:pt x="155" y="456"/>
                    </a:cubicBezTo>
                    <a:cubicBezTo>
                      <a:pt x="155" y="269"/>
                      <a:pt x="155" y="269"/>
                      <a:pt x="155" y="269"/>
                    </a:cubicBezTo>
                    <a:cubicBezTo>
                      <a:pt x="155" y="262"/>
                      <a:pt x="160" y="256"/>
                      <a:pt x="168" y="256"/>
                    </a:cubicBezTo>
                    <a:cubicBezTo>
                      <a:pt x="207" y="256"/>
                      <a:pt x="207" y="256"/>
                      <a:pt x="207" y="256"/>
                    </a:cubicBezTo>
                    <a:cubicBezTo>
                      <a:pt x="242" y="256"/>
                      <a:pt x="258" y="272"/>
                      <a:pt x="258" y="307"/>
                    </a:cubicBezTo>
                    <a:cubicBezTo>
                      <a:pt x="258" y="323"/>
                      <a:pt x="258" y="323"/>
                      <a:pt x="258" y="323"/>
                    </a:cubicBezTo>
                    <a:cubicBezTo>
                      <a:pt x="258" y="343"/>
                      <a:pt x="252" y="357"/>
                      <a:pt x="241" y="365"/>
                    </a:cubicBezTo>
                    <a:cubicBezTo>
                      <a:pt x="253" y="372"/>
                      <a:pt x="259" y="387"/>
                      <a:pt x="259" y="409"/>
                    </a:cubicBezTo>
                    <a:cubicBezTo>
                      <a:pt x="259" y="441"/>
                      <a:pt x="259" y="441"/>
                      <a:pt x="259" y="441"/>
                    </a:cubicBezTo>
                    <a:cubicBezTo>
                      <a:pt x="259" y="446"/>
                      <a:pt x="259" y="450"/>
                      <a:pt x="259" y="454"/>
                    </a:cubicBezTo>
                    <a:cubicBezTo>
                      <a:pt x="260" y="458"/>
                      <a:pt x="259" y="462"/>
                      <a:pt x="256" y="465"/>
                    </a:cubicBezTo>
                    <a:close/>
                    <a:moveTo>
                      <a:pt x="348" y="456"/>
                    </a:moveTo>
                    <a:cubicBezTo>
                      <a:pt x="348" y="463"/>
                      <a:pt x="342" y="469"/>
                      <a:pt x="335" y="469"/>
                    </a:cubicBezTo>
                    <a:cubicBezTo>
                      <a:pt x="322" y="469"/>
                      <a:pt x="322" y="469"/>
                      <a:pt x="322" y="469"/>
                    </a:cubicBezTo>
                    <a:cubicBezTo>
                      <a:pt x="315" y="469"/>
                      <a:pt x="309" y="463"/>
                      <a:pt x="309" y="456"/>
                    </a:cubicBezTo>
                    <a:cubicBezTo>
                      <a:pt x="309" y="269"/>
                      <a:pt x="309" y="269"/>
                      <a:pt x="309" y="269"/>
                    </a:cubicBezTo>
                    <a:cubicBezTo>
                      <a:pt x="309" y="262"/>
                      <a:pt x="315" y="256"/>
                      <a:pt x="322" y="256"/>
                    </a:cubicBezTo>
                    <a:cubicBezTo>
                      <a:pt x="335" y="256"/>
                      <a:pt x="335" y="256"/>
                      <a:pt x="335" y="256"/>
                    </a:cubicBezTo>
                    <a:cubicBezTo>
                      <a:pt x="342" y="256"/>
                      <a:pt x="348" y="262"/>
                      <a:pt x="348" y="269"/>
                    </a:cubicBezTo>
                    <a:lnTo>
                      <a:pt x="348" y="456"/>
                    </a:lnTo>
                    <a:close/>
                    <a:moveTo>
                      <a:pt x="503" y="337"/>
                    </a:moveTo>
                    <a:cubicBezTo>
                      <a:pt x="503" y="382"/>
                      <a:pt x="475" y="391"/>
                      <a:pt x="451" y="391"/>
                    </a:cubicBezTo>
                    <a:cubicBezTo>
                      <a:pt x="439" y="391"/>
                      <a:pt x="439" y="391"/>
                      <a:pt x="439" y="391"/>
                    </a:cubicBezTo>
                    <a:cubicBezTo>
                      <a:pt x="439" y="456"/>
                      <a:pt x="439" y="456"/>
                      <a:pt x="439" y="456"/>
                    </a:cubicBezTo>
                    <a:cubicBezTo>
                      <a:pt x="439" y="463"/>
                      <a:pt x="433" y="469"/>
                      <a:pt x="426" y="469"/>
                    </a:cubicBezTo>
                    <a:cubicBezTo>
                      <a:pt x="413" y="469"/>
                      <a:pt x="413" y="469"/>
                      <a:pt x="413" y="469"/>
                    </a:cubicBezTo>
                    <a:cubicBezTo>
                      <a:pt x="406" y="469"/>
                      <a:pt x="400" y="463"/>
                      <a:pt x="400" y="456"/>
                    </a:cubicBezTo>
                    <a:cubicBezTo>
                      <a:pt x="400" y="269"/>
                      <a:pt x="400" y="269"/>
                      <a:pt x="400" y="269"/>
                    </a:cubicBezTo>
                    <a:cubicBezTo>
                      <a:pt x="400" y="262"/>
                      <a:pt x="406" y="256"/>
                      <a:pt x="413" y="256"/>
                    </a:cubicBezTo>
                    <a:cubicBezTo>
                      <a:pt x="451" y="256"/>
                      <a:pt x="451" y="256"/>
                      <a:pt x="451" y="256"/>
                    </a:cubicBezTo>
                    <a:cubicBezTo>
                      <a:pt x="475" y="256"/>
                      <a:pt x="503" y="265"/>
                      <a:pt x="503" y="310"/>
                    </a:cubicBezTo>
                    <a:lnTo>
                      <a:pt x="503" y="337"/>
                    </a:lnTo>
                    <a:close/>
                    <a:moveTo>
                      <a:pt x="503" y="337"/>
                    </a:moveTo>
                    <a:cubicBezTo>
                      <a:pt x="503" y="337"/>
                      <a:pt x="503" y="337"/>
                      <a:pt x="503" y="3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2F13470E-AC5F-4F01-9234-6E46E6652E8B}"/>
                </a:ext>
              </a:extLst>
            </p:cNvPr>
            <p:cNvGrpSpPr/>
            <p:nvPr/>
          </p:nvGrpSpPr>
          <p:grpSpPr>
            <a:xfrm>
              <a:off x="7320860" y="4364126"/>
              <a:ext cx="482599" cy="554037"/>
              <a:chOff x="4111626" y="4367213"/>
              <a:chExt cx="482599" cy="554037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31" name="Freeform 60">
                <a:extLst>
                  <a:ext uri="{FF2B5EF4-FFF2-40B4-BE49-F238E27FC236}">
                    <a16:creationId xmlns:a16="http://schemas.microsoft.com/office/drawing/2014/main" id="{EA84B293-89F1-49F0-8285-FB47D2CECE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0850" y="4591050"/>
                <a:ext cx="19050" cy="42862"/>
              </a:xfrm>
              <a:custGeom>
                <a:avLst/>
                <a:gdLst>
                  <a:gd name="T0" fmla="*/ 12 w 25"/>
                  <a:gd name="T1" fmla="*/ 0 h 57"/>
                  <a:gd name="T2" fmla="*/ 0 w 25"/>
                  <a:gd name="T3" fmla="*/ 0 h 57"/>
                  <a:gd name="T4" fmla="*/ 0 w 25"/>
                  <a:gd name="T5" fmla="*/ 57 h 57"/>
                  <a:gd name="T6" fmla="*/ 9 w 25"/>
                  <a:gd name="T7" fmla="*/ 57 h 57"/>
                  <a:gd name="T8" fmla="*/ 25 w 25"/>
                  <a:gd name="T9" fmla="*/ 38 h 57"/>
                  <a:gd name="T10" fmla="*/ 25 w 25"/>
                  <a:gd name="T11" fmla="*/ 18 h 57"/>
                  <a:gd name="T12" fmla="*/ 12 w 25"/>
                  <a:gd name="T13" fmla="*/ 0 h 57"/>
                  <a:gd name="T14" fmla="*/ 12 w 25"/>
                  <a:gd name="T15" fmla="*/ 0 h 57"/>
                  <a:gd name="T16" fmla="*/ 12 w 25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8" y="57"/>
                      <a:pt x="25" y="55"/>
                      <a:pt x="25" y="3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Freeform 61">
                <a:extLst>
                  <a:ext uri="{FF2B5EF4-FFF2-40B4-BE49-F238E27FC236}">
                    <a16:creationId xmlns:a16="http://schemas.microsoft.com/office/drawing/2014/main" id="{4A3EF1FD-2588-4AAB-8C23-F2A22ACD13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8175" y="4591050"/>
                <a:ext cx="19050" cy="47625"/>
              </a:xfrm>
              <a:custGeom>
                <a:avLst/>
                <a:gdLst>
                  <a:gd name="T0" fmla="*/ 12 w 25"/>
                  <a:gd name="T1" fmla="*/ 0 h 63"/>
                  <a:gd name="T2" fmla="*/ 0 w 25"/>
                  <a:gd name="T3" fmla="*/ 0 h 63"/>
                  <a:gd name="T4" fmla="*/ 0 w 25"/>
                  <a:gd name="T5" fmla="*/ 63 h 63"/>
                  <a:gd name="T6" fmla="*/ 12 w 25"/>
                  <a:gd name="T7" fmla="*/ 63 h 63"/>
                  <a:gd name="T8" fmla="*/ 25 w 25"/>
                  <a:gd name="T9" fmla="*/ 47 h 63"/>
                  <a:gd name="T10" fmla="*/ 25 w 25"/>
                  <a:gd name="T11" fmla="*/ 16 h 63"/>
                  <a:gd name="T12" fmla="*/ 12 w 25"/>
                  <a:gd name="T13" fmla="*/ 0 h 63"/>
                  <a:gd name="T14" fmla="*/ 12 w 25"/>
                  <a:gd name="T15" fmla="*/ 0 h 63"/>
                  <a:gd name="T16" fmla="*/ 12 w 25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9" y="63"/>
                      <a:pt x="25" y="62"/>
                      <a:pt x="25" y="4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3" name="Freeform 62">
                <a:extLst>
                  <a:ext uri="{FF2B5EF4-FFF2-40B4-BE49-F238E27FC236}">
                    <a16:creationId xmlns:a16="http://schemas.microsoft.com/office/drawing/2014/main" id="{ECD34A7E-9799-4E91-88F3-09CA419CC0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1626" y="4367213"/>
                <a:ext cx="482599" cy="554037"/>
              </a:xfrm>
              <a:custGeom>
                <a:avLst/>
                <a:gdLst>
                  <a:gd name="T0" fmla="*/ 572 w 632"/>
                  <a:gd name="T1" fmla="*/ 581 h 725"/>
                  <a:gd name="T2" fmla="*/ 572 w 632"/>
                  <a:gd name="T3" fmla="*/ 174 h 725"/>
                  <a:gd name="T4" fmla="*/ 400 w 632"/>
                  <a:gd name="T5" fmla="*/ 0 h 725"/>
                  <a:gd name="T6" fmla="*/ 120 w 632"/>
                  <a:gd name="T7" fmla="*/ 76 h 725"/>
                  <a:gd name="T8" fmla="*/ 60 w 632"/>
                  <a:gd name="T9" fmla="*/ 569 h 725"/>
                  <a:gd name="T10" fmla="*/ 32 w 632"/>
                  <a:gd name="T11" fmla="*/ 581 h 725"/>
                  <a:gd name="T12" fmla="*/ 0 w 632"/>
                  <a:gd name="T13" fmla="*/ 693 h 725"/>
                  <a:gd name="T14" fmla="*/ 600 w 632"/>
                  <a:gd name="T15" fmla="*/ 725 h 725"/>
                  <a:gd name="T16" fmla="*/ 632 w 632"/>
                  <a:gd name="T17" fmla="*/ 613 h 725"/>
                  <a:gd name="T18" fmla="*/ 256 w 632"/>
                  <a:gd name="T19" fmla="*/ 465 h 725"/>
                  <a:gd name="T20" fmla="*/ 233 w 632"/>
                  <a:gd name="T21" fmla="*/ 469 h 725"/>
                  <a:gd name="T22" fmla="*/ 220 w 632"/>
                  <a:gd name="T23" fmla="*/ 440 h 725"/>
                  <a:gd name="T24" fmla="*/ 202 w 632"/>
                  <a:gd name="T25" fmla="*/ 385 h 725"/>
                  <a:gd name="T26" fmla="*/ 194 w 632"/>
                  <a:gd name="T27" fmla="*/ 456 h 725"/>
                  <a:gd name="T28" fmla="*/ 168 w 632"/>
                  <a:gd name="T29" fmla="*/ 469 h 725"/>
                  <a:gd name="T30" fmla="*/ 155 w 632"/>
                  <a:gd name="T31" fmla="*/ 269 h 725"/>
                  <a:gd name="T32" fmla="*/ 207 w 632"/>
                  <a:gd name="T33" fmla="*/ 256 h 725"/>
                  <a:gd name="T34" fmla="*/ 258 w 632"/>
                  <a:gd name="T35" fmla="*/ 323 h 725"/>
                  <a:gd name="T36" fmla="*/ 259 w 632"/>
                  <a:gd name="T37" fmla="*/ 409 h 725"/>
                  <a:gd name="T38" fmla="*/ 259 w 632"/>
                  <a:gd name="T39" fmla="*/ 454 h 725"/>
                  <a:gd name="T40" fmla="*/ 348 w 632"/>
                  <a:gd name="T41" fmla="*/ 456 h 725"/>
                  <a:gd name="T42" fmla="*/ 322 w 632"/>
                  <a:gd name="T43" fmla="*/ 469 h 725"/>
                  <a:gd name="T44" fmla="*/ 309 w 632"/>
                  <a:gd name="T45" fmla="*/ 269 h 725"/>
                  <a:gd name="T46" fmla="*/ 335 w 632"/>
                  <a:gd name="T47" fmla="*/ 256 h 725"/>
                  <a:gd name="T48" fmla="*/ 348 w 632"/>
                  <a:gd name="T49" fmla="*/ 456 h 725"/>
                  <a:gd name="T50" fmla="*/ 451 w 632"/>
                  <a:gd name="T51" fmla="*/ 391 h 725"/>
                  <a:gd name="T52" fmla="*/ 439 w 632"/>
                  <a:gd name="T53" fmla="*/ 456 h 725"/>
                  <a:gd name="T54" fmla="*/ 413 w 632"/>
                  <a:gd name="T55" fmla="*/ 469 h 725"/>
                  <a:gd name="T56" fmla="*/ 400 w 632"/>
                  <a:gd name="T57" fmla="*/ 269 h 725"/>
                  <a:gd name="T58" fmla="*/ 451 w 632"/>
                  <a:gd name="T59" fmla="*/ 256 h 725"/>
                  <a:gd name="T60" fmla="*/ 503 w 632"/>
                  <a:gd name="T61" fmla="*/ 337 h 725"/>
                  <a:gd name="T62" fmla="*/ 503 w 632"/>
                  <a:gd name="T63" fmla="*/ 33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725">
                    <a:moveTo>
                      <a:pt x="600" y="581"/>
                    </a:moveTo>
                    <a:cubicBezTo>
                      <a:pt x="572" y="581"/>
                      <a:pt x="572" y="581"/>
                      <a:pt x="572" y="581"/>
                    </a:cubicBezTo>
                    <a:cubicBezTo>
                      <a:pt x="572" y="577"/>
                      <a:pt x="572" y="573"/>
                      <a:pt x="572" y="569"/>
                    </a:cubicBezTo>
                    <a:cubicBezTo>
                      <a:pt x="572" y="174"/>
                      <a:pt x="572" y="174"/>
                      <a:pt x="572" y="174"/>
                    </a:cubicBezTo>
                    <a:cubicBezTo>
                      <a:pt x="572" y="131"/>
                      <a:pt x="548" y="94"/>
                      <a:pt x="512" y="76"/>
                    </a:cubicBezTo>
                    <a:cubicBezTo>
                      <a:pt x="494" y="31"/>
                      <a:pt x="451" y="0"/>
                      <a:pt x="400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81" y="0"/>
                      <a:pt x="138" y="31"/>
                      <a:pt x="120" y="76"/>
                    </a:cubicBezTo>
                    <a:cubicBezTo>
                      <a:pt x="84" y="94"/>
                      <a:pt x="60" y="131"/>
                      <a:pt x="60" y="174"/>
                    </a:cubicBezTo>
                    <a:cubicBezTo>
                      <a:pt x="60" y="569"/>
                      <a:pt x="60" y="569"/>
                      <a:pt x="60" y="569"/>
                    </a:cubicBezTo>
                    <a:cubicBezTo>
                      <a:pt x="60" y="573"/>
                      <a:pt x="60" y="577"/>
                      <a:pt x="60" y="581"/>
                    </a:cubicBezTo>
                    <a:cubicBezTo>
                      <a:pt x="32" y="581"/>
                      <a:pt x="32" y="581"/>
                      <a:pt x="32" y="581"/>
                    </a:cubicBezTo>
                    <a:cubicBezTo>
                      <a:pt x="14" y="581"/>
                      <a:pt x="0" y="596"/>
                      <a:pt x="0" y="613"/>
                    </a:cubicBez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10"/>
                      <a:pt x="14" y="725"/>
                      <a:pt x="32" y="725"/>
                    </a:cubicBezTo>
                    <a:cubicBezTo>
                      <a:pt x="600" y="725"/>
                      <a:pt x="600" y="725"/>
                      <a:pt x="600" y="725"/>
                    </a:cubicBezTo>
                    <a:cubicBezTo>
                      <a:pt x="618" y="725"/>
                      <a:pt x="632" y="710"/>
                      <a:pt x="632" y="693"/>
                    </a:cubicBezTo>
                    <a:cubicBezTo>
                      <a:pt x="632" y="613"/>
                      <a:pt x="632" y="613"/>
                      <a:pt x="632" y="613"/>
                    </a:cubicBezTo>
                    <a:cubicBezTo>
                      <a:pt x="632" y="596"/>
                      <a:pt x="618" y="581"/>
                      <a:pt x="600" y="581"/>
                    </a:cubicBezTo>
                    <a:close/>
                    <a:moveTo>
                      <a:pt x="256" y="465"/>
                    </a:moveTo>
                    <a:cubicBezTo>
                      <a:pt x="254" y="467"/>
                      <a:pt x="250" y="469"/>
                      <a:pt x="246" y="469"/>
                    </a:cubicBezTo>
                    <a:cubicBezTo>
                      <a:pt x="233" y="469"/>
                      <a:pt x="233" y="469"/>
                      <a:pt x="233" y="469"/>
                    </a:cubicBezTo>
                    <a:cubicBezTo>
                      <a:pt x="227" y="469"/>
                      <a:pt x="222" y="464"/>
                      <a:pt x="221" y="458"/>
                    </a:cubicBezTo>
                    <a:cubicBezTo>
                      <a:pt x="220" y="454"/>
                      <a:pt x="220" y="449"/>
                      <a:pt x="220" y="440"/>
                    </a:cubicBezTo>
                    <a:cubicBezTo>
                      <a:pt x="220" y="408"/>
                      <a:pt x="220" y="408"/>
                      <a:pt x="220" y="408"/>
                    </a:cubicBezTo>
                    <a:cubicBezTo>
                      <a:pt x="220" y="387"/>
                      <a:pt x="211" y="385"/>
                      <a:pt x="202" y="385"/>
                    </a:cubicBezTo>
                    <a:cubicBezTo>
                      <a:pt x="194" y="385"/>
                      <a:pt x="194" y="385"/>
                      <a:pt x="194" y="385"/>
                    </a:cubicBezTo>
                    <a:cubicBezTo>
                      <a:pt x="194" y="456"/>
                      <a:pt x="194" y="456"/>
                      <a:pt x="194" y="456"/>
                    </a:cubicBezTo>
                    <a:cubicBezTo>
                      <a:pt x="194" y="463"/>
                      <a:pt x="188" y="469"/>
                      <a:pt x="181" y="469"/>
                    </a:cubicBezTo>
                    <a:cubicBezTo>
                      <a:pt x="168" y="469"/>
                      <a:pt x="168" y="469"/>
                      <a:pt x="168" y="469"/>
                    </a:cubicBezTo>
                    <a:cubicBezTo>
                      <a:pt x="160" y="469"/>
                      <a:pt x="155" y="463"/>
                      <a:pt x="155" y="456"/>
                    </a:cubicBezTo>
                    <a:cubicBezTo>
                      <a:pt x="155" y="269"/>
                      <a:pt x="155" y="269"/>
                      <a:pt x="155" y="269"/>
                    </a:cubicBezTo>
                    <a:cubicBezTo>
                      <a:pt x="155" y="262"/>
                      <a:pt x="160" y="256"/>
                      <a:pt x="168" y="256"/>
                    </a:cubicBezTo>
                    <a:cubicBezTo>
                      <a:pt x="207" y="256"/>
                      <a:pt x="207" y="256"/>
                      <a:pt x="207" y="256"/>
                    </a:cubicBezTo>
                    <a:cubicBezTo>
                      <a:pt x="242" y="256"/>
                      <a:pt x="258" y="272"/>
                      <a:pt x="258" y="307"/>
                    </a:cubicBezTo>
                    <a:cubicBezTo>
                      <a:pt x="258" y="323"/>
                      <a:pt x="258" y="323"/>
                      <a:pt x="258" y="323"/>
                    </a:cubicBezTo>
                    <a:cubicBezTo>
                      <a:pt x="258" y="343"/>
                      <a:pt x="252" y="357"/>
                      <a:pt x="241" y="365"/>
                    </a:cubicBezTo>
                    <a:cubicBezTo>
                      <a:pt x="253" y="372"/>
                      <a:pt x="259" y="387"/>
                      <a:pt x="259" y="409"/>
                    </a:cubicBezTo>
                    <a:cubicBezTo>
                      <a:pt x="259" y="441"/>
                      <a:pt x="259" y="441"/>
                      <a:pt x="259" y="441"/>
                    </a:cubicBezTo>
                    <a:cubicBezTo>
                      <a:pt x="259" y="446"/>
                      <a:pt x="259" y="450"/>
                      <a:pt x="259" y="454"/>
                    </a:cubicBezTo>
                    <a:cubicBezTo>
                      <a:pt x="260" y="458"/>
                      <a:pt x="259" y="462"/>
                      <a:pt x="256" y="465"/>
                    </a:cubicBezTo>
                    <a:close/>
                    <a:moveTo>
                      <a:pt x="348" y="456"/>
                    </a:moveTo>
                    <a:cubicBezTo>
                      <a:pt x="348" y="463"/>
                      <a:pt x="342" y="469"/>
                      <a:pt x="335" y="469"/>
                    </a:cubicBezTo>
                    <a:cubicBezTo>
                      <a:pt x="322" y="469"/>
                      <a:pt x="322" y="469"/>
                      <a:pt x="322" y="469"/>
                    </a:cubicBezTo>
                    <a:cubicBezTo>
                      <a:pt x="315" y="469"/>
                      <a:pt x="309" y="463"/>
                      <a:pt x="309" y="456"/>
                    </a:cubicBezTo>
                    <a:cubicBezTo>
                      <a:pt x="309" y="269"/>
                      <a:pt x="309" y="269"/>
                      <a:pt x="309" y="269"/>
                    </a:cubicBezTo>
                    <a:cubicBezTo>
                      <a:pt x="309" y="262"/>
                      <a:pt x="315" y="256"/>
                      <a:pt x="322" y="256"/>
                    </a:cubicBezTo>
                    <a:cubicBezTo>
                      <a:pt x="335" y="256"/>
                      <a:pt x="335" y="256"/>
                      <a:pt x="335" y="256"/>
                    </a:cubicBezTo>
                    <a:cubicBezTo>
                      <a:pt x="342" y="256"/>
                      <a:pt x="348" y="262"/>
                      <a:pt x="348" y="269"/>
                    </a:cubicBezTo>
                    <a:lnTo>
                      <a:pt x="348" y="456"/>
                    </a:lnTo>
                    <a:close/>
                    <a:moveTo>
                      <a:pt x="503" y="337"/>
                    </a:moveTo>
                    <a:cubicBezTo>
                      <a:pt x="503" y="382"/>
                      <a:pt x="475" y="391"/>
                      <a:pt x="451" y="391"/>
                    </a:cubicBezTo>
                    <a:cubicBezTo>
                      <a:pt x="439" y="391"/>
                      <a:pt x="439" y="391"/>
                      <a:pt x="439" y="391"/>
                    </a:cubicBezTo>
                    <a:cubicBezTo>
                      <a:pt x="439" y="456"/>
                      <a:pt x="439" y="456"/>
                      <a:pt x="439" y="456"/>
                    </a:cubicBezTo>
                    <a:cubicBezTo>
                      <a:pt x="439" y="463"/>
                      <a:pt x="433" y="469"/>
                      <a:pt x="426" y="469"/>
                    </a:cubicBezTo>
                    <a:cubicBezTo>
                      <a:pt x="413" y="469"/>
                      <a:pt x="413" y="469"/>
                      <a:pt x="413" y="469"/>
                    </a:cubicBezTo>
                    <a:cubicBezTo>
                      <a:pt x="406" y="469"/>
                      <a:pt x="400" y="463"/>
                      <a:pt x="400" y="456"/>
                    </a:cubicBezTo>
                    <a:cubicBezTo>
                      <a:pt x="400" y="269"/>
                      <a:pt x="400" y="269"/>
                      <a:pt x="400" y="269"/>
                    </a:cubicBezTo>
                    <a:cubicBezTo>
                      <a:pt x="400" y="262"/>
                      <a:pt x="406" y="256"/>
                      <a:pt x="413" y="256"/>
                    </a:cubicBezTo>
                    <a:cubicBezTo>
                      <a:pt x="451" y="256"/>
                      <a:pt x="451" y="256"/>
                      <a:pt x="451" y="256"/>
                    </a:cubicBezTo>
                    <a:cubicBezTo>
                      <a:pt x="475" y="256"/>
                      <a:pt x="503" y="265"/>
                      <a:pt x="503" y="310"/>
                    </a:cubicBezTo>
                    <a:lnTo>
                      <a:pt x="503" y="337"/>
                    </a:lnTo>
                    <a:close/>
                    <a:moveTo>
                      <a:pt x="503" y="337"/>
                    </a:moveTo>
                    <a:cubicBezTo>
                      <a:pt x="503" y="337"/>
                      <a:pt x="503" y="337"/>
                      <a:pt x="503" y="3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4429B09A-4570-435B-898F-23C6957CEB1B}"/>
                </a:ext>
              </a:extLst>
            </p:cNvPr>
            <p:cNvGrpSpPr/>
            <p:nvPr/>
          </p:nvGrpSpPr>
          <p:grpSpPr>
            <a:xfrm>
              <a:off x="7926208" y="4364126"/>
              <a:ext cx="482599" cy="554037"/>
              <a:chOff x="4111626" y="4367213"/>
              <a:chExt cx="482599" cy="554037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35" name="Freeform 60">
                <a:extLst>
                  <a:ext uri="{FF2B5EF4-FFF2-40B4-BE49-F238E27FC236}">
                    <a16:creationId xmlns:a16="http://schemas.microsoft.com/office/drawing/2014/main" id="{38DCD0C8-FD43-43B6-B80A-5609A6C801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0850" y="4591050"/>
                <a:ext cx="19050" cy="42862"/>
              </a:xfrm>
              <a:custGeom>
                <a:avLst/>
                <a:gdLst>
                  <a:gd name="T0" fmla="*/ 12 w 25"/>
                  <a:gd name="T1" fmla="*/ 0 h 57"/>
                  <a:gd name="T2" fmla="*/ 0 w 25"/>
                  <a:gd name="T3" fmla="*/ 0 h 57"/>
                  <a:gd name="T4" fmla="*/ 0 w 25"/>
                  <a:gd name="T5" fmla="*/ 57 h 57"/>
                  <a:gd name="T6" fmla="*/ 9 w 25"/>
                  <a:gd name="T7" fmla="*/ 57 h 57"/>
                  <a:gd name="T8" fmla="*/ 25 w 25"/>
                  <a:gd name="T9" fmla="*/ 38 h 57"/>
                  <a:gd name="T10" fmla="*/ 25 w 25"/>
                  <a:gd name="T11" fmla="*/ 18 h 57"/>
                  <a:gd name="T12" fmla="*/ 12 w 25"/>
                  <a:gd name="T13" fmla="*/ 0 h 57"/>
                  <a:gd name="T14" fmla="*/ 12 w 25"/>
                  <a:gd name="T15" fmla="*/ 0 h 57"/>
                  <a:gd name="T16" fmla="*/ 12 w 25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8" y="57"/>
                      <a:pt x="25" y="55"/>
                      <a:pt x="25" y="3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6" name="Freeform 61">
                <a:extLst>
                  <a:ext uri="{FF2B5EF4-FFF2-40B4-BE49-F238E27FC236}">
                    <a16:creationId xmlns:a16="http://schemas.microsoft.com/office/drawing/2014/main" id="{F9CA07A3-936E-4F24-959E-DD3B4DEBAE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8175" y="4591050"/>
                <a:ext cx="19050" cy="47625"/>
              </a:xfrm>
              <a:custGeom>
                <a:avLst/>
                <a:gdLst>
                  <a:gd name="T0" fmla="*/ 12 w 25"/>
                  <a:gd name="T1" fmla="*/ 0 h 63"/>
                  <a:gd name="T2" fmla="*/ 0 w 25"/>
                  <a:gd name="T3" fmla="*/ 0 h 63"/>
                  <a:gd name="T4" fmla="*/ 0 w 25"/>
                  <a:gd name="T5" fmla="*/ 63 h 63"/>
                  <a:gd name="T6" fmla="*/ 12 w 25"/>
                  <a:gd name="T7" fmla="*/ 63 h 63"/>
                  <a:gd name="T8" fmla="*/ 25 w 25"/>
                  <a:gd name="T9" fmla="*/ 47 h 63"/>
                  <a:gd name="T10" fmla="*/ 25 w 25"/>
                  <a:gd name="T11" fmla="*/ 16 h 63"/>
                  <a:gd name="T12" fmla="*/ 12 w 25"/>
                  <a:gd name="T13" fmla="*/ 0 h 63"/>
                  <a:gd name="T14" fmla="*/ 12 w 25"/>
                  <a:gd name="T15" fmla="*/ 0 h 63"/>
                  <a:gd name="T16" fmla="*/ 12 w 25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9" y="63"/>
                      <a:pt x="25" y="62"/>
                      <a:pt x="25" y="4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7" name="Freeform 62">
                <a:extLst>
                  <a:ext uri="{FF2B5EF4-FFF2-40B4-BE49-F238E27FC236}">
                    <a16:creationId xmlns:a16="http://schemas.microsoft.com/office/drawing/2014/main" id="{FD1501FB-1F66-4203-8C55-8EB9FEEC8C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1626" y="4367213"/>
                <a:ext cx="482599" cy="554037"/>
              </a:xfrm>
              <a:custGeom>
                <a:avLst/>
                <a:gdLst>
                  <a:gd name="T0" fmla="*/ 572 w 632"/>
                  <a:gd name="T1" fmla="*/ 581 h 725"/>
                  <a:gd name="T2" fmla="*/ 572 w 632"/>
                  <a:gd name="T3" fmla="*/ 174 h 725"/>
                  <a:gd name="T4" fmla="*/ 400 w 632"/>
                  <a:gd name="T5" fmla="*/ 0 h 725"/>
                  <a:gd name="T6" fmla="*/ 120 w 632"/>
                  <a:gd name="T7" fmla="*/ 76 h 725"/>
                  <a:gd name="T8" fmla="*/ 60 w 632"/>
                  <a:gd name="T9" fmla="*/ 569 h 725"/>
                  <a:gd name="T10" fmla="*/ 32 w 632"/>
                  <a:gd name="T11" fmla="*/ 581 h 725"/>
                  <a:gd name="T12" fmla="*/ 0 w 632"/>
                  <a:gd name="T13" fmla="*/ 693 h 725"/>
                  <a:gd name="T14" fmla="*/ 600 w 632"/>
                  <a:gd name="T15" fmla="*/ 725 h 725"/>
                  <a:gd name="T16" fmla="*/ 632 w 632"/>
                  <a:gd name="T17" fmla="*/ 613 h 725"/>
                  <a:gd name="T18" fmla="*/ 256 w 632"/>
                  <a:gd name="T19" fmla="*/ 465 h 725"/>
                  <a:gd name="T20" fmla="*/ 233 w 632"/>
                  <a:gd name="T21" fmla="*/ 469 h 725"/>
                  <a:gd name="T22" fmla="*/ 220 w 632"/>
                  <a:gd name="T23" fmla="*/ 440 h 725"/>
                  <a:gd name="T24" fmla="*/ 202 w 632"/>
                  <a:gd name="T25" fmla="*/ 385 h 725"/>
                  <a:gd name="T26" fmla="*/ 194 w 632"/>
                  <a:gd name="T27" fmla="*/ 456 h 725"/>
                  <a:gd name="T28" fmla="*/ 168 w 632"/>
                  <a:gd name="T29" fmla="*/ 469 h 725"/>
                  <a:gd name="T30" fmla="*/ 155 w 632"/>
                  <a:gd name="T31" fmla="*/ 269 h 725"/>
                  <a:gd name="T32" fmla="*/ 207 w 632"/>
                  <a:gd name="T33" fmla="*/ 256 h 725"/>
                  <a:gd name="T34" fmla="*/ 258 w 632"/>
                  <a:gd name="T35" fmla="*/ 323 h 725"/>
                  <a:gd name="T36" fmla="*/ 259 w 632"/>
                  <a:gd name="T37" fmla="*/ 409 h 725"/>
                  <a:gd name="T38" fmla="*/ 259 w 632"/>
                  <a:gd name="T39" fmla="*/ 454 h 725"/>
                  <a:gd name="T40" fmla="*/ 348 w 632"/>
                  <a:gd name="T41" fmla="*/ 456 h 725"/>
                  <a:gd name="T42" fmla="*/ 322 w 632"/>
                  <a:gd name="T43" fmla="*/ 469 h 725"/>
                  <a:gd name="T44" fmla="*/ 309 w 632"/>
                  <a:gd name="T45" fmla="*/ 269 h 725"/>
                  <a:gd name="T46" fmla="*/ 335 w 632"/>
                  <a:gd name="T47" fmla="*/ 256 h 725"/>
                  <a:gd name="T48" fmla="*/ 348 w 632"/>
                  <a:gd name="T49" fmla="*/ 456 h 725"/>
                  <a:gd name="T50" fmla="*/ 451 w 632"/>
                  <a:gd name="T51" fmla="*/ 391 h 725"/>
                  <a:gd name="T52" fmla="*/ 439 w 632"/>
                  <a:gd name="T53" fmla="*/ 456 h 725"/>
                  <a:gd name="T54" fmla="*/ 413 w 632"/>
                  <a:gd name="T55" fmla="*/ 469 h 725"/>
                  <a:gd name="T56" fmla="*/ 400 w 632"/>
                  <a:gd name="T57" fmla="*/ 269 h 725"/>
                  <a:gd name="T58" fmla="*/ 451 w 632"/>
                  <a:gd name="T59" fmla="*/ 256 h 725"/>
                  <a:gd name="T60" fmla="*/ 503 w 632"/>
                  <a:gd name="T61" fmla="*/ 337 h 725"/>
                  <a:gd name="T62" fmla="*/ 503 w 632"/>
                  <a:gd name="T63" fmla="*/ 33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725">
                    <a:moveTo>
                      <a:pt x="600" y="581"/>
                    </a:moveTo>
                    <a:cubicBezTo>
                      <a:pt x="572" y="581"/>
                      <a:pt x="572" y="581"/>
                      <a:pt x="572" y="581"/>
                    </a:cubicBezTo>
                    <a:cubicBezTo>
                      <a:pt x="572" y="577"/>
                      <a:pt x="572" y="573"/>
                      <a:pt x="572" y="569"/>
                    </a:cubicBezTo>
                    <a:cubicBezTo>
                      <a:pt x="572" y="174"/>
                      <a:pt x="572" y="174"/>
                      <a:pt x="572" y="174"/>
                    </a:cubicBezTo>
                    <a:cubicBezTo>
                      <a:pt x="572" y="131"/>
                      <a:pt x="548" y="94"/>
                      <a:pt x="512" y="76"/>
                    </a:cubicBezTo>
                    <a:cubicBezTo>
                      <a:pt x="494" y="31"/>
                      <a:pt x="451" y="0"/>
                      <a:pt x="400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81" y="0"/>
                      <a:pt x="138" y="31"/>
                      <a:pt x="120" y="76"/>
                    </a:cubicBezTo>
                    <a:cubicBezTo>
                      <a:pt x="84" y="94"/>
                      <a:pt x="60" y="131"/>
                      <a:pt x="60" y="174"/>
                    </a:cubicBezTo>
                    <a:cubicBezTo>
                      <a:pt x="60" y="569"/>
                      <a:pt x="60" y="569"/>
                      <a:pt x="60" y="569"/>
                    </a:cubicBezTo>
                    <a:cubicBezTo>
                      <a:pt x="60" y="573"/>
                      <a:pt x="60" y="577"/>
                      <a:pt x="60" y="581"/>
                    </a:cubicBezTo>
                    <a:cubicBezTo>
                      <a:pt x="32" y="581"/>
                      <a:pt x="32" y="581"/>
                      <a:pt x="32" y="581"/>
                    </a:cubicBezTo>
                    <a:cubicBezTo>
                      <a:pt x="14" y="581"/>
                      <a:pt x="0" y="596"/>
                      <a:pt x="0" y="613"/>
                    </a:cubicBez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10"/>
                      <a:pt x="14" y="725"/>
                      <a:pt x="32" y="725"/>
                    </a:cubicBezTo>
                    <a:cubicBezTo>
                      <a:pt x="600" y="725"/>
                      <a:pt x="600" y="725"/>
                      <a:pt x="600" y="725"/>
                    </a:cubicBezTo>
                    <a:cubicBezTo>
                      <a:pt x="618" y="725"/>
                      <a:pt x="632" y="710"/>
                      <a:pt x="632" y="693"/>
                    </a:cubicBezTo>
                    <a:cubicBezTo>
                      <a:pt x="632" y="613"/>
                      <a:pt x="632" y="613"/>
                      <a:pt x="632" y="613"/>
                    </a:cubicBezTo>
                    <a:cubicBezTo>
                      <a:pt x="632" y="596"/>
                      <a:pt x="618" y="581"/>
                      <a:pt x="600" y="581"/>
                    </a:cubicBezTo>
                    <a:close/>
                    <a:moveTo>
                      <a:pt x="256" y="465"/>
                    </a:moveTo>
                    <a:cubicBezTo>
                      <a:pt x="254" y="467"/>
                      <a:pt x="250" y="469"/>
                      <a:pt x="246" y="469"/>
                    </a:cubicBezTo>
                    <a:cubicBezTo>
                      <a:pt x="233" y="469"/>
                      <a:pt x="233" y="469"/>
                      <a:pt x="233" y="469"/>
                    </a:cubicBezTo>
                    <a:cubicBezTo>
                      <a:pt x="227" y="469"/>
                      <a:pt x="222" y="464"/>
                      <a:pt x="221" y="458"/>
                    </a:cubicBezTo>
                    <a:cubicBezTo>
                      <a:pt x="220" y="454"/>
                      <a:pt x="220" y="449"/>
                      <a:pt x="220" y="440"/>
                    </a:cubicBezTo>
                    <a:cubicBezTo>
                      <a:pt x="220" y="408"/>
                      <a:pt x="220" y="408"/>
                      <a:pt x="220" y="408"/>
                    </a:cubicBezTo>
                    <a:cubicBezTo>
                      <a:pt x="220" y="387"/>
                      <a:pt x="211" y="385"/>
                      <a:pt x="202" y="385"/>
                    </a:cubicBezTo>
                    <a:cubicBezTo>
                      <a:pt x="194" y="385"/>
                      <a:pt x="194" y="385"/>
                      <a:pt x="194" y="385"/>
                    </a:cubicBezTo>
                    <a:cubicBezTo>
                      <a:pt x="194" y="456"/>
                      <a:pt x="194" y="456"/>
                      <a:pt x="194" y="456"/>
                    </a:cubicBezTo>
                    <a:cubicBezTo>
                      <a:pt x="194" y="463"/>
                      <a:pt x="188" y="469"/>
                      <a:pt x="181" y="469"/>
                    </a:cubicBezTo>
                    <a:cubicBezTo>
                      <a:pt x="168" y="469"/>
                      <a:pt x="168" y="469"/>
                      <a:pt x="168" y="469"/>
                    </a:cubicBezTo>
                    <a:cubicBezTo>
                      <a:pt x="160" y="469"/>
                      <a:pt x="155" y="463"/>
                      <a:pt x="155" y="456"/>
                    </a:cubicBezTo>
                    <a:cubicBezTo>
                      <a:pt x="155" y="269"/>
                      <a:pt x="155" y="269"/>
                      <a:pt x="155" y="269"/>
                    </a:cubicBezTo>
                    <a:cubicBezTo>
                      <a:pt x="155" y="262"/>
                      <a:pt x="160" y="256"/>
                      <a:pt x="168" y="256"/>
                    </a:cubicBezTo>
                    <a:cubicBezTo>
                      <a:pt x="207" y="256"/>
                      <a:pt x="207" y="256"/>
                      <a:pt x="207" y="256"/>
                    </a:cubicBezTo>
                    <a:cubicBezTo>
                      <a:pt x="242" y="256"/>
                      <a:pt x="258" y="272"/>
                      <a:pt x="258" y="307"/>
                    </a:cubicBezTo>
                    <a:cubicBezTo>
                      <a:pt x="258" y="323"/>
                      <a:pt x="258" y="323"/>
                      <a:pt x="258" y="323"/>
                    </a:cubicBezTo>
                    <a:cubicBezTo>
                      <a:pt x="258" y="343"/>
                      <a:pt x="252" y="357"/>
                      <a:pt x="241" y="365"/>
                    </a:cubicBezTo>
                    <a:cubicBezTo>
                      <a:pt x="253" y="372"/>
                      <a:pt x="259" y="387"/>
                      <a:pt x="259" y="409"/>
                    </a:cubicBezTo>
                    <a:cubicBezTo>
                      <a:pt x="259" y="441"/>
                      <a:pt x="259" y="441"/>
                      <a:pt x="259" y="441"/>
                    </a:cubicBezTo>
                    <a:cubicBezTo>
                      <a:pt x="259" y="446"/>
                      <a:pt x="259" y="450"/>
                      <a:pt x="259" y="454"/>
                    </a:cubicBezTo>
                    <a:cubicBezTo>
                      <a:pt x="260" y="458"/>
                      <a:pt x="259" y="462"/>
                      <a:pt x="256" y="465"/>
                    </a:cubicBezTo>
                    <a:close/>
                    <a:moveTo>
                      <a:pt x="348" y="456"/>
                    </a:moveTo>
                    <a:cubicBezTo>
                      <a:pt x="348" y="463"/>
                      <a:pt x="342" y="469"/>
                      <a:pt x="335" y="469"/>
                    </a:cubicBezTo>
                    <a:cubicBezTo>
                      <a:pt x="322" y="469"/>
                      <a:pt x="322" y="469"/>
                      <a:pt x="322" y="469"/>
                    </a:cubicBezTo>
                    <a:cubicBezTo>
                      <a:pt x="315" y="469"/>
                      <a:pt x="309" y="463"/>
                      <a:pt x="309" y="456"/>
                    </a:cubicBezTo>
                    <a:cubicBezTo>
                      <a:pt x="309" y="269"/>
                      <a:pt x="309" y="269"/>
                      <a:pt x="309" y="269"/>
                    </a:cubicBezTo>
                    <a:cubicBezTo>
                      <a:pt x="309" y="262"/>
                      <a:pt x="315" y="256"/>
                      <a:pt x="322" y="256"/>
                    </a:cubicBezTo>
                    <a:cubicBezTo>
                      <a:pt x="335" y="256"/>
                      <a:pt x="335" y="256"/>
                      <a:pt x="335" y="256"/>
                    </a:cubicBezTo>
                    <a:cubicBezTo>
                      <a:pt x="342" y="256"/>
                      <a:pt x="348" y="262"/>
                      <a:pt x="348" y="269"/>
                    </a:cubicBezTo>
                    <a:lnTo>
                      <a:pt x="348" y="456"/>
                    </a:lnTo>
                    <a:close/>
                    <a:moveTo>
                      <a:pt x="503" y="337"/>
                    </a:moveTo>
                    <a:cubicBezTo>
                      <a:pt x="503" y="382"/>
                      <a:pt x="475" y="391"/>
                      <a:pt x="451" y="391"/>
                    </a:cubicBezTo>
                    <a:cubicBezTo>
                      <a:pt x="439" y="391"/>
                      <a:pt x="439" y="391"/>
                      <a:pt x="439" y="391"/>
                    </a:cubicBezTo>
                    <a:cubicBezTo>
                      <a:pt x="439" y="456"/>
                      <a:pt x="439" y="456"/>
                      <a:pt x="439" y="456"/>
                    </a:cubicBezTo>
                    <a:cubicBezTo>
                      <a:pt x="439" y="463"/>
                      <a:pt x="433" y="469"/>
                      <a:pt x="426" y="469"/>
                    </a:cubicBezTo>
                    <a:cubicBezTo>
                      <a:pt x="413" y="469"/>
                      <a:pt x="413" y="469"/>
                      <a:pt x="413" y="469"/>
                    </a:cubicBezTo>
                    <a:cubicBezTo>
                      <a:pt x="406" y="469"/>
                      <a:pt x="400" y="463"/>
                      <a:pt x="400" y="456"/>
                    </a:cubicBezTo>
                    <a:cubicBezTo>
                      <a:pt x="400" y="269"/>
                      <a:pt x="400" y="269"/>
                      <a:pt x="400" y="269"/>
                    </a:cubicBezTo>
                    <a:cubicBezTo>
                      <a:pt x="400" y="262"/>
                      <a:pt x="406" y="256"/>
                      <a:pt x="413" y="256"/>
                    </a:cubicBezTo>
                    <a:cubicBezTo>
                      <a:pt x="451" y="256"/>
                      <a:pt x="451" y="256"/>
                      <a:pt x="451" y="256"/>
                    </a:cubicBezTo>
                    <a:cubicBezTo>
                      <a:pt x="475" y="256"/>
                      <a:pt x="503" y="265"/>
                      <a:pt x="503" y="310"/>
                    </a:cubicBezTo>
                    <a:lnTo>
                      <a:pt x="503" y="337"/>
                    </a:lnTo>
                    <a:close/>
                    <a:moveTo>
                      <a:pt x="503" y="337"/>
                    </a:moveTo>
                    <a:cubicBezTo>
                      <a:pt x="503" y="337"/>
                      <a:pt x="503" y="337"/>
                      <a:pt x="503" y="3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6EFFD34C-BA4F-455D-A611-F2D323C98C8D}"/>
                </a:ext>
              </a:extLst>
            </p:cNvPr>
            <p:cNvGrpSpPr/>
            <p:nvPr/>
          </p:nvGrpSpPr>
          <p:grpSpPr>
            <a:xfrm>
              <a:off x="8531556" y="4364126"/>
              <a:ext cx="482599" cy="554037"/>
              <a:chOff x="4111626" y="4367213"/>
              <a:chExt cx="482599" cy="554037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39" name="Freeform 60">
                <a:extLst>
                  <a:ext uri="{FF2B5EF4-FFF2-40B4-BE49-F238E27FC236}">
                    <a16:creationId xmlns:a16="http://schemas.microsoft.com/office/drawing/2014/main" id="{3399F08F-4C5A-4EE3-BA6C-97E76CAAED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0850" y="4591050"/>
                <a:ext cx="19050" cy="42862"/>
              </a:xfrm>
              <a:custGeom>
                <a:avLst/>
                <a:gdLst>
                  <a:gd name="T0" fmla="*/ 12 w 25"/>
                  <a:gd name="T1" fmla="*/ 0 h 57"/>
                  <a:gd name="T2" fmla="*/ 0 w 25"/>
                  <a:gd name="T3" fmla="*/ 0 h 57"/>
                  <a:gd name="T4" fmla="*/ 0 w 25"/>
                  <a:gd name="T5" fmla="*/ 57 h 57"/>
                  <a:gd name="T6" fmla="*/ 9 w 25"/>
                  <a:gd name="T7" fmla="*/ 57 h 57"/>
                  <a:gd name="T8" fmla="*/ 25 w 25"/>
                  <a:gd name="T9" fmla="*/ 38 h 57"/>
                  <a:gd name="T10" fmla="*/ 25 w 25"/>
                  <a:gd name="T11" fmla="*/ 18 h 57"/>
                  <a:gd name="T12" fmla="*/ 12 w 25"/>
                  <a:gd name="T13" fmla="*/ 0 h 57"/>
                  <a:gd name="T14" fmla="*/ 12 w 25"/>
                  <a:gd name="T15" fmla="*/ 0 h 57"/>
                  <a:gd name="T16" fmla="*/ 12 w 25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8" y="57"/>
                      <a:pt x="25" y="55"/>
                      <a:pt x="25" y="3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0" name="Freeform 61">
                <a:extLst>
                  <a:ext uri="{FF2B5EF4-FFF2-40B4-BE49-F238E27FC236}">
                    <a16:creationId xmlns:a16="http://schemas.microsoft.com/office/drawing/2014/main" id="{6EE6A9F5-1A04-4D5E-AE4E-B95B6BA043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8175" y="4591050"/>
                <a:ext cx="19050" cy="47625"/>
              </a:xfrm>
              <a:custGeom>
                <a:avLst/>
                <a:gdLst>
                  <a:gd name="T0" fmla="*/ 12 w 25"/>
                  <a:gd name="T1" fmla="*/ 0 h 63"/>
                  <a:gd name="T2" fmla="*/ 0 w 25"/>
                  <a:gd name="T3" fmla="*/ 0 h 63"/>
                  <a:gd name="T4" fmla="*/ 0 w 25"/>
                  <a:gd name="T5" fmla="*/ 63 h 63"/>
                  <a:gd name="T6" fmla="*/ 12 w 25"/>
                  <a:gd name="T7" fmla="*/ 63 h 63"/>
                  <a:gd name="T8" fmla="*/ 25 w 25"/>
                  <a:gd name="T9" fmla="*/ 47 h 63"/>
                  <a:gd name="T10" fmla="*/ 25 w 25"/>
                  <a:gd name="T11" fmla="*/ 16 h 63"/>
                  <a:gd name="T12" fmla="*/ 12 w 25"/>
                  <a:gd name="T13" fmla="*/ 0 h 63"/>
                  <a:gd name="T14" fmla="*/ 12 w 25"/>
                  <a:gd name="T15" fmla="*/ 0 h 63"/>
                  <a:gd name="T16" fmla="*/ 12 w 25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9" y="63"/>
                      <a:pt x="25" y="62"/>
                      <a:pt x="25" y="4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1" name="Freeform 62">
                <a:extLst>
                  <a:ext uri="{FF2B5EF4-FFF2-40B4-BE49-F238E27FC236}">
                    <a16:creationId xmlns:a16="http://schemas.microsoft.com/office/drawing/2014/main" id="{CAF81903-CE5B-4557-9C08-7D393F718A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1626" y="4367213"/>
                <a:ext cx="482599" cy="554037"/>
              </a:xfrm>
              <a:custGeom>
                <a:avLst/>
                <a:gdLst>
                  <a:gd name="T0" fmla="*/ 572 w 632"/>
                  <a:gd name="T1" fmla="*/ 581 h 725"/>
                  <a:gd name="T2" fmla="*/ 572 w 632"/>
                  <a:gd name="T3" fmla="*/ 174 h 725"/>
                  <a:gd name="T4" fmla="*/ 400 w 632"/>
                  <a:gd name="T5" fmla="*/ 0 h 725"/>
                  <a:gd name="T6" fmla="*/ 120 w 632"/>
                  <a:gd name="T7" fmla="*/ 76 h 725"/>
                  <a:gd name="T8" fmla="*/ 60 w 632"/>
                  <a:gd name="T9" fmla="*/ 569 h 725"/>
                  <a:gd name="T10" fmla="*/ 32 w 632"/>
                  <a:gd name="T11" fmla="*/ 581 h 725"/>
                  <a:gd name="T12" fmla="*/ 0 w 632"/>
                  <a:gd name="T13" fmla="*/ 693 h 725"/>
                  <a:gd name="T14" fmla="*/ 600 w 632"/>
                  <a:gd name="T15" fmla="*/ 725 h 725"/>
                  <a:gd name="T16" fmla="*/ 632 w 632"/>
                  <a:gd name="T17" fmla="*/ 613 h 725"/>
                  <a:gd name="T18" fmla="*/ 256 w 632"/>
                  <a:gd name="T19" fmla="*/ 465 h 725"/>
                  <a:gd name="T20" fmla="*/ 233 w 632"/>
                  <a:gd name="T21" fmla="*/ 469 h 725"/>
                  <a:gd name="T22" fmla="*/ 220 w 632"/>
                  <a:gd name="T23" fmla="*/ 440 h 725"/>
                  <a:gd name="T24" fmla="*/ 202 w 632"/>
                  <a:gd name="T25" fmla="*/ 385 h 725"/>
                  <a:gd name="T26" fmla="*/ 194 w 632"/>
                  <a:gd name="T27" fmla="*/ 456 h 725"/>
                  <a:gd name="T28" fmla="*/ 168 w 632"/>
                  <a:gd name="T29" fmla="*/ 469 h 725"/>
                  <a:gd name="T30" fmla="*/ 155 w 632"/>
                  <a:gd name="T31" fmla="*/ 269 h 725"/>
                  <a:gd name="T32" fmla="*/ 207 w 632"/>
                  <a:gd name="T33" fmla="*/ 256 h 725"/>
                  <a:gd name="T34" fmla="*/ 258 w 632"/>
                  <a:gd name="T35" fmla="*/ 323 h 725"/>
                  <a:gd name="T36" fmla="*/ 259 w 632"/>
                  <a:gd name="T37" fmla="*/ 409 h 725"/>
                  <a:gd name="T38" fmla="*/ 259 w 632"/>
                  <a:gd name="T39" fmla="*/ 454 h 725"/>
                  <a:gd name="T40" fmla="*/ 348 w 632"/>
                  <a:gd name="T41" fmla="*/ 456 h 725"/>
                  <a:gd name="T42" fmla="*/ 322 w 632"/>
                  <a:gd name="T43" fmla="*/ 469 h 725"/>
                  <a:gd name="T44" fmla="*/ 309 w 632"/>
                  <a:gd name="T45" fmla="*/ 269 h 725"/>
                  <a:gd name="T46" fmla="*/ 335 w 632"/>
                  <a:gd name="T47" fmla="*/ 256 h 725"/>
                  <a:gd name="T48" fmla="*/ 348 w 632"/>
                  <a:gd name="T49" fmla="*/ 456 h 725"/>
                  <a:gd name="T50" fmla="*/ 451 w 632"/>
                  <a:gd name="T51" fmla="*/ 391 h 725"/>
                  <a:gd name="T52" fmla="*/ 439 w 632"/>
                  <a:gd name="T53" fmla="*/ 456 h 725"/>
                  <a:gd name="T54" fmla="*/ 413 w 632"/>
                  <a:gd name="T55" fmla="*/ 469 h 725"/>
                  <a:gd name="T56" fmla="*/ 400 w 632"/>
                  <a:gd name="T57" fmla="*/ 269 h 725"/>
                  <a:gd name="T58" fmla="*/ 451 w 632"/>
                  <a:gd name="T59" fmla="*/ 256 h 725"/>
                  <a:gd name="T60" fmla="*/ 503 w 632"/>
                  <a:gd name="T61" fmla="*/ 337 h 725"/>
                  <a:gd name="T62" fmla="*/ 503 w 632"/>
                  <a:gd name="T63" fmla="*/ 33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725">
                    <a:moveTo>
                      <a:pt x="600" y="581"/>
                    </a:moveTo>
                    <a:cubicBezTo>
                      <a:pt x="572" y="581"/>
                      <a:pt x="572" y="581"/>
                      <a:pt x="572" y="581"/>
                    </a:cubicBezTo>
                    <a:cubicBezTo>
                      <a:pt x="572" y="577"/>
                      <a:pt x="572" y="573"/>
                      <a:pt x="572" y="569"/>
                    </a:cubicBezTo>
                    <a:cubicBezTo>
                      <a:pt x="572" y="174"/>
                      <a:pt x="572" y="174"/>
                      <a:pt x="572" y="174"/>
                    </a:cubicBezTo>
                    <a:cubicBezTo>
                      <a:pt x="572" y="131"/>
                      <a:pt x="548" y="94"/>
                      <a:pt x="512" y="76"/>
                    </a:cubicBezTo>
                    <a:cubicBezTo>
                      <a:pt x="494" y="31"/>
                      <a:pt x="451" y="0"/>
                      <a:pt x="400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81" y="0"/>
                      <a:pt x="138" y="31"/>
                      <a:pt x="120" y="76"/>
                    </a:cubicBezTo>
                    <a:cubicBezTo>
                      <a:pt x="84" y="94"/>
                      <a:pt x="60" y="131"/>
                      <a:pt x="60" y="174"/>
                    </a:cubicBezTo>
                    <a:cubicBezTo>
                      <a:pt x="60" y="569"/>
                      <a:pt x="60" y="569"/>
                      <a:pt x="60" y="569"/>
                    </a:cubicBezTo>
                    <a:cubicBezTo>
                      <a:pt x="60" y="573"/>
                      <a:pt x="60" y="577"/>
                      <a:pt x="60" y="581"/>
                    </a:cubicBezTo>
                    <a:cubicBezTo>
                      <a:pt x="32" y="581"/>
                      <a:pt x="32" y="581"/>
                      <a:pt x="32" y="581"/>
                    </a:cubicBezTo>
                    <a:cubicBezTo>
                      <a:pt x="14" y="581"/>
                      <a:pt x="0" y="596"/>
                      <a:pt x="0" y="613"/>
                    </a:cubicBez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10"/>
                      <a:pt x="14" y="725"/>
                      <a:pt x="32" y="725"/>
                    </a:cubicBezTo>
                    <a:cubicBezTo>
                      <a:pt x="600" y="725"/>
                      <a:pt x="600" y="725"/>
                      <a:pt x="600" y="725"/>
                    </a:cubicBezTo>
                    <a:cubicBezTo>
                      <a:pt x="618" y="725"/>
                      <a:pt x="632" y="710"/>
                      <a:pt x="632" y="693"/>
                    </a:cubicBezTo>
                    <a:cubicBezTo>
                      <a:pt x="632" y="613"/>
                      <a:pt x="632" y="613"/>
                      <a:pt x="632" y="613"/>
                    </a:cubicBezTo>
                    <a:cubicBezTo>
                      <a:pt x="632" y="596"/>
                      <a:pt x="618" y="581"/>
                      <a:pt x="600" y="581"/>
                    </a:cubicBezTo>
                    <a:close/>
                    <a:moveTo>
                      <a:pt x="256" y="465"/>
                    </a:moveTo>
                    <a:cubicBezTo>
                      <a:pt x="254" y="467"/>
                      <a:pt x="250" y="469"/>
                      <a:pt x="246" y="469"/>
                    </a:cubicBezTo>
                    <a:cubicBezTo>
                      <a:pt x="233" y="469"/>
                      <a:pt x="233" y="469"/>
                      <a:pt x="233" y="469"/>
                    </a:cubicBezTo>
                    <a:cubicBezTo>
                      <a:pt x="227" y="469"/>
                      <a:pt x="222" y="464"/>
                      <a:pt x="221" y="458"/>
                    </a:cubicBezTo>
                    <a:cubicBezTo>
                      <a:pt x="220" y="454"/>
                      <a:pt x="220" y="449"/>
                      <a:pt x="220" y="440"/>
                    </a:cubicBezTo>
                    <a:cubicBezTo>
                      <a:pt x="220" y="408"/>
                      <a:pt x="220" y="408"/>
                      <a:pt x="220" y="408"/>
                    </a:cubicBezTo>
                    <a:cubicBezTo>
                      <a:pt x="220" y="387"/>
                      <a:pt x="211" y="385"/>
                      <a:pt x="202" y="385"/>
                    </a:cubicBezTo>
                    <a:cubicBezTo>
                      <a:pt x="194" y="385"/>
                      <a:pt x="194" y="385"/>
                      <a:pt x="194" y="385"/>
                    </a:cubicBezTo>
                    <a:cubicBezTo>
                      <a:pt x="194" y="456"/>
                      <a:pt x="194" y="456"/>
                      <a:pt x="194" y="456"/>
                    </a:cubicBezTo>
                    <a:cubicBezTo>
                      <a:pt x="194" y="463"/>
                      <a:pt x="188" y="469"/>
                      <a:pt x="181" y="469"/>
                    </a:cubicBezTo>
                    <a:cubicBezTo>
                      <a:pt x="168" y="469"/>
                      <a:pt x="168" y="469"/>
                      <a:pt x="168" y="469"/>
                    </a:cubicBezTo>
                    <a:cubicBezTo>
                      <a:pt x="160" y="469"/>
                      <a:pt x="155" y="463"/>
                      <a:pt x="155" y="456"/>
                    </a:cubicBezTo>
                    <a:cubicBezTo>
                      <a:pt x="155" y="269"/>
                      <a:pt x="155" y="269"/>
                      <a:pt x="155" y="269"/>
                    </a:cubicBezTo>
                    <a:cubicBezTo>
                      <a:pt x="155" y="262"/>
                      <a:pt x="160" y="256"/>
                      <a:pt x="168" y="256"/>
                    </a:cubicBezTo>
                    <a:cubicBezTo>
                      <a:pt x="207" y="256"/>
                      <a:pt x="207" y="256"/>
                      <a:pt x="207" y="256"/>
                    </a:cubicBezTo>
                    <a:cubicBezTo>
                      <a:pt x="242" y="256"/>
                      <a:pt x="258" y="272"/>
                      <a:pt x="258" y="307"/>
                    </a:cubicBezTo>
                    <a:cubicBezTo>
                      <a:pt x="258" y="323"/>
                      <a:pt x="258" y="323"/>
                      <a:pt x="258" y="323"/>
                    </a:cubicBezTo>
                    <a:cubicBezTo>
                      <a:pt x="258" y="343"/>
                      <a:pt x="252" y="357"/>
                      <a:pt x="241" y="365"/>
                    </a:cubicBezTo>
                    <a:cubicBezTo>
                      <a:pt x="253" y="372"/>
                      <a:pt x="259" y="387"/>
                      <a:pt x="259" y="409"/>
                    </a:cubicBezTo>
                    <a:cubicBezTo>
                      <a:pt x="259" y="441"/>
                      <a:pt x="259" y="441"/>
                      <a:pt x="259" y="441"/>
                    </a:cubicBezTo>
                    <a:cubicBezTo>
                      <a:pt x="259" y="446"/>
                      <a:pt x="259" y="450"/>
                      <a:pt x="259" y="454"/>
                    </a:cubicBezTo>
                    <a:cubicBezTo>
                      <a:pt x="260" y="458"/>
                      <a:pt x="259" y="462"/>
                      <a:pt x="256" y="465"/>
                    </a:cubicBezTo>
                    <a:close/>
                    <a:moveTo>
                      <a:pt x="348" y="456"/>
                    </a:moveTo>
                    <a:cubicBezTo>
                      <a:pt x="348" y="463"/>
                      <a:pt x="342" y="469"/>
                      <a:pt x="335" y="469"/>
                    </a:cubicBezTo>
                    <a:cubicBezTo>
                      <a:pt x="322" y="469"/>
                      <a:pt x="322" y="469"/>
                      <a:pt x="322" y="469"/>
                    </a:cubicBezTo>
                    <a:cubicBezTo>
                      <a:pt x="315" y="469"/>
                      <a:pt x="309" y="463"/>
                      <a:pt x="309" y="456"/>
                    </a:cubicBezTo>
                    <a:cubicBezTo>
                      <a:pt x="309" y="269"/>
                      <a:pt x="309" y="269"/>
                      <a:pt x="309" y="269"/>
                    </a:cubicBezTo>
                    <a:cubicBezTo>
                      <a:pt x="309" y="262"/>
                      <a:pt x="315" y="256"/>
                      <a:pt x="322" y="256"/>
                    </a:cubicBezTo>
                    <a:cubicBezTo>
                      <a:pt x="335" y="256"/>
                      <a:pt x="335" y="256"/>
                      <a:pt x="335" y="256"/>
                    </a:cubicBezTo>
                    <a:cubicBezTo>
                      <a:pt x="342" y="256"/>
                      <a:pt x="348" y="262"/>
                      <a:pt x="348" y="269"/>
                    </a:cubicBezTo>
                    <a:lnTo>
                      <a:pt x="348" y="456"/>
                    </a:lnTo>
                    <a:close/>
                    <a:moveTo>
                      <a:pt x="503" y="337"/>
                    </a:moveTo>
                    <a:cubicBezTo>
                      <a:pt x="503" y="382"/>
                      <a:pt x="475" y="391"/>
                      <a:pt x="451" y="391"/>
                    </a:cubicBezTo>
                    <a:cubicBezTo>
                      <a:pt x="439" y="391"/>
                      <a:pt x="439" y="391"/>
                      <a:pt x="439" y="391"/>
                    </a:cubicBezTo>
                    <a:cubicBezTo>
                      <a:pt x="439" y="456"/>
                      <a:pt x="439" y="456"/>
                      <a:pt x="439" y="456"/>
                    </a:cubicBezTo>
                    <a:cubicBezTo>
                      <a:pt x="439" y="463"/>
                      <a:pt x="433" y="469"/>
                      <a:pt x="426" y="469"/>
                    </a:cubicBezTo>
                    <a:cubicBezTo>
                      <a:pt x="413" y="469"/>
                      <a:pt x="413" y="469"/>
                      <a:pt x="413" y="469"/>
                    </a:cubicBezTo>
                    <a:cubicBezTo>
                      <a:pt x="406" y="469"/>
                      <a:pt x="400" y="463"/>
                      <a:pt x="400" y="456"/>
                    </a:cubicBezTo>
                    <a:cubicBezTo>
                      <a:pt x="400" y="269"/>
                      <a:pt x="400" y="269"/>
                      <a:pt x="400" y="269"/>
                    </a:cubicBezTo>
                    <a:cubicBezTo>
                      <a:pt x="400" y="262"/>
                      <a:pt x="406" y="256"/>
                      <a:pt x="413" y="256"/>
                    </a:cubicBezTo>
                    <a:cubicBezTo>
                      <a:pt x="451" y="256"/>
                      <a:pt x="451" y="256"/>
                      <a:pt x="451" y="256"/>
                    </a:cubicBezTo>
                    <a:cubicBezTo>
                      <a:pt x="475" y="256"/>
                      <a:pt x="503" y="265"/>
                      <a:pt x="503" y="310"/>
                    </a:cubicBezTo>
                    <a:lnTo>
                      <a:pt x="503" y="337"/>
                    </a:lnTo>
                    <a:close/>
                    <a:moveTo>
                      <a:pt x="503" y="337"/>
                    </a:moveTo>
                    <a:cubicBezTo>
                      <a:pt x="503" y="337"/>
                      <a:pt x="503" y="337"/>
                      <a:pt x="503" y="3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2D93AFEA-C39D-495A-9027-90A0677869F9}"/>
                </a:ext>
              </a:extLst>
            </p:cNvPr>
            <p:cNvGrpSpPr/>
            <p:nvPr/>
          </p:nvGrpSpPr>
          <p:grpSpPr>
            <a:xfrm>
              <a:off x="9136904" y="4364126"/>
              <a:ext cx="482599" cy="554037"/>
              <a:chOff x="4111626" y="4367213"/>
              <a:chExt cx="482599" cy="554037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43" name="Freeform 60">
                <a:extLst>
                  <a:ext uri="{FF2B5EF4-FFF2-40B4-BE49-F238E27FC236}">
                    <a16:creationId xmlns:a16="http://schemas.microsoft.com/office/drawing/2014/main" id="{E5B7FB98-C8A0-4DEC-AED1-3707EAB737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0850" y="4591050"/>
                <a:ext cx="19050" cy="42862"/>
              </a:xfrm>
              <a:custGeom>
                <a:avLst/>
                <a:gdLst>
                  <a:gd name="T0" fmla="*/ 12 w 25"/>
                  <a:gd name="T1" fmla="*/ 0 h 57"/>
                  <a:gd name="T2" fmla="*/ 0 w 25"/>
                  <a:gd name="T3" fmla="*/ 0 h 57"/>
                  <a:gd name="T4" fmla="*/ 0 w 25"/>
                  <a:gd name="T5" fmla="*/ 57 h 57"/>
                  <a:gd name="T6" fmla="*/ 9 w 25"/>
                  <a:gd name="T7" fmla="*/ 57 h 57"/>
                  <a:gd name="T8" fmla="*/ 25 w 25"/>
                  <a:gd name="T9" fmla="*/ 38 h 57"/>
                  <a:gd name="T10" fmla="*/ 25 w 25"/>
                  <a:gd name="T11" fmla="*/ 18 h 57"/>
                  <a:gd name="T12" fmla="*/ 12 w 25"/>
                  <a:gd name="T13" fmla="*/ 0 h 57"/>
                  <a:gd name="T14" fmla="*/ 12 w 25"/>
                  <a:gd name="T15" fmla="*/ 0 h 57"/>
                  <a:gd name="T16" fmla="*/ 12 w 25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8" y="57"/>
                      <a:pt x="25" y="55"/>
                      <a:pt x="25" y="3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4" name="Freeform 61">
                <a:extLst>
                  <a:ext uri="{FF2B5EF4-FFF2-40B4-BE49-F238E27FC236}">
                    <a16:creationId xmlns:a16="http://schemas.microsoft.com/office/drawing/2014/main" id="{6586F7D9-C40F-472F-9913-10038ACE89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8175" y="4591050"/>
                <a:ext cx="19050" cy="47625"/>
              </a:xfrm>
              <a:custGeom>
                <a:avLst/>
                <a:gdLst>
                  <a:gd name="T0" fmla="*/ 12 w 25"/>
                  <a:gd name="T1" fmla="*/ 0 h 63"/>
                  <a:gd name="T2" fmla="*/ 0 w 25"/>
                  <a:gd name="T3" fmla="*/ 0 h 63"/>
                  <a:gd name="T4" fmla="*/ 0 w 25"/>
                  <a:gd name="T5" fmla="*/ 63 h 63"/>
                  <a:gd name="T6" fmla="*/ 12 w 25"/>
                  <a:gd name="T7" fmla="*/ 63 h 63"/>
                  <a:gd name="T8" fmla="*/ 25 w 25"/>
                  <a:gd name="T9" fmla="*/ 47 h 63"/>
                  <a:gd name="T10" fmla="*/ 25 w 25"/>
                  <a:gd name="T11" fmla="*/ 16 h 63"/>
                  <a:gd name="T12" fmla="*/ 12 w 25"/>
                  <a:gd name="T13" fmla="*/ 0 h 63"/>
                  <a:gd name="T14" fmla="*/ 12 w 25"/>
                  <a:gd name="T15" fmla="*/ 0 h 63"/>
                  <a:gd name="T16" fmla="*/ 12 w 25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63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9" y="63"/>
                      <a:pt x="25" y="62"/>
                      <a:pt x="25" y="4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"/>
                      <a:pt x="19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5" name="Freeform 62">
                <a:extLst>
                  <a:ext uri="{FF2B5EF4-FFF2-40B4-BE49-F238E27FC236}">
                    <a16:creationId xmlns:a16="http://schemas.microsoft.com/office/drawing/2014/main" id="{C3C380BB-90A7-410E-966D-71197B8B31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1626" y="4367213"/>
                <a:ext cx="482599" cy="554037"/>
              </a:xfrm>
              <a:custGeom>
                <a:avLst/>
                <a:gdLst>
                  <a:gd name="T0" fmla="*/ 572 w 632"/>
                  <a:gd name="T1" fmla="*/ 581 h 725"/>
                  <a:gd name="T2" fmla="*/ 572 w 632"/>
                  <a:gd name="T3" fmla="*/ 174 h 725"/>
                  <a:gd name="T4" fmla="*/ 400 w 632"/>
                  <a:gd name="T5" fmla="*/ 0 h 725"/>
                  <a:gd name="T6" fmla="*/ 120 w 632"/>
                  <a:gd name="T7" fmla="*/ 76 h 725"/>
                  <a:gd name="T8" fmla="*/ 60 w 632"/>
                  <a:gd name="T9" fmla="*/ 569 h 725"/>
                  <a:gd name="T10" fmla="*/ 32 w 632"/>
                  <a:gd name="T11" fmla="*/ 581 h 725"/>
                  <a:gd name="T12" fmla="*/ 0 w 632"/>
                  <a:gd name="T13" fmla="*/ 693 h 725"/>
                  <a:gd name="T14" fmla="*/ 600 w 632"/>
                  <a:gd name="T15" fmla="*/ 725 h 725"/>
                  <a:gd name="T16" fmla="*/ 632 w 632"/>
                  <a:gd name="T17" fmla="*/ 613 h 725"/>
                  <a:gd name="T18" fmla="*/ 256 w 632"/>
                  <a:gd name="T19" fmla="*/ 465 h 725"/>
                  <a:gd name="T20" fmla="*/ 233 w 632"/>
                  <a:gd name="T21" fmla="*/ 469 h 725"/>
                  <a:gd name="T22" fmla="*/ 220 w 632"/>
                  <a:gd name="T23" fmla="*/ 440 h 725"/>
                  <a:gd name="T24" fmla="*/ 202 w 632"/>
                  <a:gd name="T25" fmla="*/ 385 h 725"/>
                  <a:gd name="T26" fmla="*/ 194 w 632"/>
                  <a:gd name="T27" fmla="*/ 456 h 725"/>
                  <a:gd name="T28" fmla="*/ 168 w 632"/>
                  <a:gd name="T29" fmla="*/ 469 h 725"/>
                  <a:gd name="T30" fmla="*/ 155 w 632"/>
                  <a:gd name="T31" fmla="*/ 269 h 725"/>
                  <a:gd name="T32" fmla="*/ 207 w 632"/>
                  <a:gd name="T33" fmla="*/ 256 h 725"/>
                  <a:gd name="T34" fmla="*/ 258 w 632"/>
                  <a:gd name="T35" fmla="*/ 323 h 725"/>
                  <a:gd name="T36" fmla="*/ 259 w 632"/>
                  <a:gd name="T37" fmla="*/ 409 h 725"/>
                  <a:gd name="T38" fmla="*/ 259 w 632"/>
                  <a:gd name="T39" fmla="*/ 454 h 725"/>
                  <a:gd name="T40" fmla="*/ 348 w 632"/>
                  <a:gd name="T41" fmla="*/ 456 h 725"/>
                  <a:gd name="T42" fmla="*/ 322 w 632"/>
                  <a:gd name="T43" fmla="*/ 469 h 725"/>
                  <a:gd name="T44" fmla="*/ 309 w 632"/>
                  <a:gd name="T45" fmla="*/ 269 h 725"/>
                  <a:gd name="T46" fmla="*/ 335 w 632"/>
                  <a:gd name="T47" fmla="*/ 256 h 725"/>
                  <a:gd name="T48" fmla="*/ 348 w 632"/>
                  <a:gd name="T49" fmla="*/ 456 h 725"/>
                  <a:gd name="T50" fmla="*/ 451 w 632"/>
                  <a:gd name="T51" fmla="*/ 391 h 725"/>
                  <a:gd name="T52" fmla="*/ 439 w 632"/>
                  <a:gd name="T53" fmla="*/ 456 h 725"/>
                  <a:gd name="T54" fmla="*/ 413 w 632"/>
                  <a:gd name="T55" fmla="*/ 469 h 725"/>
                  <a:gd name="T56" fmla="*/ 400 w 632"/>
                  <a:gd name="T57" fmla="*/ 269 h 725"/>
                  <a:gd name="T58" fmla="*/ 451 w 632"/>
                  <a:gd name="T59" fmla="*/ 256 h 725"/>
                  <a:gd name="T60" fmla="*/ 503 w 632"/>
                  <a:gd name="T61" fmla="*/ 337 h 725"/>
                  <a:gd name="T62" fmla="*/ 503 w 632"/>
                  <a:gd name="T63" fmla="*/ 337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2" h="725">
                    <a:moveTo>
                      <a:pt x="600" y="581"/>
                    </a:moveTo>
                    <a:cubicBezTo>
                      <a:pt x="572" y="581"/>
                      <a:pt x="572" y="581"/>
                      <a:pt x="572" y="581"/>
                    </a:cubicBezTo>
                    <a:cubicBezTo>
                      <a:pt x="572" y="577"/>
                      <a:pt x="572" y="573"/>
                      <a:pt x="572" y="569"/>
                    </a:cubicBezTo>
                    <a:cubicBezTo>
                      <a:pt x="572" y="174"/>
                      <a:pt x="572" y="174"/>
                      <a:pt x="572" y="174"/>
                    </a:cubicBezTo>
                    <a:cubicBezTo>
                      <a:pt x="572" y="131"/>
                      <a:pt x="548" y="94"/>
                      <a:pt x="512" y="76"/>
                    </a:cubicBezTo>
                    <a:cubicBezTo>
                      <a:pt x="494" y="31"/>
                      <a:pt x="451" y="0"/>
                      <a:pt x="400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81" y="0"/>
                      <a:pt x="138" y="31"/>
                      <a:pt x="120" y="76"/>
                    </a:cubicBezTo>
                    <a:cubicBezTo>
                      <a:pt x="84" y="94"/>
                      <a:pt x="60" y="131"/>
                      <a:pt x="60" y="174"/>
                    </a:cubicBezTo>
                    <a:cubicBezTo>
                      <a:pt x="60" y="569"/>
                      <a:pt x="60" y="569"/>
                      <a:pt x="60" y="569"/>
                    </a:cubicBezTo>
                    <a:cubicBezTo>
                      <a:pt x="60" y="573"/>
                      <a:pt x="60" y="577"/>
                      <a:pt x="60" y="581"/>
                    </a:cubicBezTo>
                    <a:cubicBezTo>
                      <a:pt x="32" y="581"/>
                      <a:pt x="32" y="581"/>
                      <a:pt x="32" y="581"/>
                    </a:cubicBezTo>
                    <a:cubicBezTo>
                      <a:pt x="14" y="581"/>
                      <a:pt x="0" y="596"/>
                      <a:pt x="0" y="613"/>
                    </a:cubicBezTo>
                    <a:cubicBezTo>
                      <a:pt x="0" y="693"/>
                      <a:pt x="0" y="693"/>
                      <a:pt x="0" y="693"/>
                    </a:cubicBezTo>
                    <a:cubicBezTo>
                      <a:pt x="0" y="710"/>
                      <a:pt x="14" y="725"/>
                      <a:pt x="32" y="725"/>
                    </a:cubicBezTo>
                    <a:cubicBezTo>
                      <a:pt x="600" y="725"/>
                      <a:pt x="600" y="725"/>
                      <a:pt x="600" y="725"/>
                    </a:cubicBezTo>
                    <a:cubicBezTo>
                      <a:pt x="618" y="725"/>
                      <a:pt x="632" y="710"/>
                      <a:pt x="632" y="693"/>
                    </a:cubicBezTo>
                    <a:cubicBezTo>
                      <a:pt x="632" y="613"/>
                      <a:pt x="632" y="613"/>
                      <a:pt x="632" y="613"/>
                    </a:cubicBezTo>
                    <a:cubicBezTo>
                      <a:pt x="632" y="596"/>
                      <a:pt x="618" y="581"/>
                      <a:pt x="600" y="581"/>
                    </a:cubicBezTo>
                    <a:close/>
                    <a:moveTo>
                      <a:pt x="256" y="465"/>
                    </a:moveTo>
                    <a:cubicBezTo>
                      <a:pt x="254" y="467"/>
                      <a:pt x="250" y="469"/>
                      <a:pt x="246" y="469"/>
                    </a:cubicBezTo>
                    <a:cubicBezTo>
                      <a:pt x="233" y="469"/>
                      <a:pt x="233" y="469"/>
                      <a:pt x="233" y="469"/>
                    </a:cubicBezTo>
                    <a:cubicBezTo>
                      <a:pt x="227" y="469"/>
                      <a:pt x="222" y="464"/>
                      <a:pt x="221" y="458"/>
                    </a:cubicBezTo>
                    <a:cubicBezTo>
                      <a:pt x="220" y="454"/>
                      <a:pt x="220" y="449"/>
                      <a:pt x="220" y="440"/>
                    </a:cubicBezTo>
                    <a:cubicBezTo>
                      <a:pt x="220" y="408"/>
                      <a:pt x="220" y="408"/>
                      <a:pt x="220" y="408"/>
                    </a:cubicBezTo>
                    <a:cubicBezTo>
                      <a:pt x="220" y="387"/>
                      <a:pt x="211" y="385"/>
                      <a:pt x="202" y="385"/>
                    </a:cubicBezTo>
                    <a:cubicBezTo>
                      <a:pt x="194" y="385"/>
                      <a:pt x="194" y="385"/>
                      <a:pt x="194" y="385"/>
                    </a:cubicBezTo>
                    <a:cubicBezTo>
                      <a:pt x="194" y="456"/>
                      <a:pt x="194" y="456"/>
                      <a:pt x="194" y="456"/>
                    </a:cubicBezTo>
                    <a:cubicBezTo>
                      <a:pt x="194" y="463"/>
                      <a:pt x="188" y="469"/>
                      <a:pt x="181" y="469"/>
                    </a:cubicBezTo>
                    <a:cubicBezTo>
                      <a:pt x="168" y="469"/>
                      <a:pt x="168" y="469"/>
                      <a:pt x="168" y="469"/>
                    </a:cubicBezTo>
                    <a:cubicBezTo>
                      <a:pt x="160" y="469"/>
                      <a:pt x="155" y="463"/>
                      <a:pt x="155" y="456"/>
                    </a:cubicBezTo>
                    <a:cubicBezTo>
                      <a:pt x="155" y="269"/>
                      <a:pt x="155" y="269"/>
                      <a:pt x="155" y="269"/>
                    </a:cubicBezTo>
                    <a:cubicBezTo>
                      <a:pt x="155" y="262"/>
                      <a:pt x="160" y="256"/>
                      <a:pt x="168" y="256"/>
                    </a:cubicBezTo>
                    <a:cubicBezTo>
                      <a:pt x="207" y="256"/>
                      <a:pt x="207" y="256"/>
                      <a:pt x="207" y="256"/>
                    </a:cubicBezTo>
                    <a:cubicBezTo>
                      <a:pt x="242" y="256"/>
                      <a:pt x="258" y="272"/>
                      <a:pt x="258" y="307"/>
                    </a:cubicBezTo>
                    <a:cubicBezTo>
                      <a:pt x="258" y="323"/>
                      <a:pt x="258" y="323"/>
                      <a:pt x="258" y="323"/>
                    </a:cubicBezTo>
                    <a:cubicBezTo>
                      <a:pt x="258" y="343"/>
                      <a:pt x="252" y="357"/>
                      <a:pt x="241" y="365"/>
                    </a:cubicBezTo>
                    <a:cubicBezTo>
                      <a:pt x="253" y="372"/>
                      <a:pt x="259" y="387"/>
                      <a:pt x="259" y="409"/>
                    </a:cubicBezTo>
                    <a:cubicBezTo>
                      <a:pt x="259" y="441"/>
                      <a:pt x="259" y="441"/>
                      <a:pt x="259" y="441"/>
                    </a:cubicBezTo>
                    <a:cubicBezTo>
                      <a:pt x="259" y="446"/>
                      <a:pt x="259" y="450"/>
                      <a:pt x="259" y="454"/>
                    </a:cubicBezTo>
                    <a:cubicBezTo>
                      <a:pt x="260" y="458"/>
                      <a:pt x="259" y="462"/>
                      <a:pt x="256" y="465"/>
                    </a:cubicBezTo>
                    <a:close/>
                    <a:moveTo>
                      <a:pt x="348" y="456"/>
                    </a:moveTo>
                    <a:cubicBezTo>
                      <a:pt x="348" y="463"/>
                      <a:pt x="342" y="469"/>
                      <a:pt x="335" y="469"/>
                    </a:cubicBezTo>
                    <a:cubicBezTo>
                      <a:pt x="322" y="469"/>
                      <a:pt x="322" y="469"/>
                      <a:pt x="322" y="469"/>
                    </a:cubicBezTo>
                    <a:cubicBezTo>
                      <a:pt x="315" y="469"/>
                      <a:pt x="309" y="463"/>
                      <a:pt x="309" y="456"/>
                    </a:cubicBezTo>
                    <a:cubicBezTo>
                      <a:pt x="309" y="269"/>
                      <a:pt x="309" y="269"/>
                      <a:pt x="309" y="269"/>
                    </a:cubicBezTo>
                    <a:cubicBezTo>
                      <a:pt x="309" y="262"/>
                      <a:pt x="315" y="256"/>
                      <a:pt x="322" y="256"/>
                    </a:cubicBezTo>
                    <a:cubicBezTo>
                      <a:pt x="335" y="256"/>
                      <a:pt x="335" y="256"/>
                      <a:pt x="335" y="256"/>
                    </a:cubicBezTo>
                    <a:cubicBezTo>
                      <a:pt x="342" y="256"/>
                      <a:pt x="348" y="262"/>
                      <a:pt x="348" y="269"/>
                    </a:cubicBezTo>
                    <a:lnTo>
                      <a:pt x="348" y="456"/>
                    </a:lnTo>
                    <a:close/>
                    <a:moveTo>
                      <a:pt x="503" y="337"/>
                    </a:moveTo>
                    <a:cubicBezTo>
                      <a:pt x="503" y="382"/>
                      <a:pt x="475" y="391"/>
                      <a:pt x="451" y="391"/>
                    </a:cubicBezTo>
                    <a:cubicBezTo>
                      <a:pt x="439" y="391"/>
                      <a:pt x="439" y="391"/>
                      <a:pt x="439" y="391"/>
                    </a:cubicBezTo>
                    <a:cubicBezTo>
                      <a:pt x="439" y="456"/>
                      <a:pt x="439" y="456"/>
                      <a:pt x="439" y="456"/>
                    </a:cubicBezTo>
                    <a:cubicBezTo>
                      <a:pt x="439" y="463"/>
                      <a:pt x="433" y="469"/>
                      <a:pt x="426" y="469"/>
                    </a:cubicBezTo>
                    <a:cubicBezTo>
                      <a:pt x="413" y="469"/>
                      <a:pt x="413" y="469"/>
                      <a:pt x="413" y="469"/>
                    </a:cubicBezTo>
                    <a:cubicBezTo>
                      <a:pt x="406" y="469"/>
                      <a:pt x="400" y="463"/>
                      <a:pt x="400" y="456"/>
                    </a:cubicBezTo>
                    <a:cubicBezTo>
                      <a:pt x="400" y="269"/>
                      <a:pt x="400" y="269"/>
                      <a:pt x="400" y="269"/>
                    </a:cubicBezTo>
                    <a:cubicBezTo>
                      <a:pt x="400" y="262"/>
                      <a:pt x="406" y="256"/>
                      <a:pt x="413" y="256"/>
                    </a:cubicBezTo>
                    <a:cubicBezTo>
                      <a:pt x="451" y="256"/>
                      <a:pt x="451" y="256"/>
                      <a:pt x="451" y="256"/>
                    </a:cubicBezTo>
                    <a:cubicBezTo>
                      <a:pt x="475" y="256"/>
                      <a:pt x="503" y="265"/>
                      <a:pt x="503" y="310"/>
                    </a:cubicBezTo>
                    <a:lnTo>
                      <a:pt x="503" y="337"/>
                    </a:lnTo>
                    <a:close/>
                    <a:moveTo>
                      <a:pt x="503" y="337"/>
                    </a:moveTo>
                    <a:cubicBezTo>
                      <a:pt x="503" y="337"/>
                      <a:pt x="503" y="337"/>
                      <a:pt x="503" y="3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46" name="TextBox 145">
            <a:extLst>
              <a:ext uri="{FF2B5EF4-FFF2-40B4-BE49-F238E27FC236}">
                <a16:creationId xmlns:a16="http://schemas.microsoft.com/office/drawing/2014/main" id="{7E078EA8-3B81-4F6C-85BF-9A13B8BA4504}"/>
              </a:ext>
            </a:extLst>
          </p:cNvPr>
          <p:cNvSpPr txBox="1"/>
          <p:nvPr/>
        </p:nvSpPr>
        <p:spPr>
          <a:xfrm>
            <a:off x="9829052" y="4283521"/>
            <a:ext cx="196526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800" b="1" dirty="0">
                <a:solidFill>
                  <a:schemeClr val="accent4"/>
                </a:solidFill>
                <a:latin typeface="+mj-lt"/>
              </a:rPr>
              <a:t>42%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EEC3FBB-6ED8-491F-906F-4AEFC6A068A7}"/>
              </a:ext>
            </a:extLst>
          </p:cNvPr>
          <p:cNvSpPr txBox="1"/>
          <p:nvPr/>
        </p:nvSpPr>
        <p:spPr>
          <a:xfrm>
            <a:off x="4164332" y="5097696"/>
            <a:ext cx="1481702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333" b="1" dirty="0">
                <a:latin typeface="+mj-lt"/>
              </a:rPr>
              <a:t>Healthy</a:t>
            </a:r>
            <a:endParaRPr lang="en-US" sz="1333" b="1" dirty="0">
              <a:latin typeface="+mj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A7AFC22-0CC2-4C9E-AFCE-B6C195BC1952}"/>
              </a:ext>
            </a:extLst>
          </p:cNvPr>
          <p:cNvGrpSpPr/>
          <p:nvPr/>
        </p:nvGrpSpPr>
        <p:grpSpPr>
          <a:xfrm>
            <a:off x="4330632" y="5509297"/>
            <a:ext cx="5382875" cy="628651"/>
            <a:chOff x="4330632" y="5509297"/>
            <a:chExt cx="5382875" cy="628651"/>
          </a:xfrm>
        </p:grpSpPr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1F408CDD-09D2-4FEB-BB8E-5319CC3107CD}"/>
                </a:ext>
              </a:extLst>
            </p:cNvPr>
            <p:cNvGrpSpPr/>
            <p:nvPr/>
          </p:nvGrpSpPr>
          <p:grpSpPr>
            <a:xfrm>
              <a:off x="4330632" y="5509297"/>
              <a:ext cx="433388" cy="628651"/>
              <a:chOff x="4148138" y="5505450"/>
              <a:chExt cx="433388" cy="628651"/>
            </a:xfrm>
            <a:solidFill>
              <a:schemeClr val="accent1"/>
            </a:solidFill>
          </p:grpSpPr>
          <p:sp>
            <p:nvSpPr>
              <p:cNvPr id="158" name="Freeform 72">
                <a:extLst>
                  <a:ext uri="{FF2B5EF4-FFF2-40B4-BE49-F238E27FC236}">
                    <a16:creationId xmlns:a16="http://schemas.microsoft.com/office/drawing/2014/main" id="{BE88FABA-000B-4E39-B9AD-4CCFD4E302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9" name="Freeform 73">
                <a:extLst>
                  <a:ext uri="{FF2B5EF4-FFF2-40B4-BE49-F238E27FC236}">
                    <a16:creationId xmlns:a16="http://schemas.microsoft.com/office/drawing/2014/main" id="{0B3D9AD1-90F2-4FF8-8F77-A5AF217D4B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4534935D-BB0C-4D37-BE32-133DB75165CB}"/>
                </a:ext>
              </a:extLst>
            </p:cNvPr>
            <p:cNvGrpSpPr/>
            <p:nvPr/>
          </p:nvGrpSpPr>
          <p:grpSpPr>
            <a:xfrm>
              <a:off x="4880225" y="5509297"/>
              <a:ext cx="433388" cy="628651"/>
              <a:chOff x="4148138" y="5505450"/>
              <a:chExt cx="433388" cy="628651"/>
            </a:xfrm>
            <a:solidFill>
              <a:schemeClr val="accent1"/>
            </a:solidFill>
          </p:grpSpPr>
          <p:sp>
            <p:nvSpPr>
              <p:cNvPr id="162" name="Freeform 72">
                <a:extLst>
                  <a:ext uri="{FF2B5EF4-FFF2-40B4-BE49-F238E27FC236}">
                    <a16:creationId xmlns:a16="http://schemas.microsoft.com/office/drawing/2014/main" id="{18E2F7F6-0F3D-4369-838D-B43CF4458B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3" name="Freeform 73">
                <a:extLst>
                  <a:ext uri="{FF2B5EF4-FFF2-40B4-BE49-F238E27FC236}">
                    <a16:creationId xmlns:a16="http://schemas.microsoft.com/office/drawing/2014/main" id="{D8AFB448-C689-4C1E-9D4F-0FAA2E0EE7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BB91AE2B-DE74-4872-8390-0C45F9B66C58}"/>
                </a:ext>
              </a:extLst>
            </p:cNvPr>
            <p:cNvGrpSpPr/>
            <p:nvPr/>
          </p:nvGrpSpPr>
          <p:grpSpPr>
            <a:xfrm>
              <a:off x="5440930" y="5509297"/>
              <a:ext cx="433388" cy="628651"/>
              <a:chOff x="4148138" y="5505450"/>
              <a:chExt cx="433388" cy="628651"/>
            </a:xfrm>
            <a:solidFill>
              <a:schemeClr val="accent1"/>
            </a:solidFill>
          </p:grpSpPr>
          <p:sp>
            <p:nvSpPr>
              <p:cNvPr id="165" name="Freeform 72">
                <a:extLst>
                  <a:ext uri="{FF2B5EF4-FFF2-40B4-BE49-F238E27FC236}">
                    <a16:creationId xmlns:a16="http://schemas.microsoft.com/office/drawing/2014/main" id="{63B46B44-C186-4CC9-9E82-8539E8C864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6" name="Freeform 73">
                <a:extLst>
                  <a:ext uri="{FF2B5EF4-FFF2-40B4-BE49-F238E27FC236}">
                    <a16:creationId xmlns:a16="http://schemas.microsoft.com/office/drawing/2014/main" id="{7C23F39A-7809-481F-A2CB-4E82849C7B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B869413B-D0BE-4B42-B3EF-7C570B31F211}"/>
                </a:ext>
              </a:extLst>
            </p:cNvPr>
            <p:cNvGrpSpPr/>
            <p:nvPr/>
          </p:nvGrpSpPr>
          <p:grpSpPr>
            <a:xfrm>
              <a:off x="5990523" y="5509297"/>
              <a:ext cx="433388" cy="628651"/>
              <a:chOff x="4148138" y="5505450"/>
              <a:chExt cx="433388" cy="628651"/>
            </a:xfrm>
            <a:solidFill>
              <a:schemeClr val="accent1"/>
            </a:solidFill>
          </p:grpSpPr>
          <p:sp>
            <p:nvSpPr>
              <p:cNvPr id="168" name="Freeform 72">
                <a:extLst>
                  <a:ext uri="{FF2B5EF4-FFF2-40B4-BE49-F238E27FC236}">
                    <a16:creationId xmlns:a16="http://schemas.microsoft.com/office/drawing/2014/main" id="{4954EBF0-299D-4FCC-B396-5E7F6E563F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9" name="Freeform 73">
                <a:extLst>
                  <a:ext uri="{FF2B5EF4-FFF2-40B4-BE49-F238E27FC236}">
                    <a16:creationId xmlns:a16="http://schemas.microsoft.com/office/drawing/2014/main" id="{07E64D6F-F955-45D3-95D4-D96D29B092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90E0BF15-7F53-41DC-B6AD-2ADF825B3A9B}"/>
                </a:ext>
              </a:extLst>
            </p:cNvPr>
            <p:cNvGrpSpPr/>
            <p:nvPr/>
          </p:nvGrpSpPr>
          <p:grpSpPr>
            <a:xfrm>
              <a:off x="6531202" y="5509297"/>
              <a:ext cx="433388" cy="628651"/>
              <a:chOff x="4148138" y="5505450"/>
              <a:chExt cx="433388" cy="628651"/>
            </a:xfrm>
            <a:solidFill>
              <a:schemeClr val="accent1"/>
            </a:solidFill>
          </p:grpSpPr>
          <p:sp>
            <p:nvSpPr>
              <p:cNvPr id="171" name="Freeform 72">
                <a:extLst>
                  <a:ext uri="{FF2B5EF4-FFF2-40B4-BE49-F238E27FC236}">
                    <a16:creationId xmlns:a16="http://schemas.microsoft.com/office/drawing/2014/main" id="{75BF00EC-037C-49C8-BE65-9640C0651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2" name="Freeform 73">
                <a:extLst>
                  <a:ext uri="{FF2B5EF4-FFF2-40B4-BE49-F238E27FC236}">
                    <a16:creationId xmlns:a16="http://schemas.microsoft.com/office/drawing/2014/main" id="{1B26AD87-874D-4FDD-BB92-2FAA7F07A5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6F07BD1F-A4C1-4E49-B9A0-6AB2AB7674C6}"/>
                </a:ext>
              </a:extLst>
            </p:cNvPr>
            <p:cNvGrpSpPr/>
            <p:nvPr/>
          </p:nvGrpSpPr>
          <p:grpSpPr>
            <a:xfrm>
              <a:off x="7070635" y="5509297"/>
              <a:ext cx="433388" cy="628651"/>
              <a:chOff x="4148138" y="5505450"/>
              <a:chExt cx="433388" cy="628651"/>
            </a:xfrm>
            <a:solidFill>
              <a:schemeClr val="accent1"/>
            </a:solidFill>
          </p:grpSpPr>
          <p:sp>
            <p:nvSpPr>
              <p:cNvPr id="174" name="Freeform 72">
                <a:extLst>
                  <a:ext uri="{FF2B5EF4-FFF2-40B4-BE49-F238E27FC236}">
                    <a16:creationId xmlns:a16="http://schemas.microsoft.com/office/drawing/2014/main" id="{20B56569-8789-40AB-85C6-4C8430CE97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5" name="Freeform 73">
                <a:extLst>
                  <a:ext uri="{FF2B5EF4-FFF2-40B4-BE49-F238E27FC236}">
                    <a16:creationId xmlns:a16="http://schemas.microsoft.com/office/drawing/2014/main" id="{0A33AADF-772B-40B8-BB1D-0DA65D730F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B0E09611-7664-4CFD-98F1-0CDF64D6F7F3}"/>
                </a:ext>
              </a:extLst>
            </p:cNvPr>
            <p:cNvGrpSpPr/>
            <p:nvPr/>
          </p:nvGrpSpPr>
          <p:grpSpPr>
            <a:xfrm>
              <a:off x="7631340" y="5509297"/>
              <a:ext cx="433388" cy="628651"/>
              <a:chOff x="4148138" y="5505450"/>
              <a:chExt cx="433388" cy="628651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77" name="Freeform 72">
                <a:extLst>
                  <a:ext uri="{FF2B5EF4-FFF2-40B4-BE49-F238E27FC236}">
                    <a16:creationId xmlns:a16="http://schemas.microsoft.com/office/drawing/2014/main" id="{0968C207-2DA1-4CD0-AA1A-6E692CA57F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8" name="Freeform 73">
                <a:extLst>
                  <a:ext uri="{FF2B5EF4-FFF2-40B4-BE49-F238E27FC236}">
                    <a16:creationId xmlns:a16="http://schemas.microsoft.com/office/drawing/2014/main" id="{FFB2CF57-CC09-40F0-A631-A9B3836E72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28765922-2700-4237-883E-E9710D00C718}"/>
                </a:ext>
              </a:extLst>
            </p:cNvPr>
            <p:cNvGrpSpPr/>
            <p:nvPr/>
          </p:nvGrpSpPr>
          <p:grpSpPr>
            <a:xfrm>
              <a:off x="8180933" y="5509297"/>
              <a:ext cx="433388" cy="628651"/>
              <a:chOff x="4148138" y="5505450"/>
              <a:chExt cx="433388" cy="628651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80" name="Freeform 72">
                <a:extLst>
                  <a:ext uri="{FF2B5EF4-FFF2-40B4-BE49-F238E27FC236}">
                    <a16:creationId xmlns:a16="http://schemas.microsoft.com/office/drawing/2014/main" id="{01035001-C4C2-4CB7-A704-2F842B2B43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1" name="Freeform 73">
                <a:extLst>
                  <a:ext uri="{FF2B5EF4-FFF2-40B4-BE49-F238E27FC236}">
                    <a16:creationId xmlns:a16="http://schemas.microsoft.com/office/drawing/2014/main" id="{8D838FA1-44E6-43A0-B927-C10F974614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A0BAC1A8-739C-4C8F-9D23-97CB0D196980}"/>
                </a:ext>
              </a:extLst>
            </p:cNvPr>
            <p:cNvGrpSpPr/>
            <p:nvPr/>
          </p:nvGrpSpPr>
          <p:grpSpPr>
            <a:xfrm>
              <a:off x="8730526" y="5509297"/>
              <a:ext cx="433388" cy="628651"/>
              <a:chOff x="4148138" y="5505450"/>
              <a:chExt cx="433388" cy="628651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83" name="Freeform 72">
                <a:extLst>
                  <a:ext uri="{FF2B5EF4-FFF2-40B4-BE49-F238E27FC236}">
                    <a16:creationId xmlns:a16="http://schemas.microsoft.com/office/drawing/2014/main" id="{BE70EB65-FA3E-44CB-BC7F-381F98EE2D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4" name="Freeform 73">
                <a:extLst>
                  <a:ext uri="{FF2B5EF4-FFF2-40B4-BE49-F238E27FC236}">
                    <a16:creationId xmlns:a16="http://schemas.microsoft.com/office/drawing/2014/main" id="{79F36503-DFD2-4011-B812-3FDEAE4307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98D78701-85AA-4E80-AC92-2D1D8614F899}"/>
                </a:ext>
              </a:extLst>
            </p:cNvPr>
            <p:cNvGrpSpPr/>
            <p:nvPr/>
          </p:nvGrpSpPr>
          <p:grpSpPr>
            <a:xfrm>
              <a:off x="9280119" y="5509297"/>
              <a:ext cx="433388" cy="628651"/>
              <a:chOff x="4148138" y="5505450"/>
              <a:chExt cx="433388" cy="628651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86" name="Freeform 72">
                <a:extLst>
                  <a:ext uri="{FF2B5EF4-FFF2-40B4-BE49-F238E27FC236}">
                    <a16:creationId xmlns:a16="http://schemas.microsoft.com/office/drawing/2014/main" id="{7601BA93-B443-48D8-AE8E-2BE8D249F6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5505450"/>
                <a:ext cx="127000" cy="127000"/>
              </a:xfrm>
              <a:custGeom>
                <a:avLst/>
                <a:gdLst>
                  <a:gd name="T0" fmla="*/ 48 w 48"/>
                  <a:gd name="T1" fmla="*/ 24 h 48"/>
                  <a:gd name="T2" fmla="*/ 24 w 48"/>
                  <a:gd name="T3" fmla="*/ 48 h 48"/>
                  <a:gd name="T4" fmla="*/ 0 w 48"/>
                  <a:gd name="T5" fmla="*/ 24 h 48"/>
                  <a:gd name="T6" fmla="*/ 24 w 48"/>
                  <a:gd name="T7" fmla="*/ 0 h 48"/>
                  <a:gd name="T8" fmla="*/ 48 w 48"/>
                  <a:gd name="T9" fmla="*/ 24 h 48"/>
                  <a:gd name="T10" fmla="*/ 48 w 48"/>
                  <a:gd name="T11" fmla="*/ 24 h 48"/>
                  <a:gd name="T12" fmla="*/ 48 w 48"/>
                  <a:gd name="T1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8">
                    <a:moveTo>
                      <a:pt x="48" y="24"/>
                    </a:moveTo>
                    <a:cubicBezTo>
                      <a:pt x="48" y="37"/>
                      <a:pt x="37" y="48"/>
                      <a:pt x="24" y="48"/>
                    </a:cubicBezTo>
                    <a:cubicBezTo>
                      <a:pt x="11" y="48"/>
                      <a:pt x="0" y="37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7" y="0"/>
                      <a:pt x="48" y="11"/>
                      <a:pt x="48" y="24"/>
                    </a:cubicBezTo>
                    <a:close/>
                    <a:moveTo>
                      <a:pt x="48" y="24"/>
                    </a:moveTo>
                    <a:cubicBezTo>
                      <a:pt x="48" y="24"/>
                      <a:pt x="48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7" name="Freeform 73">
                <a:extLst>
                  <a:ext uri="{FF2B5EF4-FFF2-40B4-BE49-F238E27FC236}">
                    <a16:creationId xmlns:a16="http://schemas.microsoft.com/office/drawing/2014/main" id="{D0E5D5C0-A623-41C3-8EF4-627BDFCF44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48138" y="5513388"/>
                <a:ext cx="433388" cy="620713"/>
              </a:xfrm>
              <a:custGeom>
                <a:avLst/>
                <a:gdLst>
                  <a:gd name="T0" fmla="*/ 160 w 164"/>
                  <a:gd name="T1" fmla="*/ 4 h 236"/>
                  <a:gd name="T2" fmla="*/ 146 w 164"/>
                  <a:gd name="T3" fmla="*/ 4 h 236"/>
                  <a:gd name="T4" fmla="*/ 98 w 164"/>
                  <a:gd name="T5" fmla="*/ 52 h 236"/>
                  <a:gd name="T6" fmla="*/ 84 w 164"/>
                  <a:gd name="T7" fmla="*/ 48 h 236"/>
                  <a:gd name="T8" fmla="*/ 68 w 164"/>
                  <a:gd name="T9" fmla="*/ 54 h 236"/>
                  <a:gd name="T10" fmla="*/ 18 w 164"/>
                  <a:gd name="T11" fmla="*/ 4 h 236"/>
                  <a:gd name="T12" fmla="*/ 4 w 164"/>
                  <a:gd name="T13" fmla="*/ 4 h 236"/>
                  <a:gd name="T14" fmla="*/ 4 w 164"/>
                  <a:gd name="T15" fmla="*/ 18 h 236"/>
                  <a:gd name="T16" fmla="*/ 57 w 164"/>
                  <a:gd name="T17" fmla="*/ 71 h 236"/>
                  <a:gd name="T18" fmla="*/ 60 w 164"/>
                  <a:gd name="T19" fmla="*/ 73 h 236"/>
                  <a:gd name="T20" fmla="*/ 60 w 164"/>
                  <a:gd name="T21" fmla="*/ 131 h 236"/>
                  <a:gd name="T22" fmla="*/ 60 w 164"/>
                  <a:gd name="T23" fmla="*/ 134 h 236"/>
                  <a:gd name="T24" fmla="*/ 60 w 164"/>
                  <a:gd name="T25" fmla="*/ 136 h 236"/>
                  <a:gd name="T26" fmla="*/ 60 w 164"/>
                  <a:gd name="T27" fmla="*/ 226 h 236"/>
                  <a:gd name="T28" fmla="*/ 70 w 164"/>
                  <a:gd name="T29" fmla="*/ 236 h 236"/>
                  <a:gd name="T30" fmla="*/ 80 w 164"/>
                  <a:gd name="T31" fmla="*/ 226 h 236"/>
                  <a:gd name="T32" fmla="*/ 80 w 164"/>
                  <a:gd name="T33" fmla="*/ 155 h 236"/>
                  <a:gd name="T34" fmla="*/ 84 w 164"/>
                  <a:gd name="T35" fmla="*/ 155 h 236"/>
                  <a:gd name="T36" fmla="*/ 89 w 164"/>
                  <a:gd name="T37" fmla="*/ 155 h 236"/>
                  <a:gd name="T38" fmla="*/ 89 w 164"/>
                  <a:gd name="T39" fmla="*/ 226 h 236"/>
                  <a:gd name="T40" fmla="*/ 99 w 164"/>
                  <a:gd name="T41" fmla="*/ 236 h 236"/>
                  <a:gd name="T42" fmla="*/ 109 w 164"/>
                  <a:gd name="T43" fmla="*/ 226 h 236"/>
                  <a:gd name="T44" fmla="*/ 109 w 164"/>
                  <a:gd name="T45" fmla="*/ 136 h 236"/>
                  <a:gd name="T46" fmla="*/ 109 w 164"/>
                  <a:gd name="T47" fmla="*/ 134 h 236"/>
                  <a:gd name="T48" fmla="*/ 109 w 164"/>
                  <a:gd name="T49" fmla="*/ 131 h 236"/>
                  <a:gd name="T50" fmla="*/ 109 w 164"/>
                  <a:gd name="T51" fmla="*/ 73 h 236"/>
                  <a:gd name="T52" fmla="*/ 109 w 164"/>
                  <a:gd name="T53" fmla="*/ 70 h 236"/>
                  <a:gd name="T54" fmla="*/ 160 w 164"/>
                  <a:gd name="T55" fmla="*/ 18 h 236"/>
                  <a:gd name="T56" fmla="*/ 160 w 164"/>
                  <a:gd name="T57" fmla="*/ 4 h 236"/>
                  <a:gd name="T58" fmla="*/ 160 w 164"/>
                  <a:gd name="T59" fmla="*/ 4 h 236"/>
                  <a:gd name="T60" fmla="*/ 160 w 164"/>
                  <a:gd name="T61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4" h="236">
                    <a:moveTo>
                      <a:pt x="160" y="4"/>
                    </a:moveTo>
                    <a:cubicBezTo>
                      <a:pt x="156" y="0"/>
                      <a:pt x="150" y="0"/>
                      <a:pt x="146" y="4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4" y="50"/>
                      <a:pt x="89" y="48"/>
                      <a:pt x="84" y="48"/>
                    </a:cubicBezTo>
                    <a:cubicBezTo>
                      <a:pt x="78" y="48"/>
                      <a:pt x="73" y="51"/>
                      <a:pt x="68" y="5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8" y="72"/>
                      <a:pt x="59" y="73"/>
                      <a:pt x="60" y="73"/>
                    </a:cubicBezTo>
                    <a:cubicBezTo>
                      <a:pt x="60" y="131"/>
                      <a:pt x="60" y="131"/>
                      <a:pt x="60" y="131"/>
                    </a:cubicBezTo>
                    <a:cubicBezTo>
                      <a:pt x="60" y="132"/>
                      <a:pt x="60" y="133"/>
                      <a:pt x="60" y="134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31"/>
                      <a:pt x="64" y="236"/>
                      <a:pt x="70" y="236"/>
                    </a:cubicBezTo>
                    <a:cubicBezTo>
                      <a:pt x="76" y="236"/>
                      <a:pt x="80" y="231"/>
                      <a:pt x="80" y="226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81" y="155"/>
                      <a:pt x="83" y="155"/>
                      <a:pt x="84" y="155"/>
                    </a:cubicBezTo>
                    <a:cubicBezTo>
                      <a:pt x="86" y="155"/>
                      <a:pt x="87" y="155"/>
                      <a:pt x="89" y="155"/>
                    </a:cubicBezTo>
                    <a:cubicBezTo>
                      <a:pt x="89" y="226"/>
                      <a:pt x="89" y="226"/>
                      <a:pt x="89" y="226"/>
                    </a:cubicBezTo>
                    <a:cubicBezTo>
                      <a:pt x="89" y="231"/>
                      <a:pt x="93" y="236"/>
                      <a:pt x="99" y="236"/>
                    </a:cubicBezTo>
                    <a:cubicBezTo>
                      <a:pt x="104" y="236"/>
                      <a:pt x="109" y="231"/>
                      <a:pt x="109" y="226"/>
                    </a:cubicBezTo>
                    <a:cubicBezTo>
                      <a:pt x="109" y="136"/>
                      <a:pt x="109" y="136"/>
                      <a:pt x="109" y="136"/>
                    </a:cubicBezTo>
                    <a:cubicBezTo>
                      <a:pt x="109" y="136"/>
                      <a:pt x="109" y="135"/>
                      <a:pt x="109" y="134"/>
                    </a:cubicBezTo>
                    <a:cubicBezTo>
                      <a:pt x="109" y="133"/>
                      <a:pt x="109" y="132"/>
                      <a:pt x="109" y="131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2"/>
                      <a:pt x="109" y="71"/>
                      <a:pt x="109" y="70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4" y="14"/>
                      <a:pt x="164" y="8"/>
                      <a:pt x="160" y="4"/>
                    </a:cubicBezTo>
                    <a:close/>
                    <a:moveTo>
                      <a:pt x="160" y="4"/>
                    </a:moveTo>
                    <a:cubicBezTo>
                      <a:pt x="160" y="4"/>
                      <a:pt x="160" y="4"/>
                      <a:pt x="16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88" name="TextBox 187">
            <a:extLst>
              <a:ext uri="{FF2B5EF4-FFF2-40B4-BE49-F238E27FC236}">
                <a16:creationId xmlns:a16="http://schemas.microsoft.com/office/drawing/2014/main" id="{58543858-E49B-4B1D-A68C-D5402CB0F77F}"/>
              </a:ext>
            </a:extLst>
          </p:cNvPr>
          <p:cNvSpPr txBox="1"/>
          <p:nvPr/>
        </p:nvSpPr>
        <p:spPr>
          <a:xfrm>
            <a:off x="9829052" y="5465999"/>
            <a:ext cx="196526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4800" b="1" dirty="0">
                <a:solidFill>
                  <a:schemeClr val="accent1"/>
                </a:solidFill>
                <a:latin typeface="+mj-lt"/>
              </a:rPr>
              <a:t>58%</a:t>
            </a:r>
          </a:p>
        </p:txBody>
      </p:sp>
    </p:spTree>
    <p:extLst>
      <p:ext uri="{BB962C8B-B14F-4D97-AF65-F5344CB8AC3E}">
        <p14:creationId xmlns:p14="http://schemas.microsoft.com/office/powerpoint/2010/main" val="424463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500"/>
                            </p:stCondLst>
                            <p:childTnLst>
                              <p:par>
                                <p:cTn id="1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7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100" grpId="0"/>
      <p:bldP spid="101" grpId="0"/>
      <p:bldP spid="102" grpId="0"/>
      <p:bldP spid="104" grpId="0"/>
      <p:bldP spid="146" grpId="0"/>
      <p:bldP spid="147" grpId="0"/>
      <p:bldP spid="18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EBF2BDC0-64C3-40D7-B15A-C6377D68F8F8}"/>
              </a:ext>
            </a:extLst>
          </p:cNvPr>
          <p:cNvSpPr>
            <a:spLocks/>
          </p:cNvSpPr>
          <p:nvPr/>
        </p:nvSpPr>
        <p:spPr bwMode="auto">
          <a:xfrm>
            <a:off x="1422381" y="2744470"/>
            <a:ext cx="776287" cy="1974850"/>
          </a:xfrm>
          <a:custGeom>
            <a:avLst/>
            <a:gdLst>
              <a:gd name="T0" fmla="*/ 298 w 298"/>
              <a:gd name="T1" fmla="*/ 761 h 761"/>
              <a:gd name="T2" fmla="*/ 298 w 298"/>
              <a:gd name="T3" fmla="*/ 147 h 761"/>
              <a:gd name="T4" fmla="*/ 149 w 298"/>
              <a:gd name="T5" fmla="*/ 0 h 761"/>
              <a:gd name="T6" fmla="*/ 0 w 298"/>
              <a:gd name="T7" fmla="*/ 147 h 761"/>
              <a:gd name="T8" fmla="*/ 0 w 298"/>
              <a:gd name="T9" fmla="*/ 761 h 761"/>
              <a:gd name="T10" fmla="*/ 298 w 298"/>
              <a:gd name="T11" fmla="*/ 761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" h="761">
                <a:moveTo>
                  <a:pt x="298" y="761"/>
                </a:moveTo>
                <a:cubicBezTo>
                  <a:pt x="298" y="147"/>
                  <a:pt x="298" y="147"/>
                  <a:pt x="298" y="147"/>
                </a:cubicBezTo>
                <a:cubicBezTo>
                  <a:pt x="298" y="66"/>
                  <a:pt x="231" y="0"/>
                  <a:pt x="149" y="0"/>
                </a:cubicBezTo>
                <a:cubicBezTo>
                  <a:pt x="67" y="0"/>
                  <a:pt x="0" y="66"/>
                  <a:pt x="0" y="147"/>
                </a:cubicBezTo>
                <a:cubicBezTo>
                  <a:pt x="0" y="761"/>
                  <a:pt x="0" y="761"/>
                  <a:pt x="0" y="761"/>
                </a:cubicBezTo>
                <a:lnTo>
                  <a:pt x="298" y="761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197AE55-94E2-4F54-85D1-FF3885B52D82}"/>
              </a:ext>
            </a:extLst>
          </p:cNvPr>
          <p:cNvSpPr>
            <a:spLocks/>
          </p:cNvSpPr>
          <p:nvPr/>
        </p:nvSpPr>
        <p:spPr bwMode="auto">
          <a:xfrm>
            <a:off x="4277837" y="2744470"/>
            <a:ext cx="776287" cy="1974850"/>
          </a:xfrm>
          <a:custGeom>
            <a:avLst/>
            <a:gdLst>
              <a:gd name="T0" fmla="*/ 298 w 298"/>
              <a:gd name="T1" fmla="*/ 761 h 761"/>
              <a:gd name="T2" fmla="*/ 298 w 298"/>
              <a:gd name="T3" fmla="*/ 147 h 761"/>
              <a:gd name="T4" fmla="*/ 149 w 298"/>
              <a:gd name="T5" fmla="*/ 0 h 761"/>
              <a:gd name="T6" fmla="*/ 0 w 298"/>
              <a:gd name="T7" fmla="*/ 147 h 761"/>
              <a:gd name="T8" fmla="*/ 0 w 298"/>
              <a:gd name="T9" fmla="*/ 761 h 761"/>
              <a:gd name="T10" fmla="*/ 298 w 298"/>
              <a:gd name="T11" fmla="*/ 761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" h="761">
                <a:moveTo>
                  <a:pt x="298" y="761"/>
                </a:moveTo>
                <a:cubicBezTo>
                  <a:pt x="298" y="147"/>
                  <a:pt x="298" y="147"/>
                  <a:pt x="298" y="147"/>
                </a:cubicBezTo>
                <a:cubicBezTo>
                  <a:pt x="298" y="66"/>
                  <a:pt x="231" y="0"/>
                  <a:pt x="149" y="0"/>
                </a:cubicBezTo>
                <a:cubicBezTo>
                  <a:pt x="67" y="0"/>
                  <a:pt x="0" y="66"/>
                  <a:pt x="0" y="147"/>
                </a:cubicBezTo>
                <a:cubicBezTo>
                  <a:pt x="0" y="761"/>
                  <a:pt x="0" y="761"/>
                  <a:pt x="0" y="761"/>
                </a:cubicBezTo>
                <a:lnTo>
                  <a:pt x="298" y="761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77F4B5A6-1520-47A3-8DD4-541AAAC4CC24}"/>
              </a:ext>
            </a:extLst>
          </p:cNvPr>
          <p:cNvSpPr>
            <a:spLocks/>
          </p:cNvSpPr>
          <p:nvPr/>
        </p:nvSpPr>
        <p:spPr bwMode="auto">
          <a:xfrm>
            <a:off x="7137877" y="2744470"/>
            <a:ext cx="776287" cy="1974850"/>
          </a:xfrm>
          <a:custGeom>
            <a:avLst/>
            <a:gdLst>
              <a:gd name="T0" fmla="*/ 298 w 298"/>
              <a:gd name="T1" fmla="*/ 761 h 761"/>
              <a:gd name="T2" fmla="*/ 298 w 298"/>
              <a:gd name="T3" fmla="*/ 147 h 761"/>
              <a:gd name="T4" fmla="*/ 149 w 298"/>
              <a:gd name="T5" fmla="*/ 0 h 761"/>
              <a:gd name="T6" fmla="*/ 0 w 298"/>
              <a:gd name="T7" fmla="*/ 147 h 761"/>
              <a:gd name="T8" fmla="*/ 0 w 298"/>
              <a:gd name="T9" fmla="*/ 761 h 761"/>
              <a:gd name="T10" fmla="*/ 298 w 298"/>
              <a:gd name="T11" fmla="*/ 761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" h="761">
                <a:moveTo>
                  <a:pt x="298" y="761"/>
                </a:moveTo>
                <a:cubicBezTo>
                  <a:pt x="298" y="147"/>
                  <a:pt x="298" y="147"/>
                  <a:pt x="298" y="147"/>
                </a:cubicBezTo>
                <a:cubicBezTo>
                  <a:pt x="298" y="66"/>
                  <a:pt x="231" y="0"/>
                  <a:pt x="149" y="0"/>
                </a:cubicBezTo>
                <a:cubicBezTo>
                  <a:pt x="67" y="0"/>
                  <a:pt x="0" y="66"/>
                  <a:pt x="0" y="147"/>
                </a:cubicBezTo>
                <a:cubicBezTo>
                  <a:pt x="0" y="761"/>
                  <a:pt x="0" y="761"/>
                  <a:pt x="0" y="761"/>
                </a:cubicBezTo>
                <a:lnTo>
                  <a:pt x="298" y="761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6C5F2940-93CC-44E7-BD71-B6FE0EC731CA}"/>
              </a:ext>
            </a:extLst>
          </p:cNvPr>
          <p:cNvSpPr>
            <a:spLocks/>
          </p:cNvSpPr>
          <p:nvPr/>
        </p:nvSpPr>
        <p:spPr bwMode="auto">
          <a:xfrm>
            <a:off x="9997917" y="2744470"/>
            <a:ext cx="776287" cy="1974850"/>
          </a:xfrm>
          <a:custGeom>
            <a:avLst/>
            <a:gdLst>
              <a:gd name="T0" fmla="*/ 298 w 298"/>
              <a:gd name="T1" fmla="*/ 761 h 761"/>
              <a:gd name="T2" fmla="*/ 298 w 298"/>
              <a:gd name="T3" fmla="*/ 147 h 761"/>
              <a:gd name="T4" fmla="*/ 149 w 298"/>
              <a:gd name="T5" fmla="*/ 0 h 761"/>
              <a:gd name="T6" fmla="*/ 0 w 298"/>
              <a:gd name="T7" fmla="*/ 147 h 761"/>
              <a:gd name="T8" fmla="*/ 0 w 298"/>
              <a:gd name="T9" fmla="*/ 761 h 761"/>
              <a:gd name="T10" fmla="*/ 298 w 298"/>
              <a:gd name="T11" fmla="*/ 761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" h="761">
                <a:moveTo>
                  <a:pt x="298" y="761"/>
                </a:moveTo>
                <a:cubicBezTo>
                  <a:pt x="298" y="147"/>
                  <a:pt x="298" y="147"/>
                  <a:pt x="298" y="147"/>
                </a:cubicBezTo>
                <a:cubicBezTo>
                  <a:pt x="298" y="66"/>
                  <a:pt x="231" y="0"/>
                  <a:pt x="149" y="0"/>
                </a:cubicBezTo>
                <a:cubicBezTo>
                  <a:pt x="67" y="0"/>
                  <a:pt x="0" y="66"/>
                  <a:pt x="0" y="147"/>
                </a:cubicBezTo>
                <a:cubicBezTo>
                  <a:pt x="0" y="761"/>
                  <a:pt x="0" y="761"/>
                  <a:pt x="0" y="761"/>
                </a:cubicBezTo>
                <a:lnTo>
                  <a:pt x="298" y="761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5">
            <a:extLst>
              <a:ext uri="{FF2B5EF4-FFF2-40B4-BE49-F238E27FC236}">
                <a16:creationId xmlns:a16="http://schemas.microsoft.com/office/drawing/2014/main" id="{6295FE20-60DD-42D4-B461-B6887789BB43}"/>
              </a:ext>
            </a:extLst>
          </p:cNvPr>
          <p:cNvSpPr>
            <a:spLocks/>
          </p:cNvSpPr>
          <p:nvPr/>
        </p:nvSpPr>
        <p:spPr bwMode="auto">
          <a:xfrm>
            <a:off x="1422381" y="4381500"/>
            <a:ext cx="776287" cy="337820"/>
          </a:xfrm>
          <a:custGeom>
            <a:avLst/>
            <a:gdLst>
              <a:gd name="T0" fmla="*/ 298 w 298"/>
              <a:gd name="T1" fmla="*/ 761 h 761"/>
              <a:gd name="T2" fmla="*/ 298 w 298"/>
              <a:gd name="T3" fmla="*/ 147 h 761"/>
              <a:gd name="T4" fmla="*/ 149 w 298"/>
              <a:gd name="T5" fmla="*/ 0 h 761"/>
              <a:gd name="T6" fmla="*/ 0 w 298"/>
              <a:gd name="T7" fmla="*/ 147 h 761"/>
              <a:gd name="T8" fmla="*/ 0 w 298"/>
              <a:gd name="T9" fmla="*/ 761 h 761"/>
              <a:gd name="T10" fmla="*/ 298 w 298"/>
              <a:gd name="T11" fmla="*/ 761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" h="761">
                <a:moveTo>
                  <a:pt x="298" y="761"/>
                </a:moveTo>
                <a:cubicBezTo>
                  <a:pt x="298" y="147"/>
                  <a:pt x="298" y="147"/>
                  <a:pt x="298" y="147"/>
                </a:cubicBezTo>
                <a:cubicBezTo>
                  <a:pt x="298" y="66"/>
                  <a:pt x="231" y="0"/>
                  <a:pt x="149" y="0"/>
                </a:cubicBezTo>
                <a:cubicBezTo>
                  <a:pt x="67" y="0"/>
                  <a:pt x="0" y="66"/>
                  <a:pt x="0" y="147"/>
                </a:cubicBezTo>
                <a:cubicBezTo>
                  <a:pt x="0" y="761"/>
                  <a:pt x="0" y="761"/>
                  <a:pt x="0" y="761"/>
                </a:cubicBezTo>
                <a:lnTo>
                  <a:pt x="298" y="761"/>
                </a:lnTo>
                <a:close/>
              </a:path>
            </a:pathLst>
          </a:custGeom>
          <a:solidFill>
            <a:srgbClr val="CA20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2CB2D6ED-929D-4EAD-9E35-CF3D0E1BCE5D}"/>
              </a:ext>
            </a:extLst>
          </p:cNvPr>
          <p:cNvSpPr>
            <a:spLocks/>
          </p:cNvSpPr>
          <p:nvPr/>
        </p:nvSpPr>
        <p:spPr bwMode="auto">
          <a:xfrm>
            <a:off x="4277837" y="3840480"/>
            <a:ext cx="776287" cy="878840"/>
          </a:xfrm>
          <a:custGeom>
            <a:avLst/>
            <a:gdLst>
              <a:gd name="T0" fmla="*/ 298 w 298"/>
              <a:gd name="T1" fmla="*/ 761 h 761"/>
              <a:gd name="T2" fmla="*/ 298 w 298"/>
              <a:gd name="T3" fmla="*/ 147 h 761"/>
              <a:gd name="T4" fmla="*/ 149 w 298"/>
              <a:gd name="T5" fmla="*/ 0 h 761"/>
              <a:gd name="T6" fmla="*/ 0 w 298"/>
              <a:gd name="T7" fmla="*/ 147 h 761"/>
              <a:gd name="T8" fmla="*/ 0 w 298"/>
              <a:gd name="T9" fmla="*/ 761 h 761"/>
              <a:gd name="T10" fmla="*/ 298 w 298"/>
              <a:gd name="T11" fmla="*/ 761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" h="761">
                <a:moveTo>
                  <a:pt x="298" y="761"/>
                </a:moveTo>
                <a:cubicBezTo>
                  <a:pt x="298" y="147"/>
                  <a:pt x="298" y="147"/>
                  <a:pt x="298" y="147"/>
                </a:cubicBezTo>
                <a:cubicBezTo>
                  <a:pt x="298" y="66"/>
                  <a:pt x="231" y="0"/>
                  <a:pt x="149" y="0"/>
                </a:cubicBezTo>
                <a:cubicBezTo>
                  <a:pt x="67" y="0"/>
                  <a:pt x="0" y="66"/>
                  <a:pt x="0" y="147"/>
                </a:cubicBezTo>
                <a:cubicBezTo>
                  <a:pt x="0" y="761"/>
                  <a:pt x="0" y="761"/>
                  <a:pt x="0" y="761"/>
                </a:cubicBezTo>
                <a:lnTo>
                  <a:pt x="298" y="761"/>
                </a:lnTo>
                <a:close/>
              </a:path>
            </a:pathLst>
          </a:custGeom>
          <a:solidFill>
            <a:srgbClr val="CA20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CEBEDBF-D1ED-4E36-92CB-7C20C9AF7EC0}"/>
              </a:ext>
            </a:extLst>
          </p:cNvPr>
          <p:cNvSpPr>
            <a:spLocks/>
          </p:cNvSpPr>
          <p:nvPr/>
        </p:nvSpPr>
        <p:spPr bwMode="auto">
          <a:xfrm>
            <a:off x="7137877" y="3284220"/>
            <a:ext cx="776287" cy="1435100"/>
          </a:xfrm>
          <a:custGeom>
            <a:avLst/>
            <a:gdLst>
              <a:gd name="T0" fmla="*/ 298 w 298"/>
              <a:gd name="T1" fmla="*/ 761 h 761"/>
              <a:gd name="T2" fmla="*/ 298 w 298"/>
              <a:gd name="T3" fmla="*/ 147 h 761"/>
              <a:gd name="T4" fmla="*/ 149 w 298"/>
              <a:gd name="T5" fmla="*/ 0 h 761"/>
              <a:gd name="T6" fmla="*/ 0 w 298"/>
              <a:gd name="T7" fmla="*/ 147 h 761"/>
              <a:gd name="T8" fmla="*/ 0 w 298"/>
              <a:gd name="T9" fmla="*/ 761 h 761"/>
              <a:gd name="T10" fmla="*/ 298 w 298"/>
              <a:gd name="T11" fmla="*/ 761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" h="761">
                <a:moveTo>
                  <a:pt x="298" y="761"/>
                </a:moveTo>
                <a:cubicBezTo>
                  <a:pt x="298" y="147"/>
                  <a:pt x="298" y="147"/>
                  <a:pt x="298" y="147"/>
                </a:cubicBezTo>
                <a:cubicBezTo>
                  <a:pt x="298" y="66"/>
                  <a:pt x="231" y="0"/>
                  <a:pt x="149" y="0"/>
                </a:cubicBezTo>
                <a:cubicBezTo>
                  <a:pt x="67" y="0"/>
                  <a:pt x="0" y="66"/>
                  <a:pt x="0" y="147"/>
                </a:cubicBezTo>
                <a:cubicBezTo>
                  <a:pt x="0" y="761"/>
                  <a:pt x="0" y="761"/>
                  <a:pt x="0" y="761"/>
                </a:cubicBezTo>
                <a:lnTo>
                  <a:pt x="298" y="761"/>
                </a:lnTo>
                <a:close/>
              </a:path>
            </a:pathLst>
          </a:custGeom>
          <a:solidFill>
            <a:srgbClr val="CA20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" name="Freeform 5">
            <a:extLst>
              <a:ext uri="{FF2B5EF4-FFF2-40B4-BE49-F238E27FC236}">
                <a16:creationId xmlns:a16="http://schemas.microsoft.com/office/drawing/2014/main" id="{F72D415D-2660-409A-953C-CB61CF2C5E7F}"/>
              </a:ext>
            </a:extLst>
          </p:cNvPr>
          <p:cNvSpPr>
            <a:spLocks/>
          </p:cNvSpPr>
          <p:nvPr/>
        </p:nvSpPr>
        <p:spPr bwMode="auto">
          <a:xfrm>
            <a:off x="9997917" y="2744470"/>
            <a:ext cx="776287" cy="1974850"/>
          </a:xfrm>
          <a:custGeom>
            <a:avLst/>
            <a:gdLst>
              <a:gd name="T0" fmla="*/ 298 w 298"/>
              <a:gd name="T1" fmla="*/ 761 h 761"/>
              <a:gd name="T2" fmla="*/ 298 w 298"/>
              <a:gd name="T3" fmla="*/ 147 h 761"/>
              <a:gd name="T4" fmla="*/ 149 w 298"/>
              <a:gd name="T5" fmla="*/ 0 h 761"/>
              <a:gd name="T6" fmla="*/ 0 w 298"/>
              <a:gd name="T7" fmla="*/ 147 h 761"/>
              <a:gd name="T8" fmla="*/ 0 w 298"/>
              <a:gd name="T9" fmla="*/ 761 h 761"/>
              <a:gd name="T10" fmla="*/ 298 w 298"/>
              <a:gd name="T11" fmla="*/ 761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" h="761">
                <a:moveTo>
                  <a:pt x="298" y="761"/>
                </a:moveTo>
                <a:cubicBezTo>
                  <a:pt x="298" y="147"/>
                  <a:pt x="298" y="147"/>
                  <a:pt x="298" y="147"/>
                </a:cubicBezTo>
                <a:cubicBezTo>
                  <a:pt x="298" y="66"/>
                  <a:pt x="231" y="0"/>
                  <a:pt x="149" y="0"/>
                </a:cubicBezTo>
                <a:cubicBezTo>
                  <a:pt x="67" y="0"/>
                  <a:pt x="0" y="66"/>
                  <a:pt x="0" y="147"/>
                </a:cubicBezTo>
                <a:cubicBezTo>
                  <a:pt x="0" y="761"/>
                  <a:pt x="0" y="761"/>
                  <a:pt x="0" y="761"/>
                </a:cubicBezTo>
                <a:lnTo>
                  <a:pt x="298" y="761"/>
                </a:lnTo>
                <a:close/>
              </a:path>
            </a:pathLst>
          </a:custGeom>
          <a:solidFill>
            <a:srgbClr val="CA20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023755-366E-401F-B3C1-8998014F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/>
          <a:p>
            <a:r>
              <a:rPr lang="id-ID" dirty="0"/>
              <a:t>SYRINGE DIAGRAM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520C651A-22E1-4E58-9E0E-D4FFF556056D}"/>
              </a:ext>
            </a:extLst>
          </p:cNvPr>
          <p:cNvSpPr>
            <a:spLocks/>
          </p:cNvSpPr>
          <p:nvPr/>
        </p:nvSpPr>
        <p:spPr bwMode="auto">
          <a:xfrm>
            <a:off x="1502549" y="2852420"/>
            <a:ext cx="307975" cy="1747837"/>
          </a:xfrm>
          <a:custGeom>
            <a:avLst/>
            <a:gdLst>
              <a:gd name="T0" fmla="*/ 16 w 118"/>
              <a:gd name="T1" fmla="*/ 673 h 673"/>
              <a:gd name="T2" fmla="*/ 0 w 118"/>
              <a:gd name="T3" fmla="*/ 658 h 673"/>
              <a:gd name="T4" fmla="*/ 0 w 118"/>
              <a:gd name="T5" fmla="*/ 103 h 673"/>
              <a:gd name="T6" fmla="*/ 103 w 118"/>
              <a:gd name="T7" fmla="*/ 0 h 673"/>
              <a:gd name="T8" fmla="*/ 118 w 118"/>
              <a:gd name="T9" fmla="*/ 15 h 673"/>
              <a:gd name="T10" fmla="*/ 103 w 118"/>
              <a:gd name="T11" fmla="*/ 30 h 673"/>
              <a:gd name="T12" fmla="*/ 31 w 118"/>
              <a:gd name="T13" fmla="*/ 103 h 673"/>
              <a:gd name="T14" fmla="*/ 31 w 118"/>
              <a:gd name="T15" fmla="*/ 658 h 673"/>
              <a:gd name="T16" fmla="*/ 16 w 118"/>
              <a:gd name="T17" fmla="*/ 673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673">
                <a:moveTo>
                  <a:pt x="16" y="673"/>
                </a:moveTo>
                <a:cubicBezTo>
                  <a:pt x="7" y="673"/>
                  <a:pt x="0" y="666"/>
                  <a:pt x="0" y="658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46"/>
                  <a:pt x="46" y="0"/>
                  <a:pt x="103" y="0"/>
                </a:cubicBezTo>
                <a:cubicBezTo>
                  <a:pt x="111" y="0"/>
                  <a:pt x="118" y="7"/>
                  <a:pt x="118" y="15"/>
                </a:cubicBezTo>
                <a:cubicBezTo>
                  <a:pt x="118" y="24"/>
                  <a:pt x="111" y="30"/>
                  <a:pt x="103" y="30"/>
                </a:cubicBezTo>
                <a:cubicBezTo>
                  <a:pt x="63" y="30"/>
                  <a:pt x="31" y="63"/>
                  <a:pt x="31" y="103"/>
                </a:cubicBezTo>
                <a:cubicBezTo>
                  <a:pt x="31" y="658"/>
                  <a:pt x="31" y="658"/>
                  <a:pt x="31" y="658"/>
                </a:cubicBezTo>
                <a:cubicBezTo>
                  <a:pt x="31" y="666"/>
                  <a:pt x="24" y="673"/>
                  <a:pt x="16" y="673"/>
                </a:cubicBezTo>
                <a:close/>
              </a:path>
            </a:pathLst>
          </a:custGeom>
          <a:solidFill>
            <a:schemeClr val="bg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5BC17D06-B4A4-4C4F-8BDC-A93350448C1A}"/>
              </a:ext>
            </a:extLst>
          </p:cNvPr>
          <p:cNvSpPr>
            <a:spLocks noEditPoints="1"/>
          </p:cNvSpPr>
          <p:nvPr/>
        </p:nvSpPr>
        <p:spPr bwMode="auto">
          <a:xfrm>
            <a:off x="1177906" y="1352233"/>
            <a:ext cx="1265237" cy="3900487"/>
          </a:xfrm>
          <a:custGeom>
            <a:avLst/>
            <a:gdLst>
              <a:gd name="T0" fmla="*/ 447 w 486"/>
              <a:gd name="T1" fmla="*/ 1289 h 1502"/>
              <a:gd name="T2" fmla="*/ 411 w 486"/>
              <a:gd name="T3" fmla="*/ 1289 h 1502"/>
              <a:gd name="T4" fmla="*/ 411 w 486"/>
              <a:gd name="T5" fmla="*/ 681 h 1502"/>
              <a:gd name="T6" fmla="*/ 280 w 486"/>
              <a:gd name="T7" fmla="*/ 517 h 1502"/>
              <a:gd name="T8" fmla="*/ 280 w 486"/>
              <a:gd name="T9" fmla="*/ 489 h 1502"/>
              <a:gd name="T10" fmla="*/ 256 w 486"/>
              <a:gd name="T11" fmla="*/ 454 h 1502"/>
              <a:gd name="T12" fmla="*/ 256 w 486"/>
              <a:gd name="T13" fmla="*/ 0 h 1502"/>
              <a:gd name="T14" fmla="*/ 230 w 486"/>
              <a:gd name="T15" fmla="*/ 83 h 1502"/>
              <a:gd name="T16" fmla="*/ 230 w 486"/>
              <a:gd name="T17" fmla="*/ 454 h 1502"/>
              <a:gd name="T18" fmla="*/ 206 w 486"/>
              <a:gd name="T19" fmla="*/ 489 h 1502"/>
              <a:gd name="T20" fmla="*/ 206 w 486"/>
              <a:gd name="T21" fmla="*/ 517 h 1502"/>
              <a:gd name="T22" fmla="*/ 75 w 486"/>
              <a:gd name="T23" fmla="*/ 681 h 1502"/>
              <a:gd name="T24" fmla="*/ 75 w 486"/>
              <a:gd name="T25" fmla="*/ 1289 h 1502"/>
              <a:gd name="T26" fmla="*/ 39 w 486"/>
              <a:gd name="T27" fmla="*/ 1289 h 1502"/>
              <a:gd name="T28" fmla="*/ 0 w 486"/>
              <a:gd name="T29" fmla="*/ 1328 h 1502"/>
              <a:gd name="T30" fmla="*/ 39 w 486"/>
              <a:gd name="T31" fmla="*/ 1366 h 1502"/>
              <a:gd name="T32" fmla="*/ 188 w 486"/>
              <a:gd name="T33" fmla="*/ 1366 h 1502"/>
              <a:gd name="T34" fmla="*/ 188 w 486"/>
              <a:gd name="T35" fmla="*/ 1452 h 1502"/>
              <a:gd name="T36" fmla="*/ 136 w 486"/>
              <a:gd name="T37" fmla="*/ 1452 h 1502"/>
              <a:gd name="T38" fmla="*/ 104 w 486"/>
              <a:gd name="T39" fmla="*/ 1484 h 1502"/>
              <a:gd name="T40" fmla="*/ 104 w 486"/>
              <a:gd name="T41" fmla="*/ 1502 h 1502"/>
              <a:gd name="T42" fmla="*/ 382 w 486"/>
              <a:gd name="T43" fmla="*/ 1502 h 1502"/>
              <a:gd name="T44" fmla="*/ 382 w 486"/>
              <a:gd name="T45" fmla="*/ 1484 h 1502"/>
              <a:gd name="T46" fmla="*/ 350 w 486"/>
              <a:gd name="T47" fmla="*/ 1452 h 1502"/>
              <a:gd name="T48" fmla="*/ 298 w 486"/>
              <a:gd name="T49" fmla="*/ 1452 h 1502"/>
              <a:gd name="T50" fmla="*/ 298 w 486"/>
              <a:gd name="T51" fmla="*/ 1366 h 1502"/>
              <a:gd name="T52" fmla="*/ 447 w 486"/>
              <a:gd name="T53" fmla="*/ 1366 h 1502"/>
              <a:gd name="T54" fmla="*/ 486 w 486"/>
              <a:gd name="T55" fmla="*/ 1328 h 1502"/>
              <a:gd name="T56" fmla="*/ 447 w 486"/>
              <a:gd name="T57" fmla="*/ 1289 h 1502"/>
              <a:gd name="T58" fmla="*/ 114 w 486"/>
              <a:gd name="T59" fmla="*/ 1289 h 1502"/>
              <a:gd name="T60" fmla="*/ 114 w 486"/>
              <a:gd name="T61" fmla="*/ 681 h 1502"/>
              <a:gd name="T62" fmla="*/ 243 w 486"/>
              <a:gd name="T63" fmla="*/ 551 h 1502"/>
              <a:gd name="T64" fmla="*/ 372 w 486"/>
              <a:gd name="T65" fmla="*/ 681 h 1502"/>
              <a:gd name="T66" fmla="*/ 372 w 486"/>
              <a:gd name="T67" fmla="*/ 1289 h 1502"/>
              <a:gd name="T68" fmla="*/ 114 w 486"/>
              <a:gd name="T69" fmla="*/ 1289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6" h="1502">
                <a:moveTo>
                  <a:pt x="447" y="1289"/>
                </a:moveTo>
                <a:cubicBezTo>
                  <a:pt x="411" y="1289"/>
                  <a:pt x="411" y="1289"/>
                  <a:pt x="411" y="1289"/>
                </a:cubicBezTo>
                <a:cubicBezTo>
                  <a:pt x="411" y="681"/>
                  <a:pt x="411" y="681"/>
                  <a:pt x="411" y="681"/>
                </a:cubicBezTo>
                <a:cubicBezTo>
                  <a:pt x="411" y="601"/>
                  <a:pt x="355" y="534"/>
                  <a:pt x="280" y="517"/>
                </a:cubicBezTo>
                <a:cubicBezTo>
                  <a:pt x="280" y="489"/>
                  <a:pt x="280" y="489"/>
                  <a:pt x="280" y="489"/>
                </a:cubicBezTo>
                <a:cubicBezTo>
                  <a:pt x="280" y="473"/>
                  <a:pt x="270" y="459"/>
                  <a:pt x="256" y="454"/>
                </a:cubicBezTo>
                <a:cubicBezTo>
                  <a:pt x="256" y="0"/>
                  <a:pt x="256" y="0"/>
                  <a:pt x="256" y="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30" y="454"/>
                  <a:pt x="230" y="454"/>
                  <a:pt x="230" y="454"/>
                </a:cubicBezTo>
                <a:cubicBezTo>
                  <a:pt x="216" y="459"/>
                  <a:pt x="206" y="473"/>
                  <a:pt x="206" y="489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131" y="534"/>
                  <a:pt x="75" y="601"/>
                  <a:pt x="75" y="681"/>
                </a:cubicBezTo>
                <a:cubicBezTo>
                  <a:pt x="75" y="1289"/>
                  <a:pt x="75" y="1289"/>
                  <a:pt x="75" y="1289"/>
                </a:cubicBezTo>
                <a:cubicBezTo>
                  <a:pt x="39" y="1289"/>
                  <a:pt x="39" y="1289"/>
                  <a:pt x="39" y="1289"/>
                </a:cubicBezTo>
                <a:cubicBezTo>
                  <a:pt x="17" y="1289"/>
                  <a:pt x="0" y="1307"/>
                  <a:pt x="0" y="1328"/>
                </a:cubicBezTo>
                <a:cubicBezTo>
                  <a:pt x="0" y="1349"/>
                  <a:pt x="17" y="1366"/>
                  <a:pt x="39" y="1366"/>
                </a:cubicBezTo>
                <a:cubicBezTo>
                  <a:pt x="188" y="1366"/>
                  <a:pt x="188" y="1366"/>
                  <a:pt x="188" y="1366"/>
                </a:cubicBezTo>
                <a:cubicBezTo>
                  <a:pt x="188" y="1452"/>
                  <a:pt x="188" y="1452"/>
                  <a:pt x="188" y="1452"/>
                </a:cubicBezTo>
                <a:cubicBezTo>
                  <a:pt x="136" y="1452"/>
                  <a:pt x="136" y="1452"/>
                  <a:pt x="136" y="1452"/>
                </a:cubicBezTo>
                <a:cubicBezTo>
                  <a:pt x="118" y="1452"/>
                  <a:pt x="104" y="1466"/>
                  <a:pt x="104" y="1484"/>
                </a:cubicBezTo>
                <a:cubicBezTo>
                  <a:pt x="104" y="1502"/>
                  <a:pt x="104" y="1502"/>
                  <a:pt x="104" y="1502"/>
                </a:cubicBezTo>
                <a:cubicBezTo>
                  <a:pt x="382" y="1502"/>
                  <a:pt x="382" y="1502"/>
                  <a:pt x="382" y="1502"/>
                </a:cubicBezTo>
                <a:cubicBezTo>
                  <a:pt x="382" y="1484"/>
                  <a:pt x="382" y="1484"/>
                  <a:pt x="382" y="1484"/>
                </a:cubicBezTo>
                <a:cubicBezTo>
                  <a:pt x="382" y="1466"/>
                  <a:pt x="368" y="1452"/>
                  <a:pt x="350" y="1452"/>
                </a:cubicBezTo>
                <a:cubicBezTo>
                  <a:pt x="298" y="1452"/>
                  <a:pt x="298" y="1452"/>
                  <a:pt x="298" y="1452"/>
                </a:cubicBezTo>
                <a:cubicBezTo>
                  <a:pt x="298" y="1366"/>
                  <a:pt x="298" y="1366"/>
                  <a:pt x="298" y="1366"/>
                </a:cubicBezTo>
                <a:cubicBezTo>
                  <a:pt x="447" y="1366"/>
                  <a:pt x="447" y="1366"/>
                  <a:pt x="447" y="1366"/>
                </a:cubicBezTo>
                <a:cubicBezTo>
                  <a:pt x="469" y="1366"/>
                  <a:pt x="486" y="1349"/>
                  <a:pt x="486" y="1328"/>
                </a:cubicBezTo>
                <a:cubicBezTo>
                  <a:pt x="486" y="1307"/>
                  <a:pt x="469" y="1289"/>
                  <a:pt x="447" y="1289"/>
                </a:cubicBezTo>
                <a:close/>
                <a:moveTo>
                  <a:pt x="114" y="1289"/>
                </a:moveTo>
                <a:cubicBezTo>
                  <a:pt x="114" y="681"/>
                  <a:pt x="114" y="681"/>
                  <a:pt x="114" y="681"/>
                </a:cubicBezTo>
                <a:cubicBezTo>
                  <a:pt x="114" y="609"/>
                  <a:pt x="172" y="551"/>
                  <a:pt x="243" y="551"/>
                </a:cubicBezTo>
                <a:cubicBezTo>
                  <a:pt x="314" y="551"/>
                  <a:pt x="372" y="609"/>
                  <a:pt x="372" y="681"/>
                </a:cubicBezTo>
                <a:cubicBezTo>
                  <a:pt x="372" y="1289"/>
                  <a:pt x="372" y="1289"/>
                  <a:pt x="372" y="1289"/>
                </a:cubicBezTo>
                <a:lnTo>
                  <a:pt x="114" y="12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 useBgFill="1">
        <p:nvSpPr>
          <p:cNvPr id="9" name="Freeform 8">
            <a:extLst>
              <a:ext uri="{FF2B5EF4-FFF2-40B4-BE49-F238E27FC236}">
                <a16:creationId xmlns:a16="http://schemas.microsoft.com/office/drawing/2014/main" id="{B967FA89-3C7A-4C1A-BA6B-71650E408DBD}"/>
              </a:ext>
            </a:extLst>
          </p:cNvPr>
          <p:cNvSpPr>
            <a:spLocks/>
          </p:cNvSpPr>
          <p:nvPr/>
        </p:nvSpPr>
        <p:spPr bwMode="auto">
          <a:xfrm>
            <a:off x="1031856" y="2553970"/>
            <a:ext cx="1557337" cy="2736850"/>
          </a:xfrm>
          <a:custGeom>
            <a:avLst/>
            <a:gdLst>
              <a:gd name="T0" fmla="*/ 325 w 598"/>
              <a:gd name="T1" fmla="*/ 0 h 1054"/>
              <a:gd name="T2" fmla="*/ 336 w 598"/>
              <a:gd name="T3" fmla="*/ 26 h 1054"/>
              <a:gd name="T4" fmla="*/ 336 w 598"/>
              <a:gd name="T5" fmla="*/ 54 h 1054"/>
              <a:gd name="T6" fmla="*/ 467 w 598"/>
              <a:gd name="T7" fmla="*/ 218 h 1054"/>
              <a:gd name="T8" fmla="*/ 467 w 598"/>
              <a:gd name="T9" fmla="*/ 826 h 1054"/>
              <a:gd name="T10" fmla="*/ 503 w 598"/>
              <a:gd name="T11" fmla="*/ 826 h 1054"/>
              <a:gd name="T12" fmla="*/ 542 w 598"/>
              <a:gd name="T13" fmla="*/ 865 h 1054"/>
              <a:gd name="T14" fmla="*/ 503 w 598"/>
              <a:gd name="T15" fmla="*/ 903 h 1054"/>
              <a:gd name="T16" fmla="*/ 354 w 598"/>
              <a:gd name="T17" fmla="*/ 903 h 1054"/>
              <a:gd name="T18" fmla="*/ 354 w 598"/>
              <a:gd name="T19" fmla="*/ 989 h 1054"/>
              <a:gd name="T20" fmla="*/ 406 w 598"/>
              <a:gd name="T21" fmla="*/ 989 h 1054"/>
              <a:gd name="T22" fmla="*/ 438 w 598"/>
              <a:gd name="T23" fmla="*/ 1021 h 1054"/>
              <a:gd name="T24" fmla="*/ 438 w 598"/>
              <a:gd name="T25" fmla="*/ 1039 h 1054"/>
              <a:gd name="T26" fmla="*/ 160 w 598"/>
              <a:gd name="T27" fmla="*/ 1039 h 1054"/>
              <a:gd name="T28" fmla="*/ 160 w 598"/>
              <a:gd name="T29" fmla="*/ 1021 h 1054"/>
              <a:gd name="T30" fmla="*/ 192 w 598"/>
              <a:gd name="T31" fmla="*/ 989 h 1054"/>
              <a:gd name="T32" fmla="*/ 244 w 598"/>
              <a:gd name="T33" fmla="*/ 989 h 1054"/>
              <a:gd name="T34" fmla="*/ 244 w 598"/>
              <a:gd name="T35" fmla="*/ 903 h 1054"/>
              <a:gd name="T36" fmla="*/ 95 w 598"/>
              <a:gd name="T37" fmla="*/ 903 h 1054"/>
              <a:gd name="T38" fmla="*/ 56 w 598"/>
              <a:gd name="T39" fmla="*/ 865 h 1054"/>
              <a:gd name="T40" fmla="*/ 95 w 598"/>
              <a:gd name="T41" fmla="*/ 826 h 1054"/>
              <a:gd name="T42" fmla="*/ 131 w 598"/>
              <a:gd name="T43" fmla="*/ 826 h 1054"/>
              <a:gd name="T44" fmla="*/ 131 w 598"/>
              <a:gd name="T45" fmla="*/ 218 h 1054"/>
              <a:gd name="T46" fmla="*/ 262 w 598"/>
              <a:gd name="T47" fmla="*/ 54 h 1054"/>
              <a:gd name="T48" fmla="*/ 262 w 598"/>
              <a:gd name="T49" fmla="*/ 26 h 1054"/>
              <a:gd name="T50" fmla="*/ 273 w 598"/>
              <a:gd name="T51" fmla="*/ 0 h 1054"/>
              <a:gd name="T52" fmla="*/ 0 w 598"/>
              <a:gd name="T53" fmla="*/ 0 h 1054"/>
              <a:gd name="T54" fmla="*/ 0 w 598"/>
              <a:gd name="T55" fmla="*/ 1054 h 1054"/>
              <a:gd name="T56" fmla="*/ 598 w 598"/>
              <a:gd name="T57" fmla="*/ 1054 h 1054"/>
              <a:gd name="T58" fmla="*/ 598 w 598"/>
              <a:gd name="T59" fmla="*/ 0 h 1054"/>
              <a:gd name="T60" fmla="*/ 325 w 598"/>
              <a:gd name="T61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98" h="1054">
                <a:moveTo>
                  <a:pt x="325" y="0"/>
                </a:moveTo>
                <a:cubicBezTo>
                  <a:pt x="332" y="6"/>
                  <a:pt x="336" y="15"/>
                  <a:pt x="336" y="26"/>
                </a:cubicBezTo>
                <a:cubicBezTo>
                  <a:pt x="336" y="54"/>
                  <a:pt x="336" y="54"/>
                  <a:pt x="336" y="54"/>
                </a:cubicBezTo>
                <a:cubicBezTo>
                  <a:pt x="411" y="71"/>
                  <a:pt x="467" y="138"/>
                  <a:pt x="467" y="218"/>
                </a:cubicBezTo>
                <a:cubicBezTo>
                  <a:pt x="467" y="826"/>
                  <a:pt x="467" y="826"/>
                  <a:pt x="467" y="826"/>
                </a:cubicBezTo>
                <a:cubicBezTo>
                  <a:pt x="503" y="826"/>
                  <a:pt x="503" y="826"/>
                  <a:pt x="503" y="826"/>
                </a:cubicBezTo>
                <a:cubicBezTo>
                  <a:pt x="525" y="826"/>
                  <a:pt x="542" y="844"/>
                  <a:pt x="542" y="865"/>
                </a:cubicBezTo>
                <a:cubicBezTo>
                  <a:pt x="542" y="886"/>
                  <a:pt x="525" y="903"/>
                  <a:pt x="503" y="903"/>
                </a:cubicBezTo>
                <a:cubicBezTo>
                  <a:pt x="354" y="903"/>
                  <a:pt x="354" y="903"/>
                  <a:pt x="354" y="903"/>
                </a:cubicBezTo>
                <a:cubicBezTo>
                  <a:pt x="354" y="989"/>
                  <a:pt x="354" y="989"/>
                  <a:pt x="354" y="989"/>
                </a:cubicBezTo>
                <a:cubicBezTo>
                  <a:pt x="406" y="989"/>
                  <a:pt x="406" y="989"/>
                  <a:pt x="406" y="989"/>
                </a:cubicBezTo>
                <a:cubicBezTo>
                  <a:pt x="424" y="989"/>
                  <a:pt x="438" y="1003"/>
                  <a:pt x="438" y="1021"/>
                </a:cubicBezTo>
                <a:cubicBezTo>
                  <a:pt x="438" y="1039"/>
                  <a:pt x="438" y="1039"/>
                  <a:pt x="438" y="1039"/>
                </a:cubicBezTo>
                <a:cubicBezTo>
                  <a:pt x="160" y="1039"/>
                  <a:pt x="160" y="1039"/>
                  <a:pt x="160" y="1039"/>
                </a:cubicBezTo>
                <a:cubicBezTo>
                  <a:pt x="160" y="1021"/>
                  <a:pt x="160" y="1021"/>
                  <a:pt x="160" y="1021"/>
                </a:cubicBezTo>
                <a:cubicBezTo>
                  <a:pt x="160" y="1003"/>
                  <a:pt x="174" y="989"/>
                  <a:pt x="192" y="989"/>
                </a:cubicBezTo>
                <a:cubicBezTo>
                  <a:pt x="244" y="989"/>
                  <a:pt x="244" y="989"/>
                  <a:pt x="244" y="989"/>
                </a:cubicBezTo>
                <a:cubicBezTo>
                  <a:pt x="244" y="903"/>
                  <a:pt x="244" y="903"/>
                  <a:pt x="244" y="903"/>
                </a:cubicBezTo>
                <a:cubicBezTo>
                  <a:pt x="95" y="903"/>
                  <a:pt x="95" y="903"/>
                  <a:pt x="95" y="903"/>
                </a:cubicBezTo>
                <a:cubicBezTo>
                  <a:pt x="73" y="903"/>
                  <a:pt x="56" y="886"/>
                  <a:pt x="56" y="865"/>
                </a:cubicBezTo>
                <a:cubicBezTo>
                  <a:pt x="56" y="844"/>
                  <a:pt x="73" y="826"/>
                  <a:pt x="95" y="826"/>
                </a:cubicBezTo>
                <a:cubicBezTo>
                  <a:pt x="131" y="826"/>
                  <a:pt x="131" y="826"/>
                  <a:pt x="131" y="826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31" y="138"/>
                  <a:pt x="187" y="71"/>
                  <a:pt x="262" y="54"/>
                </a:cubicBezTo>
                <a:cubicBezTo>
                  <a:pt x="262" y="26"/>
                  <a:pt x="262" y="26"/>
                  <a:pt x="262" y="26"/>
                </a:cubicBezTo>
                <a:cubicBezTo>
                  <a:pt x="262" y="15"/>
                  <a:pt x="266" y="6"/>
                  <a:pt x="27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54"/>
                  <a:pt x="0" y="1054"/>
                  <a:pt x="0" y="1054"/>
                </a:cubicBezTo>
                <a:cubicBezTo>
                  <a:pt x="598" y="1054"/>
                  <a:pt x="598" y="1054"/>
                  <a:pt x="598" y="1054"/>
                </a:cubicBezTo>
                <a:cubicBezTo>
                  <a:pt x="598" y="0"/>
                  <a:pt x="598" y="0"/>
                  <a:pt x="598" y="0"/>
                </a:cubicBezTo>
                <a:lnTo>
                  <a:pt x="325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EEFEDBAA-30F3-4A21-91D5-35438359F831}"/>
              </a:ext>
            </a:extLst>
          </p:cNvPr>
          <p:cNvSpPr>
            <a:spLocks/>
          </p:cNvSpPr>
          <p:nvPr/>
        </p:nvSpPr>
        <p:spPr bwMode="auto">
          <a:xfrm>
            <a:off x="4396899" y="2852420"/>
            <a:ext cx="307975" cy="1747837"/>
          </a:xfrm>
          <a:custGeom>
            <a:avLst/>
            <a:gdLst>
              <a:gd name="T0" fmla="*/ 16 w 118"/>
              <a:gd name="T1" fmla="*/ 673 h 673"/>
              <a:gd name="T2" fmla="*/ 0 w 118"/>
              <a:gd name="T3" fmla="*/ 658 h 673"/>
              <a:gd name="T4" fmla="*/ 0 w 118"/>
              <a:gd name="T5" fmla="*/ 103 h 673"/>
              <a:gd name="T6" fmla="*/ 103 w 118"/>
              <a:gd name="T7" fmla="*/ 0 h 673"/>
              <a:gd name="T8" fmla="*/ 118 w 118"/>
              <a:gd name="T9" fmla="*/ 15 h 673"/>
              <a:gd name="T10" fmla="*/ 103 w 118"/>
              <a:gd name="T11" fmla="*/ 30 h 673"/>
              <a:gd name="T12" fmla="*/ 31 w 118"/>
              <a:gd name="T13" fmla="*/ 103 h 673"/>
              <a:gd name="T14" fmla="*/ 31 w 118"/>
              <a:gd name="T15" fmla="*/ 658 h 673"/>
              <a:gd name="T16" fmla="*/ 16 w 118"/>
              <a:gd name="T17" fmla="*/ 673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673">
                <a:moveTo>
                  <a:pt x="16" y="673"/>
                </a:moveTo>
                <a:cubicBezTo>
                  <a:pt x="7" y="673"/>
                  <a:pt x="0" y="666"/>
                  <a:pt x="0" y="658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46"/>
                  <a:pt x="46" y="0"/>
                  <a:pt x="103" y="0"/>
                </a:cubicBezTo>
                <a:cubicBezTo>
                  <a:pt x="111" y="0"/>
                  <a:pt x="118" y="7"/>
                  <a:pt x="118" y="15"/>
                </a:cubicBezTo>
                <a:cubicBezTo>
                  <a:pt x="118" y="24"/>
                  <a:pt x="111" y="30"/>
                  <a:pt x="103" y="30"/>
                </a:cubicBezTo>
                <a:cubicBezTo>
                  <a:pt x="63" y="30"/>
                  <a:pt x="31" y="63"/>
                  <a:pt x="31" y="103"/>
                </a:cubicBezTo>
                <a:cubicBezTo>
                  <a:pt x="31" y="658"/>
                  <a:pt x="31" y="658"/>
                  <a:pt x="31" y="658"/>
                </a:cubicBezTo>
                <a:cubicBezTo>
                  <a:pt x="31" y="666"/>
                  <a:pt x="24" y="673"/>
                  <a:pt x="16" y="673"/>
                </a:cubicBezTo>
                <a:close/>
              </a:path>
            </a:pathLst>
          </a:custGeom>
          <a:solidFill>
            <a:schemeClr val="bg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64808CB6-DB00-4216-8168-40D68E180A90}"/>
              </a:ext>
            </a:extLst>
          </p:cNvPr>
          <p:cNvSpPr>
            <a:spLocks noEditPoints="1"/>
          </p:cNvSpPr>
          <p:nvPr/>
        </p:nvSpPr>
        <p:spPr bwMode="auto">
          <a:xfrm>
            <a:off x="4033362" y="1352233"/>
            <a:ext cx="1265237" cy="3900487"/>
          </a:xfrm>
          <a:custGeom>
            <a:avLst/>
            <a:gdLst>
              <a:gd name="T0" fmla="*/ 447 w 486"/>
              <a:gd name="T1" fmla="*/ 1289 h 1502"/>
              <a:gd name="T2" fmla="*/ 411 w 486"/>
              <a:gd name="T3" fmla="*/ 1289 h 1502"/>
              <a:gd name="T4" fmla="*/ 411 w 486"/>
              <a:gd name="T5" fmla="*/ 681 h 1502"/>
              <a:gd name="T6" fmla="*/ 280 w 486"/>
              <a:gd name="T7" fmla="*/ 517 h 1502"/>
              <a:gd name="T8" fmla="*/ 280 w 486"/>
              <a:gd name="T9" fmla="*/ 489 h 1502"/>
              <a:gd name="T10" fmla="*/ 256 w 486"/>
              <a:gd name="T11" fmla="*/ 454 h 1502"/>
              <a:gd name="T12" fmla="*/ 256 w 486"/>
              <a:gd name="T13" fmla="*/ 0 h 1502"/>
              <a:gd name="T14" fmla="*/ 230 w 486"/>
              <a:gd name="T15" fmla="*/ 83 h 1502"/>
              <a:gd name="T16" fmla="*/ 230 w 486"/>
              <a:gd name="T17" fmla="*/ 454 h 1502"/>
              <a:gd name="T18" fmla="*/ 206 w 486"/>
              <a:gd name="T19" fmla="*/ 489 h 1502"/>
              <a:gd name="T20" fmla="*/ 206 w 486"/>
              <a:gd name="T21" fmla="*/ 517 h 1502"/>
              <a:gd name="T22" fmla="*/ 75 w 486"/>
              <a:gd name="T23" fmla="*/ 681 h 1502"/>
              <a:gd name="T24" fmla="*/ 75 w 486"/>
              <a:gd name="T25" fmla="*/ 1289 h 1502"/>
              <a:gd name="T26" fmla="*/ 39 w 486"/>
              <a:gd name="T27" fmla="*/ 1289 h 1502"/>
              <a:gd name="T28" fmla="*/ 0 w 486"/>
              <a:gd name="T29" fmla="*/ 1328 h 1502"/>
              <a:gd name="T30" fmla="*/ 39 w 486"/>
              <a:gd name="T31" fmla="*/ 1366 h 1502"/>
              <a:gd name="T32" fmla="*/ 188 w 486"/>
              <a:gd name="T33" fmla="*/ 1366 h 1502"/>
              <a:gd name="T34" fmla="*/ 188 w 486"/>
              <a:gd name="T35" fmla="*/ 1452 h 1502"/>
              <a:gd name="T36" fmla="*/ 136 w 486"/>
              <a:gd name="T37" fmla="*/ 1452 h 1502"/>
              <a:gd name="T38" fmla="*/ 104 w 486"/>
              <a:gd name="T39" fmla="*/ 1484 h 1502"/>
              <a:gd name="T40" fmla="*/ 104 w 486"/>
              <a:gd name="T41" fmla="*/ 1502 h 1502"/>
              <a:gd name="T42" fmla="*/ 382 w 486"/>
              <a:gd name="T43" fmla="*/ 1502 h 1502"/>
              <a:gd name="T44" fmla="*/ 382 w 486"/>
              <a:gd name="T45" fmla="*/ 1484 h 1502"/>
              <a:gd name="T46" fmla="*/ 350 w 486"/>
              <a:gd name="T47" fmla="*/ 1452 h 1502"/>
              <a:gd name="T48" fmla="*/ 298 w 486"/>
              <a:gd name="T49" fmla="*/ 1452 h 1502"/>
              <a:gd name="T50" fmla="*/ 298 w 486"/>
              <a:gd name="T51" fmla="*/ 1366 h 1502"/>
              <a:gd name="T52" fmla="*/ 447 w 486"/>
              <a:gd name="T53" fmla="*/ 1366 h 1502"/>
              <a:gd name="T54" fmla="*/ 486 w 486"/>
              <a:gd name="T55" fmla="*/ 1328 h 1502"/>
              <a:gd name="T56" fmla="*/ 447 w 486"/>
              <a:gd name="T57" fmla="*/ 1289 h 1502"/>
              <a:gd name="T58" fmla="*/ 114 w 486"/>
              <a:gd name="T59" fmla="*/ 1289 h 1502"/>
              <a:gd name="T60" fmla="*/ 114 w 486"/>
              <a:gd name="T61" fmla="*/ 681 h 1502"/>
              <a:gd name="T62" fmla="*/ 243 w 486"/>
              <a:gd name="T63" fmla="*/ 551 h 1502"/>
              <a:gd name="T64" fmla="*/ 372 w 486"/>
              <a:gd name="T65" fmla="*/ 681 h 1502"/>
              <a:gd name="T66" fmla="*/ 372 w 486"/>
              <a:gd name="T67" fmla="*/ 1289 h 1502"/>
              <a:gd name="T68" fmla="*/ 114 w 486"/>
              <a:gd name="T69" fmla="*/ 1289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6" h="1502">
                <a:moveTo>
                  <a:pt x="447" y="1289"/>
                </a:moveTo>
                <a:cubicBezTo>
                  <a:pt x="411" y="1289"/>
                  <a:pt x="411" y="1289"/>
                  <a:pt x="411" y="1289"/>
                </a:cubicBezTo>
                <a:cubicBezTo>
                  <a:pt x="411" y="681"/>
                  <a:pt x="411" y="681"/>
                  <a:pt x="411" y="681"/>
                </a:cubicBezTo>
                <a:cubicBezTo>
                  <a:pt x="411" y="601"/>
                  <a:pt x="355" y="534"/>
                  <a:pt x="280" y="517"/>
                </a:cubicBezTo>
                <a:cubicBezTo>
                  <a:pt x="280" y="489"/>
                  <a:pt x="280" y="489"/>
                  <a:pt x="280" y="489"/>
                </a:cubicBezTo>
                <a:cubicBezTo>
                  <a:pt x="280" y="473"/>
                  <a:pt x="270" y="459"/>
                  <a:pt x="256" y="454"/>
                </a:cubicBezTo>
                <a:cubicBezTo>
                  <a:pt x="256" y="0"/>
                  <a:pt x="256" y="0"/>
                  <a:pt x="256" y="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30" y="454"/>
                  <a:pt x="230" y="454"/>
                  <a:pt x="230" y="454"/>
                </a:cubicBezTo>
                <a:cubicBezTo>
                  <a:pt x="216" y="459"/>
                  <a:pt x="206" y="473"/>
                  <a:pt x="206" y="489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131" y="534"/>
                  <a:pt x="75" y="601"/>
                  <a:pt x="75" y="681"/>
                </a:cubicBezTo>
                <a:cubicBezTo>
                  <a:pt x="75" y="1289"/>
                  <a:pt x="75" y="1289"/>
                  <a:pt x="75" y="1289"/>
                </a:cubicBezTo>
                <a:cubicBezTo>
                  <a:pt x="39" y="1289"/>
                  <a:pt x="39" y="1289"/>
                  <a:pt x="39" y="1289"/>
                </a:cubicBezTo>
                <a:cubicBezTo>
                  <a:pt x="17" y="1289"/>
                  <a:pt x="0" y="1307"/>
                  <a:pt x="0" y="1328"/>
                </a:cubicBezTo>
                <a:cubicBezTo>
                  <a:pt x="0" y="1349"/>
                  <a:pt x="17" y="1366"/>
                  <a:pt x="39" y="1366"/>
                </a:cubicBezTo>
                <a:cubicBezTo>
                  <a:pt x="188" y="1366"/>
                  <a:pt x="188" y="1366"/>
                  <a:pt x="188" y="1366"/>
                </a:cubicBezTo>
                <a:cubicBezTo>
                  <a:pt x="188" y="1452"/>
                  <a:pt x="188" y="1452"/>
                  <a:pt x="188" y="1452"/>
                </a:cubicBezTo>
                <a:cubicBezTo>
                  <a:pt x="136" y="1452"/>
                  <a:pt x="136" y="1452"/>
                  <a:pt x="136" y="1452"/>
                </a:cubicBezTo>
                <a:cubicBezTo>
                  <a:pt x="118" y="1452"/>
                  <a:pt x="104" y="1466"/>
                  <a:pt x="104" y="1484"/>
                </a:cubicBezTo>
                <a:cubicBezTo>
                  <a:pt x="104" y="1502"/>
                  <a:pt x="104" y="1502"/>
                  <a:pt x="104" y="1502"/>
                </a:cubicBezTo>
                <a:cubicBezTo>
                  <a:pt x="382" y="1502"/>
                  <a:pt x="382" y="1502"/>
                  <a:pt x="382" y="1502"/>
                </a:cubicBezTo>
                <a:cubicBezTo>
                  <a:pt x="382" y="1484"/>
                  <a:pt x="382" y="1484"/>
                  <a:pt x="382" y="1484"/>
                </a:cubicBezTo>
                <a:cubicBezTo>
                  <a:pt x="382" y="1466"/>
                  <a:pt x="368" y="1452"/>
                  <a:pt x="350" y="1452"/>
                </a:cubicBezTo>
                <a:cubicBezTo>
                  <a:pt x="298" y="1452"/>
                  <a:pt x="298" y="1452"/>
                  <a:pt x="298" y="1452"/>
                </a:cubicBezTo>
                <a:cubicBezTo>
                  <a:pt x="298" y="1366"/>
                  <a:pt x="298" y="1366"/>
                  <a:pt x="298" y="1366"/>
                </a:cubicBezTo>
                <a:cubicBezTo>
                  <a:pt x="447" y="1366"/>
                  <a:pt x="447" y="1366"/>
                  <a:pt x="447" y="1366"/>
                </a:cubicBezTo>
                <a:cubicBezTo>
                  <a:pt x="469" y="1366"/>
                  <a:pt x="486" y="1349"/>
                  <a:pt x="486" y="1328"/>
                </a:cubicBezTo>
                <a:cubicBezTo>
                  <a:pt x="486" y="1307"/>
                  <a:pt x="469" y="1289"/>
                  <a:pt x="447" y="1289"/>
                </a:cubicBezTo>
                <a:close/>
                <a:moveTo>
                  <a:pt x="114" y="1289"/>
                </a:moveTo>
                <a:cubicBezTo>
                  <a:pt x="114" y="681"/>
                  <a:pt x="114" y="681"/>
                  <a:pt x="114" y="681"/>
                </a:cubicBezTo>
                <a:cubicBezTo>
                  <a:pt x="114" y="609"/>
                  <a:pt x="172" y="551"/>
                  <a:pt x="243" y="551"/>
                </a:cubicBezTo>
                <a:cubicBezTo>
                  <a:pt x="314" y="551"/>
                  <a:pt x="372" y="609"/>
                  <a:pt x="372" y="681"/>
                </a:cubicBezTo>
                <a:cubicBezTo>
                  <a:pt x="372" y="1289"/>
                  <a:pt x="372" y="1289"/>
                  <a:pt x="372" y="1289"/>
                </a:cubicBezTo>
                <a:lnTo>
                  <a:pt x="114" y="12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 useBgFill="1">
        <p:nvSpPr>
          <p:cNvPr id="15" name="Freeform 8">
            <a:extLst>
              <a:ext uri="{FF2B5EF4-FFF2-40B4-BE49-F238E27FC236}">
                <a16:creationId xmlns:a16="http://schemas.microsoft.com/office/drawing/2014/main" id="{42BD37DB-25B0-47D0-8BE4-D939F3B68F3A}"/>
              </a:ext>
            </a:extLst>
          </p:cNvPr>
          <p:cNvSpPr>
            <a:spLocks/>
          </p:cNvSpPr>
          <p:nvPr/>
        </p:nvSpPr>
        <p:spPr bwMode="auto">
          <a:xfrm>
            <a:off x="3887312" y="2553970"/>
            <a:ext cx="1557337" cy="2736850"/>
          </a:xfrm>
          <a:custGeom>
            <a:avLst/>
            <a:gdLst>
              <a:gd name="T0" fmla="*/ 325 w 598"/>
              <a:gd name="T1" fmla="*/ 0 h 1054"/>
              <a:gd name="T2" fmla="*/ 336 w 598"/>
              <a:gd name="T3" fmla="*/ 26 h 1054"/>
              <a:gd name="T4" fmla="*/ 336 w 598"/>
              <a:gd name="T5" fmla="*/ 54 h 1054"/>
              <a:gd name="T6" fmla="*/ 467 w 598"/>
              <a:gd name="T7" fmla="*/ 218 h 1054"/>
              <a:gd name="T8" fmla="*/ 467 w 598"/>
              <a:gd name="T9" fmla="*/ 826 h 1054"/>
              <a:gd name="T10" fmla="*/ 503 w 598"/>
              <a:gd name="T11" fmla="*/ 826 h 1054"/>
              <a:gd name="T12" fmla="*/ 542 w 598"/>
              <a:gd name="T13" fmla="*/ 865 h 1054"/>
              <a:gd name="T14" fmla="*/ 503 w 598"/>
              <a:gd name="T15" fmla="*/ 903 h 1054"/>
              <a:gd name="T16" fmla="*/ 354 w 598"/>
              <a:gd name="T17" fmla="*/ 903 h 1054"/>
              <a:gd name="T18" fmla="*/ 354 w 598"/>
              <a:gd name="T19" fmla="*/ 989 h 1054"/>
              <a:gd name="T20" fmla="*/ 406 w 598"/>
              <a:gd name="T21" fmla="*/ 989 h 1054"/>
              <a:gd name="T22" fmla="*/ 438 w 598"/>
              <a:gd name="T23" fmla="*/ 1021 h 1054"/>
              <a:gd name="T24" fmla="*/ 438 w 598"/>
              <a:gd name="T25" fmla="*/ 1039 h 1054"/>
              <a:gd name="T26" fmla="*/ 160 w 598"/>
              <a:gd name="T27" fmla="*/ 1039 h 1054"/>
              <a:gd name="T28" fmla="*/ 160 w 598"/>
              <a:gd name="T29" fmla="*/ 1021 h 1054"/>
              <a:gd name="T30" fmla="*/ 192 w 598"/>
              <a:gd name="T31" fmla="*/ 989 h 1054"/>
              <a:gd name="T32" fmla="*/ 244 w 598"/>
              <a:gd name="T33" fmla="*/ 989 h 1054"/>
              <a:gd name="T34" fmla="*/ 244 w 598"/>
              <a:gd name="T35" fmla="*/ 903 h 1054"/>
              <a:gd name="T36" fmla="*/ 95 w 598"/>
              <a:gd name="T37" fmla="*/ 903 h 1054"/>
              <a:gd name="T38" fmla="*/ 56 w 598"/>
              <a:gd name="T39" fmla="*/ 865 h 1054"/>
              <a:gd name="T40" fmla="*/ 95 w 598"/>
              <a:gd name="T41" fmla="*/ 826 h 1054"/>
              <a:gd name="T42" fmla="*/ 131 w 598"/>
              <a:gd name="T43" fmla="*/ 826 h 1054"/>
              <a:gd name="T44" fmla="*/ 131 w 598"/>
              <a:gd name="T45" fmla="*/ 218 h 1054"/>
              <a:gd name="T46" fmla="*/ 262 w 598"/>
              <a:gd name="T47" fmla="*/ 54 h 1054"/>
              <a:gd name="T48" fmla="*/ 262 w 598"/>
              <a:gd name="T49" fmla="*/ 26 h 1054"/>
              <a:gd name="T50" fmla="*/ 273 w 598"/>
              <a:gd name="T51" fmla="*/ 0 h 1054"/>
              <a:gd name="T52" fmla="*/ 0 w 598"/>
              <a:gd name="T53" fmla="*/ 0 h 1054"/>
              <a:gd name="T54" fmla="*/ 0 w 598"/>
              <a:gd name="T55" fmla="*/ 1054 h 1054"/>
              <a:gd name="T56" fmla="*/ 598 w 598"/>
              <a:gd name="T57" fmla="*/ 1054 h 1054"/>
              <a:gd name="T58" fmla="*/ 598 w 598"/>
              <a:gd name="T59" fmla="*/ 0 h 1054"/>
              <a:gd name="T60" fmla="*/ 325 w 598"/>
              <a:gd name="T61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98" h="1054">
                <a:moveTo>
                  <a:pt x="325" y="0"/>
                </a:moveTo>
                <a:cubicBezTo>
                  <a:pt x="332" y="6"/>
                  <a:pt x="336" y="15"/>
                  <a:pt x="336" y="26"/>
                </a:cubicBezTo>
                <a:cubicBezTo>
                  <a:pt x="336" y="54"/>
                  <a:pt x="336" y="54"/>
                  <a:pt x="336" y="54"/>
                </a:cubicBezTo>
                <a:cubicBezTo>
                  <a:pt x="411" y="71"/>
                  <a:pt x="467" y="138"/>
                  <a:pt x="467" y="218"/>
                </a:cubicBezTo>
                <a:cubicBezTo>
                  <a:pt x="467" y="826"/>
                  <a:pt x="467" y="826"/>
                  <a:pt x="467" y="826"/>
                </a:cubicBezTo>
                <a:cubicBezTo>
                  <a:pt x="503" y="826"/>
                  <a:pt x="503" y="826"/>
                  <a:pt x="503" y="826"/>
                </a:cubicBezTo>
                <a:cubicBezTo>
                  <a:pt x="525" y="826"/>
                  <a:pt x="542" y="844"/>
                  <a:pt x="542" y="865"/>
                </a:cubicBezTo>
                <a:cubicBezTo>
                  <a:pt x="542" y="886"/>
                  <a:pt x="525" y="903"/>
                  <a:pt x="503" y="903"/>
                </a:cubicBezTo>
                <a:cubicBezTo>
                  <a:pt x="354" y="903"/>
                  <a:pt x="354" y="903"/>
                  <a:pt x="354" y="903"/>
                </a:cubicBezTo>
                <a:cubicBezTo>
                  <a:pt x="354" y="989"/>
                  <a:pt x="354" y="989"/>
                  <a:pt x="354" y="989"/>
                </a:cubicBezTo>
                <a:cubicBezTo>
                  <a:pt x="406" y="989"/>
                  <a:pt x="406" y="989"/>
                  <a:pt x="406" y="989"/>
                </a:cubicBezTo>
                <a:cubicBezTo>
                  <a:pt x="424" y="989"/>
                  <a:pt x="438" y="1003"/>
                  <a:pt x="438" y="1021"/>
                </a:cubicBezTo>
                <a:cubicBezTo>
                  <a:pt x="438" y="1039"/>
                  <a:pt x="438" y="1039"/>
                  <a:pt x="438" y="1039"/>
                </a:cubicBezTo>
                <a:cubicBezTo>
                  <a:pt x="160" y="1039"/>
                  <a:pt x="160" y="1039"/>
                  <a:pt x="160" y="1039"/>
                </a:cubicBezTo>
                <a:cubicBezTo>
                  <a:pt x="160" y="1021"/>
                  <a:pt x="160" y="1021"/>
                  <a:pt x="160" y="1021"/>
                </a:cubicBezTo>
                <a:cubicBezTo>
                  <a:pt x="160" y="1003"/>
                  <a:pt x="174" y="989"/>
                  <a:pt x="192" y="989"/>
                </a:cubicBezTo>
                <a:cubicBezTo>
                  <a:pt x="244" y="989"/>
                  <a:pt x="244" y="989"/>
                  <a:pt x="244" y="989"/>
                </a:cubicBezTo>
                <a:cubicBezTo>
                  <a:pt x="244" y="903"/>
                  <a:pt x="244" y="903"/>
                  <a:pt x="244" y="903"/>
                </a:cubicBezTo>
                <a:cubicBezTo>
                  <a:pt x="95" y="903"/>
                  <a:pt x="95" y="903"/>
                  <a:pt x="95" y="903"/>
                </a:cubicBezTo>
                <a:cubicBezTo>
                  <a:pt x="73" y="903"/>
                  <a:pt x="56" y="886"/>
                  <a:pt x="56" y="865"/>
                </a:cubicBezTo>
                <a:cubicBezTo>
                  <a:pt x="56" y="844"/>
                  <a:pt x="73" y="826"/>
                  <a:pt x="95" y="826"/>
                </a:cubicBezTo>
                <a:cubicBezTo>
                  <a:pt x="131" y="826"/>
                  <a:pt x="131" y="826"/>
                  <a:pt x="131" y="826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31" y="138"/>
                  <a:pt x="187" y="71"/>
                  <a:pt x="262" y="54"/>
                </a:cubicBezTo>
                <a:cubicBezTo>
                  <a:pt x="262" y="26"/>
                  <a:pt x="262" y="26"/>
                  <a:pt x="262" y="26"/>
                </a:cubicBezTo>
                <a:cubicBezTo>
                  <a:pt x="262" y="15"/>
                  <a:pt x="266" y="6"/>
                  <a:pt x="27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54"/>
                  <a:pt x="0" y="1054"/>
                  <a:pt x="0" y="1054"/>
                </a:cubicBezTo>
                <a:cubicBezTo>
                  <a:pt x="598" y="1054"/>
                  <a:pt x="598" y="1054"/>
                  <a:pt x="598" y="1054"/>
                </a:cubicBezTo>
                <a:cubicBezTo>
                  <a:pt x="598" y="0"/>
                  <a:pt x="598" y="0"/>
                  <a:pt x="598" y="0"/>
                </a:cubicBezTo>
                <a:lnTo>
                  <a:pt x="325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ABD1B582-D481-4D2A-A3E7-43EE0BB54CB3}"/>
              </a:ext>
            </a:extLst>
          </p:cNvPr>
          <p:cNvSpPr>
            <a:spLocks/>
          </p:cNvSpPr>
          <p:nvPr/>
        </p:nvSpPr>
        <p:spPr bwMode="auto">
          <a:xfrm>
            <a:off x="7256939" y="2852420"/>
            <a:ext cx="307975" cy="1747837"/>
          </a:xfrm>
          <a:custGeom>
            <a:avLst/>
            <a:gdLst>
              <a:gd name="T0" fmla="*/ 16 w 118"/>
              <a:gd name="T1" fmla="*/ 673 h 673"/>
              <a:gd name="T2" fmla="*/ 0 w 118"/>
              <a:gd name="T3" fmla="*/ 658 h 673"/>
              <a:gd name="T4" fmla="*/ 0 w 118"/>
              <a:gd name="T5" fmla="*/ 103 h 673"/>
              <a:gd name="T6" fmla="*/ 103 w 118"/>
              <a:gd name="T7" fmla="*/ 0 h 673"/>
              <a:gd name="T8" fmla="*/ 118 w 118"/>
              <a:gd name="T9" fmla="*/ 15 h 673"/>
              <a:gd name="T10" fmla="*/ 103 w 118"/>
              <a:gd name="T11" fmla="*/ 30 h 673"/>
              <a:gd name="T12" fmla="*/ 31 w 118"/>
              <a:gd name="T13" fmla="*/ 103 h 673"/>
              <a:gd name="T14" fmla="*/ 31 w 118"/>
              <a:gd name="T15" fmla="*/ 658 h 673"/>
              <a:gd name="T16" fmla="*/ 16 w 118"/>
              <a:gd name="T17" fmla="*/ 673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673">
                <a:moveTo>
                  <a:pt x="16" y="673"/>
                </a:moveTo>
                <a:cubicBezTo>
                  <a:pt x="7" y="673"/>
                  <a:pt x="0" y="666"/>
                  <a:pt x="0" y="658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46"/>
                  <a:pt x="46" y="0"/>
                  <a:pt x="103" y="0"/>
                </a:cubicBezTo>
                <a:cubicBezTo>
                  <a:pt x="111" y="0"/>
                  <a:pt x="118" y="7"/>
                  <a:pt x="118" y="15"/>
                </a:cubicBezTo>
                <a:cubicBezTo>
                  <a:pt x="118" y="24"/>
                  <a:pt x="111" y="30"/>
                  <a:pt x="103" y="30"/>
                </a:cubicBezTo>
                <a:cubicBezTo>
                  <a:pt x="63" y="30"/>
                  <a:pt x="31" y="63"/>
                  <a:pt x="31" y="103"/>
                </a:cubicBezTo>
                <a:cubicBezTo>
                  <a:pt x="31" y="658"/>
                  <a:pt x="31" y="658"/>
                  <a:pt x="31" y="658"/>
                </a:cubicBezTo>
                <a:cubicBezTo>
                  <a:pt x="31" y="666"/>
                  <a:pt x="24" y="673"/>
                  <a:pt x="16" y="673"/>
                </a:cubicBezTo>
                <a:close/>
              </a:path>
            </a:pathLst>
          </a:custGeom>
          <a:solidFill>
            <a:schemeClr val="bg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3B07A789-0ACB-4776-8336-AD22626C70EC}"/>
              </a:ext>
            </a:extLst>
          </p:cNvPr>
          <p:cNvSpPr>
            <a:spLocks noEditPoints="1"/>
          </p:cNvSpPr>
          <p:nvPr/>
        </p:nvSpPr>
        <p:spPr bwMode="auto">
          <a:xfrm>
            <a:off x="6893402" y="1352233"/>
            <a:ext cx="1265237" cy="3900487"/>
          </a:xfrm>
          <a:custGeom>
            <a:avLst/>
            <a:gdLst>
              <a:gd name="T0" fmla="*/ 447 w 486"/>
              <a:gd name="T1" fmla="*/ 1289 h 1502"/>
              <a:gd name="T2" fmla="*/ 411 w 486"/>
              <a:gd name="T3" fmla="*/ 1289 h 1502"/>
              <a:gd name="T4" fmla="*/ 411 w 486"/>
              <a:gd name="T5" fmla="*/ 681 h 1502"/>
              <a:gd name="T6" fmla="*/ 280 w 486"/>
              <a:gd name="T7" fmla="*/ 517 h 1502"/>
              <a:gd name="T8" fmla="*/ 280 w 486"/>
              <a:gd name="T9" fmla="*/ 489 h 1502"/>
              <a:gd name="T10" fmla="*/ 256 w 486"/>
              <a:gd name="T11" fmla="*/ 454 h 1502"/>
              <a:gd name="T12" fmla="*/ 256 w 486"/>
              <a:gd name="T13" fmla="*/ 0 h 1502"/>
              <a:gd name="T14" fmla="*/ 230 w 486"/>
              <a:gd name="T15" fmla="*/ 83 h 1502"/>
              <a:gd name="T16" fmla="*/ 230 w 486"/>
              <a:gd name="T17" fmla="*/ 454 h 1502"/>
              <a:gd name="T18" fmla="*/ 206 w 486"/>
              <a:gd name="T19" fmla="*/ 489 h 1502"/>
              <a:gd name="T20" fmla="*/ 206 w 486"/>
              <a:gd name="T21" fmla="*/ 517 h 1502"/>
              <a:gd name="T22" fmla="*/ 75 w 486"/>
              <a:gd name="T23" fmla="*/ 681 h 1502"/>
              <a:gd name="T24" fmla="*/ 75 w 486"/>
              <a:gd name="T25" fmla="*/ 1289 h 1502"/>
              <a:gd name="T26" fmla="*/ 39 w 486"/>
              <a:gd name="T27" fmla="*/ 1289 h 1502"/>
              <a:gd name="T28" fmla="*/ 0 w 486"/>
              <a:gd name="T29" fmla="*/ 1328 h 1502"/>
              <a:gd name="T30" fmla="*/ 39 w 486"/>
              <a:gd name="T31" fmla="*/ 1366 h 1502"/>
              <a:gd name="T32" fmla="*/ 188 w 486"/>
              <a:gd name="T33" fmla="*/ 1366 h 1502"/>
              <a:gd name="T34" fmla="*/ 188 w 486"/>
              <a:gd name="T35" fmla="*/ 1452 h 1502"/>
              <a:gd name="T36" fmla="*/ 136 w 486"/>
              <a:gd name="T37" fmla="*/ 1452 h 1502"/>
              <a:gd name="T38" fmla="*/ 104 w 486"/>
              <a:gd name="T39" fmla="*/ 1484 h 1502"/>
              <a:gd name="T40" fmla="*/ 104 w 486"/>
              <a:gd name="T41" fmla="*/ 1502 h 1502"/>
              <a:gd name="T42" fmla="*/ 382 w 486"/>
              <a:gd name="T43" fmla="*/ 1502 h 1502"/>
              <a:gd name="T44" fmla="*/ 382 w 486"/>
              <a:gd name="T45" fmla="*/ 1484 h 1502"/>
              <a:gd name="T46" fmla="*/ 350 w 486"/>
              <a:gd name="T47" fmla="*/ 1452 h 1502"/>
              <a:gd name="T48" fmla="*/ 298 w 486"/>
              <a:gd name="T49" fmla="*/ 1452 h 1502"/>
              <a:gd name="T50" fmla="*/ 298 w 486"/>
              <a:gd name="T51" fmla="*/ 1366 h 1502"/>
              <a:gd name="T52" fmla="*/ 447 w 486"/>
              <a:gd name="T53" fmla="*/ 1366 h 1502"/>
              <a:gd name="T54" fmla="*/ 486 w 486"/>
              <a:gd name="T55" fmla="*/ 1328 h 1502"/>
              <a:gd name="T56" fmla="*/ 447 w 486"/>
              <a:gd name="T57" fmla="*/ 1289 h 1502"/>
              <a:gd name="T58" fmla="*/ 114 w 486"/>
              <a:gd name="T59" fmla="*/ 1289 h 1502"/>
              <a:gd name="T60" fmla="*/ 114 w 486"/>
              <a:gd name="T61" fmla="*/ 681 h 1502"/>
              <a:gd name="T62" fmla="*/ 243 w 486"/>
              <a:gd name="T63" fmla="*/ 551 h 1502"/>
              <a:gd name="T64" fmla="*/ 372 w 486"/>
              <a:gd name="T65" fmla="*/ 681 h 1502"/>
              <a:gd name="T66" fmla="*/ 372 w 486"/>
              <a:gd name="T67" fmla="*/ 1289 h 1502"/>
              <a:gd name="T68" fmla="*/ 114 w 486"/>
              <a:gd name="T69" fmla="*/ 1289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6" h="1502">
                <a:moveTo>
                  <a:pt x="447" y="1289"/>
                </a:moveTo>
                <a:cubicBezTo>
                  <a:pt x="411" y="1289"/>
                  <a:pt x="411" y="1289"/>
                  <a:pt x="411" y="1289"/>
                </a:cubicBezTo>
                <a:cubicBezTo>
                  <a:pt x="411" y="681"/>
                  <a:pt x="411" y="681"/>
                  <a:pt x="411" y="681"/>
                </a:cubicBezTo>
                <a:cubicBezTo>
                  <a:pt x="411" y="601"/>
                  <a:pt x="355" y="534"/>
                  <a:pt x="280" y="517"/>
                </a:cubicBezTo>
                <a:cubicBezTo>
                  <a:pt x="280" y="489"/>
                  <a:pt x="280" y="489"/>
                  <a:pt x="280" y="489"/>
                </a:cubicBezTo>
                <a:cubicBezTo>
                  <a:pt x="280" y="473"/>
                  <a:pt x="270" y="459"/>
                  <a:pt x="256" y="454"/>
                </a:cubicBezTo>
                <a:cubicBezTo>
                  <a:pt x="256" y="0"/>
                  <a:pt x="256" y="0"/>
                  <a:pt x="256" y="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30" y="454"/>
                  <a:pt x="230" y="454"/>
                  <a:pt x="230" y="454"/>
                </a:cubicBezTo>
                <a:cubicBezTo>
                  <a:pt x="216" y="459"/>
                  <a:pt x="206" y="473"/>
                  <a:pt x="206" y="489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131" y="534"/>
                  <a:pt x="75" y="601"/>
                  <a:pt x="75" y="681"/>
                </a:cubicBezTo>
                <a:cubicBezTo>
                  <a:pt x="75" y="1289"/>
                  <a:pt x="75" y="1289"/>
                  <a:pt x="75" y="1289"/>
                </a:cubicBezTo>
                <a:cubicBezTo>
                  <a:pt x="39" y="1289"/>
                  <a:pt x="39" y="1289"/>
                  <a:pt x="39" y="1289"/>
                </a:cubicBezTo>
                <a:cubicBezTo>
                  <a:pt x="17" y="1289"/>
                  <a:pt x="0" y="1307"/>
                  <a:pt x="0" y="1328"/>
                </a:cubicBezTo>
                <a:cubicBezTo>
                  <a:pt x="0" y="1349"/>
                  <a:pt x="17" y="1366"/>
                  <a:pt x="39" y="1366"/>
                </a:cubicBezTo>
                <a:cubicBezTo>
                  <a:pt x="188" y="1366"/>
                  <a:pt x="188" y="1366"/>
                  <a:pt x="188" y="1366"/>
                </a:cubicBezTo>
                <a:cubicBezTo>
                  <a:pt x="188" y="1452"/>
                  <a:pt x="188" y="1452"/>
                  <a:pt x="188" y="1452"/>
                </a:cubicBezTo>
                <a:cubicBezTo>
                  <a:pt x="136" y="1452"/>
                  <a:pt x="136" y="1452"/>
                  <a:pt x="136" y="1452"/>
                </a:cubicBezTo>
                <a:cubicBezTo>
                  <a:pt x="118" y="1452"/>
                  <a:pt x="104" y="1466"/>
                  <a:pt x="104" y="1484"/>
                </a:cubicBezTo>
                <a:cubicBezTo>
                  <a:pt x="104" y="1502"/>
                  <a:pt x="104" y="1502"/>
                  <a:pt x="104" y="1502"/>
                </a:cubicBezTo>
                <a:cubicBezTo>
                  <a:pt x="382" y="1502"/>
                  <a:pt x="382" y="1502"/>
                  <a:pt x="382" y="1502"/>
                </a:cubicBezTo>
                <a:cubicBezTo>
                  <a:pt x="382" y="1484"/>
                  <a:pt x="382" y="1484"/>
                  <a:pt x="382" y="1484"/>
                </a:cubicBezTo>
                <a:cubicBezTo>
                  <a:pt x="382" y="1466"/>
                  <a:pt x="368" y="1452"/>
                  <a:pt x="350" y="1452"/>
                </a:cubicBezTo>
                <a:cubicBezTo>
                  <a:pt x="298" y="1452"/>
                  <a:pt x="298" y="1452"/>
                  <a:pt x="298" y="1452"/>
                </a:cubicBezTo>
                <a:cubicBezTo>
                  <a:pt x="298" y="1366"/>
                  <a:pt x="298" y="1366"/>
                  <a:pt x="298" y="1366"/>
                </a:cubicBezTo>
                <a:cubicBezTo>
                  <a:pt x="447" y="1366"/>
                  <a:pt x="447" y="1366"/>
                  <a:pt x="447" y="1366"/>
                </a:cubicBezTo>
                <a:cubicBezTo>
                  <a:pt x="469" y="1366"/>
                  <a:pt x="486" y="1349"/>
                  <a:pt x="486" y="1328"/>
                </a:cubicBezTo>
                <a:cubicBezTo>
                  <a:pt x="486" y="1307"/>
                  <a:pt x="469" y="1289"/>
                  <a:pt x="447" y="1289"/>
                </a:cubicBezTo>
                <a:close/>
                <a:moveTo>
                  <a:pt x="114" y="1289"/>
                </a:moveTo>
                <a:cubicBezTo>
                  <a:pt x="114" y="681"/>
                  <a:pt x="114" y="681"/>
                  <a:pt x="114" y="681"/>
                </a:cubicBezTo>
                <a:cubicBezTo>
                  <a:pt x="114" y="609"/>
                  <a:pt x="172" y="551"/>
                  <a:pt x="243" y="551"/>
                </a:cubicBezTo>
                <a:cubicBezTo>
                  <a:pt x="314" y="551"/>
                  <a:pt x="372" y="609"/>
                  <a:pt x="372" y="681"/>
                </a:cubicBezTo>
                <a:cubicBezTo>
                  <a:pt x="372" y="1289"/>
                  <a:pt x="372" y="1289"/>
                  <a:pt x="372" y="1289"/>
                </a:cubicBezTo>
                <a:lnTo>
                  <a:pt x="114" y="12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 useBgFill="1">
        <p:nvSpPr>
          <p:cNvPr id="20" name="Freeform 8">
            <a:extLst>
              <a:ext uri="{FF2B5EF4-FFF2-40B4-BE49-F238E27FC236}">
                <a16:creationId xmlns:a16="http://schemas.microsoft.com/office/drawing/2014/main" id="{374433BF-47EE-4BA2-8AB4-ACF8288885EB}"/>
              </a:ext>
            </a:extLst>
          </p:cNvPr>
          <p:cNvSpPr>
            <a:spLocks/>
          </p:cNvSpPr>
          <p:nvPr/>
        </p:nvSpPr>
        <p:spPr bwMode="auto">
          <a:xfrm>
            <a:off x="6747352" y="2553970"/>
            <a:ext cx="1557337" cy="2736850"/>
          </a:xfrm>
          <a:custGeom>
            <a:avLst/>
            <a:gdLst>
              <a:gd name="T0" fmla="*/ 325 w 598"/>
              <a:gd name="T1" fmla="*/ 0 h 1054"/>
              <a:gd name="T2" fmla="*/ 336 w 598"/>
              <a:gd name="T3" fmla="*/ 26 h 1054"/>
              <a:gd name="T4" fmla="*/ 336 w 598"/>
              <a:gd name="T5" fmla="*/ 54 h 1054"/>
              <a:gd name="T6" fmla="*/ 467 w 598"/>
              <a:gd name="T7" fmla="*/ 218 h 1054"/>
              <a:gd name="T8" fmla="*/ 467 w 598"/>
              <a:gd name="T9" fmla="*/ 826 h 1054"/>
              <a:gd name="T10" fmla="*/ 503 w 598"/>
              <a:gd name="T11" fmla="*/ 826 h 1054"/>
              <a:gd name="T12" fmla="*/ 542 w 598"/>
              <a:gd name="T13" fmla="*/ 865 h 1054"/>
              <a:gd name="T14" fmla="*/ 503 w 598"/>
              <a:gd name="T15" fmla="*/ 903 h 1054"/>
              <a:gd name="T16" fmla="*/ 354 w 598"/>
              <a:gd name="T17" fmla="*/ 903 h 1054"/>
              <a:gd name="T18" fmla="*/ 354 w 598"/>
              <a:gd name="T19" fmla="*/ 989 h 1054"/>
              <a:gd name="T20" fmla="*/ 406 w 598"/>
              <a:gd name="T21" fmla="*/ 989 h 1054"/>
              <a:gd name="T22" fmla="*/ 438 w 598"/>
              <a:gd name="T23" fmla="*/ 1021 h 1054"/>
              <a:gd name="T24" fmla="*/ 438 w 598"/>
              <a:gd name="T25" fmla="*/ 1039 h 1054"/>
              <a:gd name="T26" fmla="*/ 160 w 598"/>
              <a:gd name="T27" fmla="*/ 1039 h 1054"/>
              <a:gd name="T28" fmla="*/ 160 w 598"/>
              <a:gd name="T29" fmla="*/ 1021 h 1054"/>
              <a:gd name="T30" fmla="*/ 192 w 598"/>
              <a:gd name="T31" fmla="*/ 989 h 1054"/>
              <a:gd name="T32" fmla="*/ 244 w 598"/>
              <a:gd name="T33" fmla="*/ 989 h 1054"/>
              <a:gd name="T34" fmla="*/ 244 w 598"/>
              <a:gd name="T35" fmla="*/ 903 h 1054"/>
              <a:gd name="T36" fmla="*/ 95 w 598"/>
              <a:gd name="T37" fmla="*/ 903 h 1054"/>
              <a:gd name="T38" fmla="*/ 56 w 598"/>
              <a:gd name="T39" fmla="*/ 865 h 1054"/>
              <a:gd name="T40" fmla="*/ 95 w 598"/>
              <a:gd name="T41" fmla="*/ 826 h 1054"/>
              <a:gd name="T42" fmla="*/ 131 w 598"/>
              <a:gd name="T43" fmla="*/ 826 h 1054"/>
              <a:gd name="T44" fmla="*/ 131 w 598"/>
              <a:gd name="T45" fmla="*/ 218 h 1054"/>
              <a:gd name="T46" fmla="*/ 262 w 598"/>
              <a:gd name="T47" fmla="*/ 54 h 1054"/>
              <a:gd name="T48" fmla="*/ 262 w 598"/>
              <a:gd name="T49" fmla="*/ 26 h 1054"/>
              <a:gd name="T50" fmla="*/ 273 w 598"/>
              <a:gd name="T51" fmla="*/ 0 h 1054"/>
              <a:gd name="T52" fmla="*/ 0 w 598"/>
              <a:gd name="T53" fmla="*/ 0 h 1054"/>
              <a:gd name="T54" fmla="*/ 0 w 598"/>
              <a:gd name="T55" fmla="*/ 1054 h 1054"/>
              <a:gd name="T56" fmla="*/ 598 w 598"/>
              <a:gd name="T57" fmla="*/ 1054 h 1054"/>
              <a:gd name="T58" fmla="*/ 598 w 598"/>
              <a:gd name="T59" fmla="*/ 0 h 1054"/>
              <a:gd name="T60" fmla="*/ 325 w 598"/>
              <a:gd name="T61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98" h="1054">
                <a:moveTo>
                  <a:pt x="325" y="0"/>
                </a:moveTo>
                <a:cubicBezTo>
                  <a:pt x="332" y="6"/>
                  <a:pt x="336" y="15"/>
                  <a:pt x="336" y="26"/>
                </a:cubicBezTo>
                <a:cubicBezTo>
                  <a:pt x="336" y="54"/>
                  <a:pt x="336" y="54"/>
                  <a:pt x="336" y="54"/>
                </a:cubicBezTo>
                <a:cubicBezTo>
                  <a:pt x="411" y="71"/>
                  <a:pt x="467" y="138"/>
                  <a:pt x="467" y="218"/>
                </a:cubicBezTo>
                <a:cubicBezTo>
                  <a:pt x="467" y="826"/>
                  <a:pt x="467" y="826"/>
                  <a:pt x="467" y="826"/>
                </a:cubicBezTo>
                <a:cubicBezTo>
                  <a:pt x="503" y="826"/>
                  <a:pt x="503" y="826"/>
                  <a:pt x="503" y="826"/>
                </a:cubicBezTo>
                <a:cubicBezTo>
                  <a:pt x="525" y="826"/>
                  <a:pt x="542" y="844"/>
                  <a:pt x="542" y="865"/>
                </a:cubicBezTo>
                <a:cubicBezTo>
                  <a:pt x="542" y="886"/>
                  <a:pt x="525" y="903"/>
                  <a:pt x="503" y="903"/>
                </a:cubicBezTo>
                <a:cubicBezTo>
                  <a:pt x="354" y="903"/>
                  <a:pt x="354" y="903"/>
                  <a:pt x="354" y="903"/>
                </a:cubicBezTo>
                <a:cubicBezTo>
                  <a:pt x="354" y="989"/>
                  <a:pt x="354" y="989"/>
                  <a:pt x="354" y="989"/>
                </a:cubicBezTo>
                <a:cubicBezTo>
                  <a:pt x="406" y="989"/>
                  <a:pt x="406" y="989"/>
                  <a:pt x="406" y="989"/>
                </a:cubicBezTo>
                <a:cubicBezTo>
                  <a:pt x="424" y="989"/>
                  <a:pt x="438" y="1003"/>
                  <a:pt x="438" y="1021"/>
                </a:cubicBezTo>
                <a:cubicBezTo>
                  <a:pt x="438" y="1039"/>
                  <a:pt x="438" y="1039"/>
                  <a:pt x="438" y="1039"/>
                </a:cubicBezTo>
                <a:cubicBezTo>
                  <a:pt x="160" y="1039"/>
                  <a:pt x="160" y="1039"/>
                  <a:pt x="160" y="1039"/>
                </a:cubicBezTo>
                <a:cubicBezTo>
                  <a:pt x="160" y="1021"/>
                  <a:pt x="160" y="1021"/>
                  <a:pt x="160" y="1021"/>
                </a:cubicBezTo>
                <a:cubicBezTo>
                  <a:pt x="160" y="1003"/>
                  <a:pt x="174" y="989"/>
                  <a:pt x="192" y="989"/>
                </a:cubicBezTo>
                <a:cubicBezTo>
                  <a:pt x="244" y="989"/>
                  <a:pt x="244" y="989"/>
                  <a:pt x="244" y="989"/>
                </a:cubicBezTo>
                <a:cubicBezTo>
                  <a:pt x="244" y="903"/>
                  <a:pt x="244" y="903"/>
                  <a:pt x="244" y="903"/>
                </a:cubicBezTo>
                <a:cubicBezTo>
                  <a:pt x="95" y="903"/>
                  <a:pt x="95" y="903"/>
                  <a:pt x="95" y="903"/>
                </a:cubicBezTo>
                <a:cubicBezTo>
                  <a:pt x="73" y="903"/>
                  <a:pt x="56" y="886"/>
                  <a:pt x="56" y="865"/>
                </a:cubicBezTo>
                <a:cubicBezTo>
                  <a:pt x="56" y="844"/>
                  <a:pt x="73" y="826"/>
                  <a:pt x="95" y="826"/>
                </a:cubicBezTo>
                <a:cubicBezTo>
                  <a:pt x="131" y="826"/>
                  <a:pt x="131" y="826"/>
                  <a:pt x="131" y="826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31" y="138"/>
                  <a:pt x="187" y="71"/>
                  <a:pt x="262" y="54"/>
                </a:cubicBezTo>
                <a:cubicBezTo>
                  <a:pt x="262" y="26"/>
                  <a:pt x="262" y="26"/>
                  <a:pt x="262" y="26"/>
                </a:cubicBezTo>
                <a:cubicBezTo>
                  <a:pt x="262" y="15"/>
                  <a:pt x="266" y="6"/>
                  <a:pt x="27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54"/>
                  <a:pt x="0" y="1054"/>
                  <a:pt x="0" y="1054"/>
                </a:cubicBezTo>
                <a:cubicBezTo>
                  <a:pt x="598" y="1054"/>
                  <a:pt x="598" y="1054"/>
                  <a:pt x="598" y="1054"/>
                </a:cubicBezTo>
                <a:cubicBezTo>
                  <a:pt x="598" y="0"/>
                  <a:pt x="598" y="0"/>
                  <a:pt x="598" y="0"/>
                </a:cubicBezTo>
                <a:lnTo>
                  <a:pt x="325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F191C78E-24C4-43EF-833E-7F692AF3FEA1}"/>
              </a:ext>
            </a:extLst>
          </p:cNvPr>
          <p:cNvSpPr>
            <a:spLocks/>
          </p:cNvSpPr>
          <p:nvPr/>
        </p:nvSpPr>
        <p:spPr bwMode="auto">
          <a:xfrm>
            <a:off x="10116979" y="2852420"/>
            <a:ext cx="307975" cy="1747837"/>
          </a:xfrm>
          <a:custGeom>
            <a:avLst/>
            <a:gdLst>
              <a:gd name="T0" fmla="*/ 16 w 118"/>
              <a:gd name="T1" fmla="*/ 673 h 673"/>
              <a:gd name="T2" fmla="*/ 0 w 118"/>
              <a:gd name="T3" fmla="*/ 658 h 673"/>
              <a:gd name="T4" fmla="*/ 0 w 118"/>
              <a:gd name="T5" fmla="*/ 103 h 673"/>
              <a:gd name="T6" fmla="*/ 103 w 118"/>
              <a:gd name="T7" fmla="*/ 0 h 673"/>
              <a:gd name="T8" fmla="*/ 118 w 118"/>
              <a:gd name="T9" fmla="*/ 15 h 673"/>
              <a:gd name="T10" fmla="*/ 103 w 118"/>
              <a:gd name="T11" fmla="*/ 30 h 673"/>
              <a:gd name="T12" fmla="*/ 31 w 118"/>
              <a:gd name="T13" fmla="*/ 103 h 673"/>
              <a:gd name="T14" fmla="*/ 31 w 118"/>
              <a:gd name="T15" fmla="*/ 658 h 673"/>
              <a:gd name="T16" fmla="*/ 16 w 118"/>
              <a:gd name="T17" fmla="*/ 673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673">
                <a:moveTo>
                  <a:pt x="16" y="673"/>
                </a:moveTo>
                <a:cubicBezTo>
                  <a:pt x="7" y="673"/>
                  <a:pt x="0" y="666"/>
                  <a:pt x="0" y="658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46"/>
                  <a:pt x="46" y="0"/>
                  <a:pt x="103" y="0"/>
                </a:cubicBezTo>
                <a:cubicBezTo>
                  <a:pt x="111" y="0"/>
                  <a:pt x="118" y="7"/>
                  <a:pt x="118" y="15"/>
                </a:cubicBezTo>
                <a:cubicBezTo>
                  <a:pt x="118" y="24"/>
                  <a:pt x="111" y="30"/>
                  <a:pt x="103" y="30"/>
                </a:cubicBezTo>
                <a:cubicBezTo>
                  <a:pt x="63" y="30"/>
                  <a:pt x="31" y="63"/>
                  <a:pt x="31" y="103"/>
                </a:cubicBezTo>
                <a:cubicBezTo>
                  <a:pt x="31" y="658"/>
                  <a:pt x="31" y="658"/>
                  <a:pt x="31" y="658"/>
                </a:cubicBezTo>
                <a:cubicBezTo>
                  <a:pt x="31" y="666"/>
                  <a:pt x="24" y="673"/>
                  <a:pt x="16" y="673"/>
                </a:cubicBezTo>
                <a:close/>
              </a:path>
            </a:pathLst>
          </a:custGeom>
          <a:solidFill>
            <a:schemeClr val="bg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C9006F36-9F93-40E3-8FC1-EEA7680FB644}"/>
              </a:ext>
            </a:extLst>
          </p:cNvPr>
          <p:cNvSpPr>
            <a:spLocks noEditPoints="1"/>
          </p:cNvSpPr>
          <p:nvPr/>
        </p:nvSpPr>
        <p:spPr bwMode="auto">
          <a:xfrm>
            <a:off x="9753442" y="1352233"/>
            <a:ext cx="1265237" cy="3900487"/>
          </a:xfrm>
          <a:custGeom>
            <a:avLst/>
            <a:gdLst>
              <a:gd name="T0" fmla="*/ 447 w 486"/>
              <a:gd name="T1" fmla="*/ 1289 h 1502"/>
              <a:gd name="T2" fmla="*/ 411 w 486"/>
              <a:gd name="T3" fmla="*/ 1289 h 1502"/>
              <a:gd name="T4" fmla="*/ 411 w 486"/>
              <a:gd name="T5" fmla="*/ 681 h 1502"/>
              <a:gd name="T6" fmla="*/ 280 w 486"/>
              <a:gd name="T7" fmla="*/ 517 h 1502"/>
              <a:gd name="T8" fmla="*/ 280 w 486"/>
              <a:gd name="T9" fmla="*/ 489 h 1502"/>
              <a:gd name="T10" fmla="*/ 256 w 486"/>
              <a:gd name="T11" fmla="*/ 454 h 1502"/>
              <a:gd name="T12" fmla="*/ 256 w 486"/>
              <a:gd name="T13" fmla="*/ 0 h 1502"/>
              <a:gd name="T14" fmla="*/ 230 w 486"/>
              <a:gd name="T15" fmla="*/ 83 h 1502"/>
              <a:gd name="T16" fmla="*/ 230 w 486"/>
              <a:gd name="T17" fmla="*/ 454 h 1502"/>
              <a:gd name="T18" fmla="*/ 206 w 486"/>
              <a:gd name="T19" fmla="*/ 489 h 1502"/>
              <a:gd name="T20" fmla="*/ 206 w 486"/>
              <a:gd name="T21" fmla="*/ 517 h 1502"/>
              <a:gd name="T22" fmla="*/ 75 w 486"/>
              <a:gd name="T23" fmla="*/ 681 h 1502"/>
              <a:gd name="T24" fmla="*/ 75 w 486"/>
              <a:gd name="T25" fmla="*/ 1289 h 1502"/>
              <a:gd name="T26" fmla="*/ 39 w 486"/>
              <a:gd name="T27" fmla="*/ 1289 h 1502"/>
              <a:gd name="T28" fmla="*/ 0 w 486"/>
              <a:gd name="T29" fmla="*/ 1328 h 1502"/>
              <a:gd name="T30" fmla="*/ 39 w 486"/>
              <a:gd name="T31" fmla="*/ 1366 h 1502"/>
              <a:gd name="T32" fmla="*/ 188 w 486"/>
              <a:gd name="T33" fmla="*/ 1366 h 1502"/>
              <a:gd name="T34" fmla="*/ 188 w 486"/>
              <a:gd name="T35" fmla="*/ 1452 h 1502"/>
              <a:gd name="T36" fmla="*/ 136 w 486"/>
              <a:gd name="T37" fmla="*/ 1452 h 1502"/>
              <a:gd name="T38" fmla="*/ 104 w 486"/>
              <a:gd name="T39" fmla="*/ 1484 h 1502"/>
              <a:gd name="T40" fmla="*/ 104 w 486"/>
              <a:gd name="T41" fmla="*/ 1502 h 1502"/>
              <a:gd name="T42" fmla="*/ 382 w 486"/>
              <a:gd name="T43" fmla="*/ 1502 h 1502"/>
              <a:gd name="T44" fmla="*/ 382 w 486"/>
              <a:gd name="T45" fmla="*/ 1484 h 1502"/>
              <a:gd name="T46" fmla="*/ 350 w 486"/>
              <a:gd name="T47" fmla="*/ 1452 h 1502"/>
              <a:gd name="T48" fmla="*/ 298 w 486"/>
              <a:gd name="T49" fmla="*/ 1452 h 1502"/>
              <a:gd name="T50" fmla="*/ 298 w 486"/>
              <a:gd name="T51" fmla="*/ 1366 h 1502"/>
              <a:gd name="T52" fmla="*/ 447 w 486"/>
              <a:gd name="T53" fmla="*/ 1366 h 1502"/>
              <a:gd name="T54" fmla="*/ 486 w 486"/>
              <a:gd name="T55" fmla="*/ 1328 h 1502"/>
              <a:gd name="T56" fmla="*/ 447 w 486"/>
              <a:gd name="T57" fmla="*/ 1289 h 1502"/>
              <a:gd name="T58" fmla="*/ 114 w 486"/>
              <a:gd name="T59" fmla="*/ 1289 h 1502"/>
              <a:gd name="T60" fmla="*/ 114 w 486"/>
              <a:gd name="T61" fmla="*/ 681 h 1502"/>
              <a:gd name="T62" fmla="*/ 243 w 486"/>
              <a:gd name="T63" fmla="*/ 551 h 1502"/>
              <a:gd name="T64" fmla="*/ 372 w 486"/>
              <a:gd name="T65" fmla="*/ 681 h 1502"/>
              <a:gd name="T66" fmla="*/ 372 w 486"/>
              <a:gd name="T67" fmla="*/ 1289 h 1502"/>
              <a:gd name="T68" fmla="*/ 114 w 486"/>
              <a:gd name="T69" fmla="*/ 1289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6" h="1502">
                <a:moveTo>
                  <a:pt x="447" y="1289"/>
                </a:moveTo>
                <a:cubicBezTo>
                  <a:pt x="411" y="1289"/>
                  <a:pt x="411" y="1289"/>
                  <a:pt x="411" y="1289"/>
                </a:cubicBezTo>
                <a:cubicBezTo>
                  <a:pt x="411" y="681"/>
                  <a:pt x="411" y="681"/>
                  <a:pt x="411" y="681"/>
                </a:cubicBezTo>
                <a:cubicBezTo>
                  <a:pt x="411" y="601"/>
                  <a:pt x="355" y="534"/>
                  <a:pt x="280" y="517"/>
                </a:cubicBezTo>
                <a:cubicBezTo>
                  <a:pt x="280" y="489"/>
                  <a:pt x="280" y="489"/>
                  <a:pt x="280" y="489"/>
                </a:cubicBezTo>
                <a:cubicBezTo>
                  <a:pt x="280" y="473"/>
                  <a:pt x="270" y="459"/>
                  <a:pt x="256" y="454"/>
                </a:cubicBezTo>
                <a:cubicBezTo>
                  <a:pt x="256" y="0"/>
                  <a:pt x="256" y="0"/>
                  <a:pt x="256" y="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30" y="454"/>
                  <a:pt x="230" y="454"/>
                  <a:pt x="230" y="454"/>
                </a:cubicBezTo>
                <a:cubicBezTo>
                  <a:pt x="216" y="459"/>
                  <a:pt x="206" y="473"/>
                  <a:pt x="206" y="489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131" y="534"/>
                  <a:pt x="75" y="601"/>
                  <a:pt x="75" y="681"/>
                </a:cubicBezTo>
                <a:cubicBezTo>
                  <a:pt x="75" y="1289"/>
                  <a:pt x="75" y="1289"/>
                  <a:pt x="75" y="1289"/>
                </a:cubicBezTo>
                <a:cubicBezTo>
                  <a:pt x="39" y="1289"/>
                  <a:pt x="39" y="1289"/>
                  <a:pt x="39" y="1289"/>
                </a:cubicBezTo>
                <a:cubicBezTo>
                  <a:pt x="17" y="1289"/>
                  <a:pt x="0" y="1307"/>
                  <a:pt x="0" y="1328"/>
                </a:cubicBezTo>
                <a:cubicBezTo>
                  <a:pt x="0" y="1349"/>
                  <a:pt x="17" y="1366"/>
                  <a:pt x="39" y="1366"/>
                </a:cubicBezTo>
                <a:cubicBezTo>
                  <a:pt x="188" y="1366"/>
                  <a:pt x="188" y="1366"/>
                  <a:pt x="188" y="1366"/>
                </a:cubicBezTo>
                <a:cubicBezTo>
                  <a:pt x="188" y="1452"/>
                  <a:pt x="188" y="1452"/>
                  <a:pt x="188" y="1452"/>
                </a:cubicBezTo>
                <a:cubicBezTo>
                  <a:pt x="136" y="1452"/>
                  <a:pt x="136" y="1452"/>
                  <a:pt x="136" y="1452"/>
                </a:cubicBezTo>
                <a:cubicBezTo>
                  <a:pt x="118" y="1452"/>
                  <a:pt x="104" y="1466"/>
                  <a:pt x="104" y="1484"/>
                </a:cubicBezTo>
                <a:cubicBezTo>
                  <a:pt x="104" y="1502"/>
                  <a:pt x="104" y="1502"/>
                  <a:pt x="104" y="1502"/>
                </a:cubicBezTo>
                <a:cubicBezTo>
                  <a:pt x="382" y="1502"/>
                  <a:pt x="382" y="1502"/>
                  <a:pt x="382" y="1502"/>
                </a:cubicBezTo>
                <a:cubicBezTo>
                  <a:pt x="382" y="1484"/>
                  <a:pt x="382" y="1484"/>
                  <a:pt x="382" y="1484"/>
                </a:cubicBezTo>
                <a:cubicBezTo>
                  <a:pt x="382" y="1466"/>
                  <a:pt x="368" y="1452"/>
                  <a:pt x="350" y="1452"/>
                </a:cubicBezTo>
                <a:cubicBezTo>
                  <a:pt x="298" y="1452"/>
                  <a:pt x="298" y="1452"/>
                  <a:pt x="298" y="1452"/>
                </a:cubicBezTo>
                <a:cubicBezTo>
                  <a:pt x="298" y="1366"/>
                  <a:pt x="298" y="1366"/>
                  <a:pt x="298" y="1366"/>
                </a:cubicBezTo>
                <a:cubicBezTo>
                  <a:pt x="447" y="1366"/>
                  <a:pt x="447" y="1366"/>
                  <a:pt x="447" y="1366"/>
                </a:cubicBezTo>
                <a:cubicBezTo>
                  <a:pt x="469" y="1366"/>
                  <a:pt x="486" y="1349"/>
                  <a:pt x="486" y="1328"/>
                </a:cubicBezTo>
                <a:cubicBezTo>
                  <a:pt x="486" y="1307"/>
                  <a:pt x="469" y="1289"/>
                  <a:pt x="447" y="1289"/>
                </a:cubicBezTo>
                <a:close/>
                <a:moveTo>
                  <a:pt x="114" y="1289"/>
                </a:moveTo>
                <a:cubicBezTo>
                  <a:pt x="114" y="681"/>
                  <a:pt x="114" y="681"/>
                  <a:pt x="114" y="681"/>
                </a:cubicBezTo>
                <a:cubicBezTo>
                  <a:pt x="114" y="609"/>
                  <a:pt x="172" y="551"/>
                  <a:pt x="243" y="551"/>
                </a:cubicBezTo>
                <a:cubicBezTo>
                  <a:pt x="314" y="551"/>
                  <a:pt x="372" y="609"/>
                  <a:pt x="372" y="681"/>
                </a:cubicBezTo>
                <a:cubicBezTo>
                  <a:pt x="372" y="1289"/>
                  <a:pt x="372" y="1289"/>
                  <a:pt x="372" y="1289"/>
                </a:cubicBezTo>
                <a:lnTo>
                  <a:pt x="114" y="12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 useBgFill="1">
        <p:nvSpPr>
          <p:cNvPr id="25" name="Freeform 8">
            <a:extLst>
              <a:ext uri="{FF2B5EF4-FFF2-40B4-BE49-F238E27FC236}">
                <a16:creationId xmlns:a16="http://schemas.microsoft.com/office/drawing/2014/main" id="{F42AFC5E-C9E6-464C-A01A-18727DEB988F}"/>
              </a:ext>
            </a:extLst>
          </p:cNvPr>
          <p:cNvSpPr>
            <a:spLocks/>
          </p:cNvSpPr>
          <p:nvPr/>
        </p:nvSpPr>
        <p:spPr bwMode="auto">
          <a:xfrm>
            <a:off x="9607392" y="2553970"/>
            <a:ext cx="1557337" cy="2736850"/>
          </a:xfrm>
          <a:custGeom>
            <a:avLst/>
            <a:gdLst>
              <a:gd name="T0" fmla="*/ 325 w 598"/>
              <a:gd name="T1" fmla="*/ 0 h 1054"/>
              <a:gd name="T2" fmla="*/ 336 w 598"/>
              <a:gd name="T3" fmla="*/ 26 h 1054"/>
              <a:gd name="T4" fmla="*/ 336 w 598"/>
              <a:gd name="T5" fmla="*/ 54 h 1054"/>
              <a:gd name="T6" fmla="*/ 467 w 598"/>
              <a:gd name="T7" fmla="*/ 218 h 1054"/>
              <a:gd name="T8" fmla="*/ 467 w 598"/>
              <a:gd name="T9" fmla="*/ 826 h 1054"/>
              <a:gd name="T10" fmla="*/ 503 w 598"/>
              <a:gd name="T11" fmla="*/ 826 h 1054"/>
              <a:gd name="T12" fmla="*/ 542 w 598"/>
              <a:gd name="T13" fmla="*/ 865 h 1054"/>
              <a:gd name="T14" fmla="*/ 503 w 598"/>
              <a:gd name="T15" fmla="*/ 903 h 1054"/>
              <a:gd name="T16" fmla="*/ 354 w 598"/>
              <a:gd name="T17" fmla="*/ 903 h 1054"/>
              <a:gd name="T18" fmla="*/ 354 w 598"/>
              <a:gd name="T19" fmla="*/ 989 h 1054"/>
              <a:gd name="T20" fmla="*/ 406 w 598"/>
              <a:gd name="T21" fmla="*/ 989 h 1054"/>
              <a:gd name="T22" fmla="*/ 438 w 598"/>
              <a:gd name="T23" fmla="*/ 1021 h 1054"/>
              <a:gd name="T24" fmla="*/ 438 w 598"/>
              <a:gd name="T25" fmla="*/ 1039 h 1054"/>
              <a:gd name="T26" fmla="*/ 160 w 598"/>
              <a:gd name="T27" fmla="*/ 1039 h 1054"/>
              <a:gd name="T28" fmla="*/ 160 w 598"/>
              <a:gd name="T29" fmla="*/ 1021 h 1054"/>
              <a:gd name="T30" fmla="*/ 192 w 598"/>
              <a:gd name="T31" fmla="*/ 989 h 1054"/>
              <a:gd name="T32" fmla="*/ 244 w 598"/>
              <a:gd name="T33" fmla="*/ 989 h 1054"/>
              <a:gd name="T34" fmla="*/ 244 w 598"/>
              <a:gd name="T35" fmla="*/ 903 h 1054"/>
              <a:gd name="T36" fmla="*/ 95 w 598"/>
              <a:gd name="T37" fmla="*/ 903 h 1054"/>
              <a:gd name="T38" fmla="*/ 56 w 598"/>
              <a:gd name="T39" fmla="*/ 865 h 1054"/>
              <a:gd name="T40" fmla="*/ 95 w 598"/>
              <a:gd name="T41" fmla="*/ 826 h 1054"/>
              <a:gd name="T42" fmla="*/ 131 w 598"/>
              <a:gd name="T43" fmla="*/ 826 h 1054"/>
              <a:gd name="T44" fmla="*/ 131 w 598"/>
              <a:gd name="T45" fmla="*/ 218 h 1054"/>
              <a:gd name="T46" fmla="*/ 262 w 598"/>
              <a:gd name="T47" fmla="*/ 54 h 1054"/>
              <a:gd name="T48" fmla="*/ 262 w 598"/>
              <a:gd name="T49" fmla="*/ 26 h 1054"/>
              <a:gd name="T50" fmla="*/ 273 w 598"/>
              <a:gd name="T51" fmla="*/ 0 h 1054"/>
              <a:gd name="T52" fmla="*/ 0 w 598"/>
              <a:gd name="T53" fmla="*/ 0 h 1054"/>
              <a:gd name="T54" fmla="*/ 0 w 598"/>
              <a:gd name="T55" fmla="*/ 1054 h 1054"/>
              <a:gd name="T56" fmla="*/ 598 w 598"/>
              <a:gd name="T57" fmla="*/ 1054 h 1054"/>
              <a:gd name="T58" fmla="*/ 598 w 598"/>
              <a:gd name="T59" fmla="*/ 0 h 1054"/>
              <a:gd name="T60" fmla="*/ 325 w 598"/>
              <a:gd name="T61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98" h="1054">
                <a:moveTo>
                  <a:pt x="325" y="0"/>
                </a:moveTo>
                <a:cubicBezTo>
                  <a:pt x="332" y="6"/>
                  <a:pt x="336" y="15"/>
                  <a:pt x="336" y="26"/>
                </a:cubicBezTo>
                <a:cubicBezTo>
                  <a:pt x="336" y="54"/>
                  <a:pt x="336" y="54"/>
                  <a:pt x="336" y="54"/>
                </a:cubicBezTo>
                <a:cubicBezTo>
                  <a:pt x="411" y="71"/>
                  <a:pt x="467" y="138"/>
                  <a:pt x="467" y="218"/>
                </a:cubicBezTo>
                <a:cubicBezTo>
                  <a:pt x="467" y="826"/>
                  <a:pt x="467" y="826"/>
                  <a:pt x="467" y="826"/>
                </a:cubicBezTo>
                <a:cubicBezTo>
                  <a:pt x="503" y="826"/>
                  <a:pt x="503" y="826"/>
                  <a:pt x="503" y="826"/>
                </a:cubicBezTo>
                <a:cubicBezTo>
                  <a:pt x="525" y="826"/>
                  <a:pt x="542" y="844"/>
                  <a:pt x="542" y="865"/>
                </a:cubicBezTo>
                <a:cubicBezTo>
                  <a:pt x="542" y="886"/>
                  <a:pt x="525" y="903"/>
                  <a:pt x="503" y="903"/>
                </a:cubicBezTo>
                <a:cubicBezTo>
                  <a:pt x="354" y="903"/>
                  <a:pt x="354" y="903"/>
                  <a:pt x="354" y="903"/>
                </a:cubicBezTo>
                <a:cubicBezTo>
                  <a:pt x="354" y="989"/>
                  <a:pt x="354" y="989"/>
                  <a:pt x="354" y="989"/>
                </a:cubicBezTo>
                <a:cubicBezTo>
                  <a:pt x="406" y="989"/>
                  <a:pt x="406" y="989"/>
                  <a:pt x="406" y="989"/>
                </a:cubicBezTo>
                <a:cubicBezTo>
                  <a:pt x="424" y="989"/>
                  <a:pt x="438" y="1003"/>
                  <a:pt x="438" y="1021"/>
                </a:cubicBezTo>
                <a:cubicBezTo>
                  <a:pt x="438" y="1039"/>
                  <a:pt x="438" y="1039"/>
                  <a:pt x="438" y="1039"/>
                </a:cubicBezTo>
                <a:cubicBezTo>
                  <a:pt x="160" y="1039"/>
                  <a:pt x="160" y="1039"/>
                  <a:pt x="160" y="1039"/>
                </a:cubicBezTo>
                <a:cubicBezTo>
                  <a:pt x="160" y="1021"/>
                  <a:pt x="160" y="1021"/>
                  <a:pt x="160" y="1021"/>
                </a:cubicBezTo>
                <a:cubicBezTo>
                  <a:pt x="160" y="1003"/>
                  <a:pt x="174" y="989"/>
                  <a:pt x="192" y="989"/>
                </a:cubicBezTo>
                <a:cubicBezTo>
                  <a:pt x="244" y="989"/>
                  <a:pt x="244" y="989"/>
                  <a:pt x="244" y="989"/>
                </a:cubicBezTo>
                <a:cubicBezTo>
                  <a:pt x="244" y="903"/>
                  <a:pt x="244" y="903"/>
                  <a:pt x="244" y="903"/>
                </a:cubicBezTo>
                <a:cubicBezTo>
                  <a:pt x="95" y="903"/>
                  <a:pt x="95" y="903"/>
                  <a:pt x="95" y="903"/>
                </a:cubicBezTo>
                <a:cubicBezTo>
                  <a:pt x="73" y="903"/>
                  <a:pt x="56" y="886"/>
                  <a:pt x="56" y="865"/>
                </a:cubicBezTo>
                <a:cubicBezTo>
                  <a:pt x="56" y="844"/>
                  <a:pt x="73" y="826"/>
                  <a:pt x="95" y="826"/>
                </a:cubicBezTo>
                <a:cubicBezTo>
                  <a:pt x="131" y="826"/>
                  <a:pt x="131" y="826"/>
                  <a:pt x="131" y="826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31" y="138"/>
                  <a:pt x="187" y="71"/>
                  <a:pt x="262" y="54"/>
                </a:cubicBezTo>
                <a:cubicBezTo>
                  <a:pt x="262" y="26"/>
                  <a:pt x="262" y="26"/>
                  <a:pt x="262" y="26"/>
                </a:cubicBezTo>
                <a:cubicBezTo>
                  <a:pt x="262" y="15"/>
                  <a:pt x="266" y="6"/>
                  <a:pt x="27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54"/>
                  <a:pt x="0" y="1054"/>
                  <a:pt x="0" y="1054"/>
                </a:cubicBezTo>
                <a:cubicBezTo>
                  <a:pt x="598" y="1054"/>
                  <a:pt x="598" y="1054"/>
                  <a:pt x="598" y="1054"/>
                </a:cubicBezTo>
                <a:cubicBezTo>
                  <a:pt x="598" y="0"/>
                  <a:pt x="598" y="0"/>
                  <a:pt x="598" y="0"/>
                </a:cubicBezTo>
                <a:lnTo>
                  <a:pt x="325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3944EE9-1DCE-4621-8BE8-BC85751EF7B1}"/>
              </a:ext>
            </a:extLst>
          </p:cNvPr>
          <p:cNvSpPr txBox="1"/>
          <p:nvPr/>
        </p:nvSpPr>
        <p:spPr>
          <a:xfrm>
            <a:off x="1220558" y="5785427"/>
            <a:ext cx="126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F4C135-3BE1-4091-9497-63B0D4308C95}"/>
              </a:ext>
            </a:extLst>
          </p:cNvPr>
          <p:cNvSpPr txBox="1"/>
          <p:nvPr/>
        </p:nvSpPr>
        <p:spPr>
          <a:xfrm>
            <a:off x="1343988" y="5348604"/>
            <a:ext cx="10230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200" b="1" dirty="0">
                <a:solidFill>
                  <a:srgbClr val="CA2027"/>
                </a:solidFill>
              </a:rPr>
              <a:t>10%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66F9D78-B83E-431C-884A-2BA69A30488D}"/>
              </a:ext>
            </a:extLst>
          </p:cNvPr>
          <p:cNvSpPr txBox="1"/>
          <p:nvPr/>
        </p:nvSpPr>
        <p:spPr>
          <a:xfrm>
            <a:off x="797560" y="5981621"/>
            <a:ext cx="2115894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2"/>
                </a:solidFill>
              </a:rPr>
              <a:t>Suitable for Health &amp; Medical Insdutry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D5E72AF-8489-48B8-B908-F46E4FB286D2}"/>
              </a:ext>
            </a:extLst>
          </p:cNvPr>
          <p:cNvSpPr txBox="1"/>
          <p:nvPr/>
        </p:nvSpPr>
        <p:spPr>
          <a:xfrm>
            <a:off x="4069925" y="5785427"/>
            <a:ext cx="126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0B27DA5-9D39-4215-B597-69C80961B9B2}"/>
              </a:ext>
            </a:extLst>
          </p:cNvPr>
          <p:cNvSpPr txBox="1"/>
          <p:nvPr/>
        </p:nvSpPr>
        <p:spPr>
          <a:xfrm>
            <a:off x="4193355" y="5348604"/>
            <a:ext cx="10230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200" b="1" dirty="0">
                <a:solidFill>
                  <a:srgbClr val="CA2027"/>
                </a:solidFill>
              </a:rPr>
              <a:t>50%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0B0C0C6-7452-4171-8E69-BEDA27DA6031}"/>
              </a:ext>
            </a:extLst>
          </p:cNvPr>
          <p:cNvSpPr txBox="1"/>
          <p:nvPr/>
        </p:nvSpPr>
        <p:spPr>
          <a:xfrm>
            <a:off x="3646927" y="5981621"/>
            <a:ext cx="2115894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2"/>
                </a:solidFill>
              </a:rPr>
              <a:t>Suitable for Health &amp; Medical Insdutry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551D2A-257C-4840-B820-A10F3F9F3429}"/>
              </a:ext>
            </a:extLst>
          </p:cNvPr>
          <p:cNvSpPr txBox="1"/>
          <p:nvPr/>
        </p:nvSpPr>
        <p:spPr>
          <a:xfrm>
            <a:off x="6889289" y="5785427"/>
            <a:ext cx="126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49710B6-577C-430F-9C02-3DC468DAAB12}"/>
              </a:ext>
            </a:extLst>
          </p:cNvPr>
          <p:cNvSpPr txBox="1"/>
          <p:nvPr/>
        </p:nvSpPr>
        <p:spPr>
          <a:xfrm>
            <a:off x="7012719" y="5348604"/>
            <a:ext cx="10230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200" b="1" dirty="0">
                <a:solidFill>
                  <a:srgbClr val="CA2027"/>
                </a:solidFill>
              </a:rPr>
              <a:t>85%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2AE52E5-D287-4570-9754-08000B5A0CD2}"/>
              </a:ext>
            </a:extLst>
          </p:cNvPr>
          <p:cNvSpPr txBox="1"/>
          <p:nvPr/>
        </p:nvSpPr>
        <p:spPr>
          <a:xfrm>
            <a:off x="6466291" y="5981621"/>
            <a:ext cx="2115894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2"/>
                </a:solidFill>
              </a:rPr>
              <a:t>Suitable for Health &amp; Medical Insdutry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909044-5473-42CE-8778-10053F3AEA31}"/>
              </a:ext>
            </a:extLst>
          </p:cNvPr>
          <p:cNvSpPr txBox="1"/>
          <p:nvPr/>
        </p:nvSpPr>
        <p:spPr>
          <a:xfrm>
            <a:off x="9738656" y="5785427"/>
            <a:ext cx="126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F5D9133-BCAE-4AB8-8DD2-E8A17C00DAE9}"/>
              </a:ext>
            </a:extLst>
          </p:cNvPr>
          <p:cNvSpPr txBox="1"/>
          <p:nvPr/>
        </p:nvSpPr>
        <p:spPr>
          <a:xfrm>
            <a:off x="9745067" y="5348604"/>
            <a:ext cx="1257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200" b="1" dirty="0">
                <a:solidFill>
                  <a:srgbClr val="CA2027"/>
                </a:solidFill>
              </a:rPr>
              <a:t>100%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F21C3FF-953A-4CED-9446-D2554B7F455A}"/>
              </a:ext>
            </a:extLst>
          </p:cNvPr>
          <p:cNvSpPr txBox="1"/>
          <p:nvPr/>
        </p:nvSpPr>
        <p:spPr>
          <a:xfrm>
            <a:off x="9315658" y="5981621"/>
            <a:ext cx="2115894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2"/>
                </a:solidFill>
              </a:rPr>
              <a:t>Suitable for Health &amp; Medical Insdutry</a:t>
            </a:r>
          </a:p>
        </p:txBody>
      </p:sp>
    </p:spTree>
    <p:extLst>
      <p:ext uri="{BB962C8B-B14F-4D97-AF65-F5344CB8AC3E}">
        <p14:creationId xmlns:p14="http://schemas.microsoft.com/office/powerpoint/2010/main" val="174062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7" grpId="0" animBg="1"/>
      <p:bldP spid="22" grpId="0" animBg="1"/>
      <p:bldP spid="37" grpId="0" animBg="1"/>
      <p:bldP spid="38" grpId="0" animBg="1"/>
      <p:bldP spid="39" grpId="0" animBg="1"/>
      <p:bldP spid="40" grpId="0" animBg="1"/>
      <p:bldP spid="7" grpId="0" animBg="1"/>
      <p:bldP spid="8" grpId="0" animBg="1"/>
      <p:bldP spid="13" grpId="0" animBg="1"/>
      <p:bldP spid="14" grpId="0" animBg="1"/>
      <p:bldP spid="18" grpId="0" animBg="1"/>
      <p:bldP spid="19" grpId="0" animBg="1"/>
      <p:bldP spid="23" grpId="0" animBg="1"/>
      <p:bldP spid="24" grpId="0" animBg="1"/>
      <p:bldP spid="42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89910-345C-4042-AE81-5D10B8533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KIDNEYS INFOGRAPHIC</a:t>
            </a:r>
          </a:p>
        </p:txBody>
      </p:sp>
      <p:sp>
        <p:nvSpPr>
          <p:cNvPr id="483" name="Freeform 5">
            <a:extLst>
              <a:ext uri="{FF2B5EF4-FFF2-40B4-BE49-F238E27FC236}">
                <a16:creationId xmlns:a16="http://schemas.microsoft.com/office/drawing/2014/main" id="{9815C92B-27C1-4781-B21C-7842BA3AE9C3}"/>
              </a:ext>
            </a:extLst>
          </p:cNvPr>
          <p:cNvSpPr>
            <a:spLocks/>
          </p:cNvSpPr>
          <p:nvPr/>
        </p:nvSpPr>
        <p:spPr bwMode="auto">
          <a:xfrm>
            <a:off x="6762078" y="2018617"/>
            <a:ext cx="2371622" cy="3801871"/>
          </a:xfrm>
          <a:custGeom>
            <a:avLst/>
            <a:gdLst>
              <a:gd name="T0" fmla="*/ 850 w 1802"/>
              <a:gd name="T1" fmla="*/ 2888 h 2888"/>
              <a:gd name="T2" fmla="*/ 579 w 1802"/>
              <a:gd name="T3" fmla="*/ 2816 h 2888"/>
              <a:gd name="T4" fmla="*/ 399 w 1802"/>
              <a:gd name="T5" fmla="*/ 2651 h 2888"/>
              <a:gd name="T6" fmla="*/ 291 w 1802"/>
              <a:gd name="T7" fmla="*/ 2194 h 2888"/>
              <a:gd name="T8" fmla="*/ 386 w 1802"/>
              <a:gd name="T9" fmla="*/ 1830 h 2888"/>
              <a:gd name="T10" fmla="*/ 419 w 1802"/>
              <a:gd name="T11" fmla="*/ 1797 h 2888"/>
              <a:gd name="T12" fmla="*/ 412 w 1802"/>
              <a:gd name="T13" fmla="*/ 1750 h 2888"/>
              <a:gd name="T14" fmla="*/ 379 w 1802"/>
              <a:gd name="T15" fmla="*/ 1483 h 2888"/>
              <a:gd name="T16" fmla="*/ 379 w 1802"/>
              <a:gd name="T17" fmla="*/ 1171 h 2888"/>
              <a:gd name="T18" fmla="*/ 470 w 1802"/>
              <a:gd name="T19" fmla="*/ 1073 h 2888"/>
              <a:gd name="T20" fmla="*/ 338 w 1802"/>
              <a:gd name="T21" fmla="*/ 1027 h 2888"/>
              <a:gd name="T22" fmla="*/ 148 w 1802"/>
              <a:gd name="T23" fmla="*/ 908 h 2888"/>
              <a:gd name="T24" fmla="*/ 30 w 1802"/>
              <a:gd name="T25" fmla="*/ 537 h 2888"/>
              <a:gd name="T26" fmla="*/ 192 w 1802"/>
              <a:gd name="T27" fmla="*/ 163 h 2888"/>
              <a:gd name="T28" fmla="*/ 531 w 1802"/>
              <a:gd name="T29" fmla="*/ 0 h 2888"/>
              <a:gd name="T30" fmla="*/ 1230 w 1802"/>
              <a:gd name="T31" fmla="*/ 295 h 2888"/>
              <a:gd name="T32" fmla="*/ 1613 w 1802"/>
              <a:gd name="T33" fmla="*/ 740 h 2888"/>
              <a:gd name="T34" fmla="*/ 1758 w 1802"/>
              <a:gd name="T35" fmla="*/ 1285 h 2888"/>
              <a:gd name="T36" fmla="*/ 1337 w 1802"/>
              <a:gd name="T37" fmla="*/ 2662 h 2888"/>
              <a:gd name="T38" fmla="*/ 850 w 1802"/>
              <a:gd name="T39" fmla="*/ 2888 h 2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02" h="2888">
                <a:moveTo>
                  <a:pt x="850" y="2888"/>
                </a:moveTo>
                <a:cubicBezTo>
                  <a:pt x="756" y="2888"/>
                  <a:pt x="662" y="2863"/>
                  <a:pt x="579" y="2816"/>
                </a:cubicBezTo>
                <a:cubicBezTo>
                  <a:pt x="504" y="2774"/>
                  <a:pt x="440" y="2715"/>
                  <a:pt x="399" y="2651"/>
                </a:cubicBezTo>
                <a:cubicBezTo>
                  <a:pt x="331" y="2542"/>
                  <a:pt x="290" y="2371"/>
                  <a:pt x="291" y="2194"/>
                </a:cubicBezTo>
                <a:cubicBezTo>
                  <a:pt x="292" y="2030"/>
                  <a:pt x="329" y="1887"/>
                  <a:pt x="386" y="1830"/>
                </a:cubicBezTo>
                <a:cubicBezTo>
                  <a:pt x="419" y="1797"/>
                  <a:pt x="419" y="1797"/>
                  <a:pt x="419" y="1797"/>
                </a:cubicBezTo>
                <a:cubicBezTo>
                  <a:pt x="412" y="1750"/>
                  <a:pt x="412" y="1750"/>
                  <a:pt x="412" y="1750"/>
                </a:cubicBezTo>
                <a:cubicBezTo>
                  <a:pt x="412" y="1749"/>
                  <a:pt x="392" y="1622"/>
                  <a:pt x="379" y="1483"/>
                </a:cubicBezTo>
                <a:cubicBezTo>
                  <a:pt x="358" y="1252"/>
                  <a:pt x="375" y="1184"/>
                  <a:pt x="379" y="1171"/>
                </a:cubicBezTo>
                <a:cubicBezTo>
                  <a:pt x="470" y="1073"/>
                  <a:pt x="470" y="1073"/>
                  <a:pt x="470" y="1073"/>
                </a:cubicBezTo>
                <a:cubicBezTo>
                  <a:pt x="338" y="1027"/>
                  <a:pt x="338" y="1027"/>
                  <a:pt x="338" y="1027"/>
                </a:cubicBezTo>
                <a:cubicBezTo>
                  <a:pt x="337" y="1027"/>
                  <a:pt x="236" y="990"/>
                  <a:pt x="148" y="908"/>
                </a:cubicBezTo>
                <a:cubicBezTo>
                  <a:pt x="40" y="807"/>
                  <a:pt x="0" y="682"/>
                  <a:pt x="30" y="537"/>
                </a:cubicBezTo>
                <a:cubicBezTo>
                  <a:pt x="52" y="430"/>
                  <a:pt x="98" y="279"/>
                  <a:pt x="192" y="163"/>
                </a:cubicBezTo>
                <a:cubicBezTo>
                  <a:pt x="281" y="53"/>
                  <a:pt x="392" y="0"/>
                  <a:pt x="531" y="0"/>
                </a:cubicBezTo>
                <a:cubicBezTo>
                  <a:pt x="721" y="0"/>
                  <a:pt x="956" y="99"/>
                  <a:pt x="1230" y="295"/>
                </a:cubicBezTo>
                <a:cubicBezTo>
                  <a:pt x="1395" y="412"/>
                  <a:pt x="1523" y="562"/>
                  <a:pt x="1613" y="740"/>
                </a:cubicBezTo>
                <a:cubicBezTo>
                  <a:pt x="1694" y="901"/>
                  <a:pt x="1742" y="1084"/>
                  <a:pt x="1758" y="1285"/>
                </a:cubicBezTo>
                <a:cubicBezTo>
                  <a:pt x="1802" y="1844"/>
                  <a:pt x="1579" y="2424"/>
                  <a:pt x="1337" y="2662"/>
                </a:cubicBezTo>
                <a:cubicBezTo>
                  <a:pt x="1187" y="2809"/>
                  <a:pt x="1019" y="2888"/>
                  <a:pt x="850" y="2888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4" name="Rectangle 6">
            <a:extLst>
              <a:ext uri="{FF2B5EF4-FFF2-40B4-BE49-F238E27FC236}">
                <a16:creationId xmlns:a16="http://schemas.microsoft.com/office/drawing/2014/main" id="{13A4FFA5-A92B-4CE9-871D-6BF1E4B72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8226" y="4404477"/>
            <a:ext cx="2559051" cy="16042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5" name="Freeform 7">
            <a:extLst>
              <a:ext uri="{FF2B5EF4-FFF2-40B4-BE49-F238E27FC236}">
                <a16:creationId xmlns:a16="http://schemas.microsoft.com/office/drawing/2014/main" id="{2B51C869-C789-4E35-93AA-2F50DB34D367}"/>
              </a:ext>
            </a:extLst>
          </p:cNvPr>
          <p:cNvSpPr>
            <a:spLocks/>
          </p:cNvSpPr>
          <p:nvPr/>
        </p:nvSpPr>
        <p:spPr bwMode="auto">
          <a:xfrm>
            <a:off x="3058300" y="2018617"/>
            <a:ext cx="2371622" cy="3801871"/>
          </a:xfrm>
          <a:custGeom>
            <a:avLst/>
            <a:gdLst>
              <a:gd name="T0" fmla="*/ 952 w 1802"/>
              <a:gd name="T1" fmla="*/ 2888 h 2888"/>
              <a:gd name="T2" fmla="*/ 465 w 1802"/>
              <a:gd name="T3" fmla="*/ 2662 h 2888"/>
              <a:gd name="T4" fmla="*/ 44 w 1802"/>
              <a:gd name="T5" fmla="*/ 1285 h 2888"/>
              <a:gd name="T6" fmla="*/ 190 w 1802"/>
              <a:gd name="T7" fmla="*/ 740 h 2888"/>
              <a:gd name="T8" fmla="*/ 572 w 1802"/>
              <a:gd name="T9" fmla="*/ 295 h 2888"/>
              <a:gd name="T10" fmla="*/ 1271 w 1802"/>
              <a:gd name="T11" fmla="*/ 0 h 2888"/>
              <a:gd name="T12" fmla="*/ 1611 w 1802"/>
              <a:gd name="T13" fmla="*/ 163 h 2888"/>
              <a:gd name="T14" fmla="*/ 1772 w 1802"/>
              <a:gd name="T15" fmla="*/ 537 h 2888"/>
              <a:gd name="T16" fmla="*/ 1654 w 1802"/>
              <a:gd name="T17" fmla="*/ 908 h 2888"/>
              <a:gd name="T18" fmla="*/ 1464 w 1802"/>
              <a:gd name="T19" fmla="*/ 1027 h 2888"/>
              <a:gd name="T20" fmla="*/ 1332 w 1802"/>
              <a:gd name="T21" fmla="*/ 1073 h 2888"/>
              <a:gd name="T22" fmla="*/ 1423 w 1802"/>
              <a:gd name="T23" fmla="*/ 1171 h 2888"/>
              <a:gd name="T24" fmla="*/ 1423 w 1802"/>
              <a:gd name="T25" fmla="*/ 1483 h 2888"/>
              <a:gd name="T26" fmla="*/ 1390 w 1802"/>
              <a:gd name="T27" fmla="*/ 1750 h 2888"/>
              <a:gd name="T28" fmla="*/ 1383 w 1802"/>
              <a:gd name="T29" fmla="*/ 1797 h 2888"/>
              <a:gd name="T30" fmla="*/ 1416 w 1802"/>
              <a:gd name="T31" fmla="*/ 1830 h 2888"/>
              <a:gd name="T32" fmla="*/ 1511 w 1802"/>
              <a:gd name="T33" fmla="*/ 2194 h 2888"/>
              <a:gd name="T34" fmla="*/ 1403 w 1802"/>
              <a:gd name="T35" fmla="*/ 2651 h 2888"/>
              <a:gd name="T36" fmla="*/ 1224 w 1802"/>
              <a:gd name="T37" fmla="*/ 2816 h 2888"/>
              <a:gd name="T38" fmla="*/ 952 w 1802"/>
              <a:gd name="T39" fmla="*/ 2888 h 2888"/>
              <a:gd name="T40" fmla="*/ 952 w 1802"/>
              <a:gd name="T41" fmla="*/ 2888 h 2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02" h="2888">
                <a:moveTo>
                  <a:pt x="952" y="2888"/>
                </a:moveTo>
                <a:cubicBezTo>
                  <a:pt x="784" y="2888"/>
                  <a:pt x="615" y="2809"/>
                  <a:pt x="465" y="2662"/>
                </a:cubicBezTo>
                <a:cubicBezTo>
                  <a:pt x="224" y="2424"/>
                  <a:pt x="0" y="1844"/>
                  <a:pt x="44" y="1285"/>
                </a:cubicBezTo>
                <a:cubicBezTo>
                  <a:pt x="60" y="1084"/>
                  <a:pt x="109" y="901"/>
                  <a:pt x="190" y="740"/>
                </a:cubicBezTo>
                <a:cubicBezTo>
                  <a:pt x="279" y="562"/>
                  <a:pt x="408" y="412"/>
                  <a:pt x="572" y="295"/>
                </a:cubicBezTo>
                <a:cubicBezTo>
                  <a:pt x="846" y="99"/>
                  <a:pt x="1081" y="0"/>
                  <a:pt x="1271" y="0"/>
                </a:cubicBezTo>
                <a:cubicBezTo>
                  <a:pt x="1411" y="0"/>
                  <a:pt x="1522" y="53"/>
                  <a:pt x="1611" y="163"/>
                </a:cubicBezTo>
                <a:cubicBezTo>
                  <a:pt x="1704" y="279"/>
                  <a:pt x="1750" y="430"/>
                  <a:pt x="1772" y="537"/>
                </a:cubicBezTo>
                <a:cubicBezTo>
                  <a:pt x="1802" y="682"/>
                  <a:pt x="1762" y="807"/>
                  <a:pt x="1654" y="908"/>
                </a:cubicBezTo>
                <a:cubicBezTo>
                  <a:pt x="1566" y="990"/>
                  <a:pt x="1465" y="1027"/>
                  <a:pt x="1464" y="1027"/>
                </a:cubicBezTo>
                <a:cubicBezTo>
                  <a:pt x="1332" y="1073"/>
                  <a:pt x="1332" y="1073"/>
                  <a:pt x="1332" y="1073"/>
                </a:cubicBezTo>
                <a:cubicBezTo>
                  <a:pt x="1423" y="1171"/>
                  <a:pt x="1423" y="1171"/>
                  <a:pt x="1423" y="1171"/>
                </a:cubicBezTo>
                <a:cubicBezTo>
                  <a:pt x="1427" y="1184"/>
                  <a:pt x="1444" y="1252"/>
                  <a:pt x="1423" y="1483"/>
                </a:cubicBezTo>
                <a:cubicBezTo>
                  <a:pt x="1410" y="1622"/>
                  <a:pt x="1391" y="1749"/>
                  <a:pt x="1390" y="1750"/>
                </a:cubicBezTo>
                <a:cubicBezTo>
                  <a:pt x="1383" y="1797"/>
                  <a:pt x="1383" y="1797"/>
                  <a:pt x="1383" y="1797"/>
                </a:cubicBezTo>
                <a:cubicBezTo>
                  <a:pt x="1416" y="1830"/>
                  <a:pt x="1416" y="1830"/>
                  <a:pt x="1416" y="1830"/>
                </a:cubicBezTo>
                <a:cubicBezTo>
                  <a:pt x="1473" y="1887"/>
                  <a:pt x="1510" y="2030"/>
                  <a:pt x="1511" y="2194"/>
                </a:cubicBezTo>
                <a:cubicBezTo>
                  <a:pt x="1512" y="2371"/>
                  <a:pt x="1472" y="2542"/>
                  <a:pt x="1403" y="2651"/>
                </a:cubicBezTo>
                <a:cubicBezTo>
                  <a:pt x="1362" y="2715"/>
                  <a:pt x="1299" y="2774"/>
                  <a:pt x="1224" y="2816"/>
                </a:cubicBezTo>
                <a:cubicBezTo>
                  <a:pt x="1140" y="2863"/>
                  <a:pt x="1046" y="2888"/>
                  <a:pt x="952" y="2888"/>
                </a:cubicBezTo>
                <a:cubicBezTo>
                  <a:pt x="952" y="2888"/>
                  <a:pt x="952" y="2888"/>
                  <a:pt x="952" y="2888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6" name="Rectangle 8">
            <a:extLst>
              <a:ext uri="{FF2B5EF4-FFF2-40B4-BE49-F238E27FC236}">
                <a16:creationId xmlns:a16="http://schemas.microsoft.com/office/drawing/2014/main" id="{76FF1804-138C-4DEA-9CAB-0254F3B0B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3755" y="3236417"/>
            <a:ext cx="2641094" cy="27058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7" name="Freeform 9">
            <a:extLst>
              <a:ext uri="{FF2B5EF4-FFF2-40B4-BE49-F238E27FC236}">
                <a16:creationId xmlns:a16="http://schemas.microsoft.com/office/drawing/2014/main" id="{3637469D-FB24-4805-BDA1-823D5B4D5E77}"/>
              </a:ext>
            </a:extLst>
          </p:cNvPr>
          <p:cNvSpPr>
            <a:spLocks noEditPoints="1"/>
          </p:cNvSpPr>
          <p:nvPr/>
        </p:nvSpPr>
        <p:spPr bwMode="auto">
          <a:xfrm>
            <a:off x="6564312" y="1442720"/>
            <a:ext cx="3099404" cy="4732167"/>
          </a:xfrm>
          <a:custGeom>
            <a:avLst/>
            <a:gdLst>
              <a:gd name="T0" fmla="*/ 1434 w 2355"/>
              <a:gd name="T1" fmla="*/ 658 h 3595"/>
              <a:gd name="T2" fmla="*/ 90 w 2355"/>
              <a:gd name="T3" fmla="*/ 956 h 3595"/>
              <a:gd name="T4" fmla="*/ 457 w 2355"/>
              <a:gd name="T5" fmla="*/ 1552 h 3595"/>
              <a:gd name="T6" fmla="*/ 471 w 2355"/>
              <a:gd name="T7" fmla="*/ 2203 h 3595"/>
              <a:gd name="T8" fmla="*/ 471 w 2355"/>
              <a:gd name="T9" fmla="*/ 3138 h 3595"/>
              <a:gd name="T10" fmla="*/ 1552 w 2355"/>
              <a:gd name="T11" fmla="*/ 3165 h 3595"/>
              <a:gd name="T12" fmla="*/ 1434 w 2355"/>
              <a:gd name="T13" fmla="*/ 658 h 3595"/>
              <a:gd name="T14" fmla="*/ 1487 w 2355"/>
              <a:gd name="T15" fmla="*/ 3100 h 3595"/>
              <a:gd name="T16" fmla="*/ 1000 w 2355"/>
              <a:gd name="T17" fmla="*/ 3326 h 3595"/>
              <a:gd name="T18" fmla="*/ 729 w 2355"/>
              <a:gd name="T19" fmla="*/ 3254 h 3595"/>
              <a:gd name="T20" fmla="*/ 549 w 2355"/>
              <a:gd name="T21" fmla="*/ 3089 h 3595"/>
              <a:gd name="T22" fmla="*/ 441 w 2355"/>
              <a:gd name="T23" fmla="*/ 2632 h 3595"/>
              <a:gd name="T24" fmla="*/ 536 w 2355"/>
              <a:gd name="T25" fmla="*/ 2268 h 3595"/>
              <a:gd name="T26" fmla="*/ 569 w 2355"/>
              <a:gd name="T27" fmla="*/ 2235 h 3595"/>
              <a:gd name="T28" fmla="*/ 562 w 2355"/>
              <a:gd name="T29" fmla="*/ 2188 h 3595"/>
              <a:gd name="T30" fmla="*/ 529 w 2355"/>
              <a:gd name="T31" fmla="*/ 1921 h 3595"/>
              <a:gd name="T32" fmla="*/ 529 w 2355"/>
              <a:gd name="T33" fmla="*/ 1609 h 3595"/>
              <a:gd name="T34" fmla="*/ 620 w 2355"/>
              <a:gd name="T35" fmla="*/ 1511 h 3595"/>
              <a:gd name="T36" fmla="*/ 488 w 2355"/>
              <a:gd name="T37" fmla="*/ 1465 h 3595"/>
              <a:gd name="T38" fmla="*/ 298 w 2355"/>
              <a:gd name="T39" fmla="*/ 1346 h 3595"/>
              <a:gd name="T40" fmla="*/ 180 w 2355"/>
              <a:gd name="T41" fmla="*/ 975 h 3595"/>
              <a:gd name="T42" fmla="*/ 342 w 2355"/>
              <a:gd name="T43" fmla="*/ 601 h 3595"/>
              <a:gd name="T44" fmla="*/ 681 w 2355"/>
              <a:gd name="T45" fmla="*/ 438 h 3595"/>
              <a:gd name="T46" fmla="*/ 1380 w 2355"/>
              <a:gd name="T47" fmla="*/ 733 h 3595"/>
              <a:gd name="T48" fmla="*/ 1763 w 2355"/>
              <a:gd name="T49" fmla="*/ 1178 h 3595"/>
              <a:gd name="T50" fmla="*/ 1908 w 2355"/>
              <a:gd name="T51" fmla="*/ 1723 h 3595"/>
              <a:gd name="T52" fmla="*/ 1487 w 2355"/>
              <a:gd name="T53" fmla="*/ 3100 h 3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55" h="3595">
                <a:moveTo>
                  <a:pt x="1434" y="658"/>
                </a:moveTo>
                <a:cubicBezTo>
                  <a:pt x="513" y="0"/>
                  <a:pt x="180" y="520"/>
                  <a:pt x="90" y="956"/>
                </a:cubicBezTo>
                <a:cubicBezTo>
                  <a:pt x="0" y="1392"/>
                  <a:pt x="457" y="1552"/>
                  <a:pt x="457" y="1552"/>
                </a:cubicBezTo>
                <a:cubicBezTo>
                  <a:pt x="381" y="1635"/>
                  <a:pt x="471" y="2203"/>
                  <a:pt x="471" y="2203"/>
                </a:cubicBezTo>
                <a:cubicBezTo>
                  <a:pt x="312" y="2362"/>
                  <a:pt x="305" y="2874"/>
                  <a:pt x="471" y="3138"/>
                </a:cubicBezTo>
                <a:cubicBezTo>
                  <a:pt x="637" y="3401"/>
                  <a:pt x="1115" y="3595"/>
                  <a:pt x="1552" y="3165"/>
                </a:cubicBezTo>
                <a:cubicBezTo>
                  <a:pt x="1988" y="2736"/>
                  <a:pt x="2355" y="1316"/>
                  <a:pt x="1434" y="658"/>
                </a:cubicBezTo>
                <a:close/>
                <a:moveTo>
                  <a:pt x="1487" y="3100"/>
                </a:moveTo>
                <a:cubicBezTo>
                  <a:pt x="1337" y="3247"/>
                  <a:pt x="1169" y="3326"/>
                  <a:pt x="1000" y="3326"/>
                </a:cubicBezTo>
                <a:cubicBezTo>
                  <a:pt x="906" y="3326"/>
                  <a:pt x="812" y="3301"/>
                  <a:pt x="729" y="3254"/>
                </a:cubicBezTo>
                <a:cubicBezTo>
                  <a:pt x="654" y="3212"/>
                  <a:pt x="590" y="3153"/>
                  <a:pt x="549" y="3089"/>
                </a:cubicBezTo>
                <a:cubicBezTo>
                  <a:pt x="481" y="2980"/>
                  <a:pt x="440" y="2809"/>
                  <a:pt x="441" y="2632"/>
                </a:cubicBezTo>
                <a:cubicBezTo>
                  <a:pt x="442" y="2468"/>
                  <a:pt x="479" y="2325"/>
                  <a:pt x="536" y="2268"/>
                </a:cubicBezTo>
                <a:cubicBezTo>
                  <a:pt x="569" y="2235"/>
                  <a:pt x="569" y="2235"/>
                  <a:pt x="569" y="2235"/>
                </a:cubicBezTo>
                <a:cubicBezTo>
                  <a:pt x="562" y="2188"/>
                  <a:pt x="562" y="2188"/>
                  <a:pt x="562" y="2188"/>
                </a:cubicBezTo>
                <a:cubicBezTo>
                  <a:pt x="562" y="2187"/>
                  <a:pt x="542" y="2060"/>
                  <a:pt x="529" y="1921"/>
                </a:cubicBezTo>
                <a:cubicBezTo>
                  <a:pt x="508" y="1690"/>
                  <a:pt x="525" y="1622"/>
                  <a:pt x="529" y="1609"/>
                </a:cubicBezTo>
                <a:cubicBezTo>
                  <a:pt x="620" y="1511"/>
                  <a:pt x="620" y="1511"/>
                  <a:pt x="620" y="1511"/>
                </a:cubicBezTo>
                <a:cubicBezTo>
                  <a:pt x="488" y="1465"/>
                  <a:pt x="488" y="1465"/>
                  <a:pt x="488" y="1465"/>
                </a:cubicBezTo>
                <a:cubicBezTo>
                  <a:pt x="487" y="1465"/>
                  <a:pt x="386" y="1428"/>
                  <a:pt x="298" y="1346"/>
                </a:cubicBezTo>
                <a:cubicBezTo>
                  <a:pt x="190" y="1245"/>
                  <a:pt x="150" y="1120"/>
                  <a:pt x="180" y="975"/>
                </a:cubicBezTo>
                <a:cubicBezTo>
                  <a:pt x="202" y="868"/>
                  <a:pt x="248" y="717"/>
                  <a:pt x="342" y="601"/>
                </a:cubicBezTo>
                <a:cubicBezTo>
                  <a:pt x="431" y="491"/>
                  <a:pt x="542" y="438"/>
                  <a:pt x="681" y="438"/>
                </a:cubicBezTo>
                <a:cubicBezTo>
                  <a:pt x="871" y="438"/>
                  <a:pt x="1106" y="537"/>
                  <a:pt x="1380" y="733"/>
                </a:cubicBezTo>
                <a:cubicBezTo>
                  <a:pt x="1545" y="850"/>
                  <a:pt x="1673" y="1000"/>
                  <a:pt x="1763" y="1178"/>
                </a:cubicBezTo>
                <a:cubicBezTo>
                  <a:pt x="1844" y="1339"/>
                  <a:pt x="1892" y="1522"/>
                  <a:pt x="1908" y="1723"/>
                </a:cubicBezTo>
                <a:cubicBezTo>
                  <a:pt x="1952" y="2282"/>
                  <a:pt x="1729" y="2862"/>
                  <a:pt x="1487" y="3100"/>
                </a:cubicBezTo>
                <a:close/>
              </a:path>
            </a:pathLst>
          </a:custGeom>
          <a:solidFill>
            <a:srgbClr val="E996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8" name="Freeform 10">
            <a:extLst>
              <a:ext uri="{FF2B5EF4-FFF2-40B4-BE49-F238E27FC236}">
                <a16:creationId xmlns:a16="http://schemas.microsoft.com/office/drawing/2014/main" id="{D1550950-1955-49A8-A3CE-581F9D33900E}"/>
              </a:ext>
            </a:extLst>
          </p:cNvPr>
          <p:cNvSpPr>
            <a:spLocks noEditPoints="1"/>
          </p:cNvSpPr>
          <p:nvPr/>
        </p:nvSpPr>
        <p:spPr bwMode="auto">
          <a:xfrm>
            <a:off x="2528284" y="1442720"/>
            <a:ext cx="3099404" cy="4732167"/>
          </a:xfrm>
          <a:custGeom>
            <a:avLst/>
            <a:gdLst>
              <a:gd name="T0" fmla="*/ 2265 w 2355"/>
              <a:gd name="T1" fmla="*/ 956 h 3595"/>
              <a:gd name="T2" fmla="*/ 922 w 2355"/>
              <a:gd name="T3" fmla="*/ 658 h 3595"/>
              <a:gd name="T4" fmla="*/ 804 w 2355"/>
              <a:gd name="T5" fmla="*/ 3165 h 3595"/>
              <a:gd name="T6" fmla="*/ 1884 w 2355"/>
              <a:gd name="T7" fmla="*/ 3138 h 3595"/>
              <a:gd name="T8" fmla="*/ 1884 w 2355"/>
              <a:gd name="T9" fmla="*/ 2203 h 3595"/>
              <a:gd name="T10" fmla="*/ 1898 w 2355"/>
              <a:gd name="T11" fmla="*/ 1552 h 3595"/>
              <a:gd name="T12" fmla="*/ 2265 w 2355"/>
              <a:gd name="T13" fmla="*/ 956 h 3595"/>
              <a:gd name="T14" fmla="*/ 2057 w 2355"/>
              <a:gd name="T15" fmla="*/ 1346 h 3595"/>
              <a:gd name="T16" fmla="*/ 1867 w 2355"/>
              <a:gd name="T17" fmla="*/ 1465 h 3595"/>
              <a:gd name="T18" fmla="*/ 1735 w 2355"/>
              <a:gd name="T19" fmla="*/ 1511 h 3595"/>
              <a:gd name="T20" fmla="*/ 1826 w 2355"/>
              <a:gd name="T21" fmla="*/ 1609 h 3595"/>
              <a:gd name="T22" fmla="*/ 1826 w 2355"/>
              <a:gd name="T23" fmla="*/ 1921 h 3595"/>
              <a:gd name="T24" fmla="*/ 1793 w 2355"/>
              <a:gd name="T25" fmla="*/ 2188 h 3595"/>
              <a:gd name="T26" fmla="*/ 1786 w 2355"/>
              <a:gd name="T27" fmla="*/ 2235 h 3595"/>
              <a:gd name="T28" fmla="*/ 1819 w 2355"/>
              <a:gd name="T29" fmla="*/ 2268 h 3595"/>
              <a:gd name="T30" fmla="*/ 1914 w 2355"/>
              <a:gd name="T31" fmla="*/ 2632 h 3595"/>
              <a:gd name="T32" fmla="*/ 1806 w 2355"/>
              <a:gd name="T33" fmla="*/ 3089 h 3595"/>
              <a:gd name="T34" fmla="*/ 1627 w 2355"/>
              <a:gd name="T35" fmla="*/ 3254 h 3595"/>
              <a:gd name="T36" fmla="*/ 1355 w 2355"/>
              <a:gd name="T37" fmla="*/ 3326 h 3595"/>
              <a:gd name="T38" fmla="*/ 1355 w 2355"/>
              <a:gd name="T39" fmla="*/ 3326 h 3595"/>
              <a:gd name="T40" fmla="*/ 868 w 2355"/>
              <a:gd name="T41" fmla="*/ 3100 h 3595"/>
              <a:gd name="T42" fmla="*/ 447 w 2355"/>
              <a:gd name="T43" fmla="*/ 1723 h 3595"/>
              <a:gd name="T44" fmla="*/ 593 w 2355"/>
              <a:gd name="T45" fmla="*/ 1178 h 3595"/>
              <a:gd name="T46" fmla="*/ 975 w 2355"/>
              <a:gd name="T47" fmla="*/ 733 h 3595"/>
              <a:gd name="T48" fmla="*/ 1674 w 2355"/>
              <a:gd name="T49" fmla="*/ 438 h 3595"/>
              <a:gd name="T50" fmla="*/ 2014 w 2355"/>
              <a:gd name="T51" fmla="*/ 601 h 3595"/>
              <a:gd name="T52" fmla="*/ 2175 w 2355"/>
              <a:gd name="T53" fmla="*/ 975 h 3595"/>
              <a:gd name="T54" fmla="*/ 2057 w 2355"/>
              <a:gd name="T55" fmla="*/ 1346 h 3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355" h="3595">
                <a:moveTo>
                  <a:pt x="2265" y="956"/>
                </a:moveTo>
                <a:cubicBezTo>
                  <a:pt x="2175" y="520"/>
                  <a:pt x="1843" y="0"/>
                  <a:pt x="922" y="658"/>
                </a:cubicBezTo>
                <a:cubicBezTo>
                  <a:pt x="0" y="1316"/>
                  <a:pt x="367" y="2736"/>
                  <a:pt x="804" y="3165"/>
                </a:cubicBezTo>
                <a:cubicBezTo>
                  <a:pt x="1240" y="3595"/>
                  <a:pt x="1718" y="3401"/>
                  <a:pt x="1884" y="3138"/>
                </a:cubicBezTo>
                <a:cubicBezTo>
                  <a:pt x="2050" y="2874"/>
                  <a:pt x="2043" y="2362"/>
                  <a:pt x="1884" y="2203"/>
                </a:cubicBezTo>
                <a:cubicBezTo>
                  <a:pt x="1884" y="2203"/>
                  <a:pt x="1974" y="1635"/>
                  <a:pt x="1898" y="1552"/>
                </a:cubicBezTo>
                <a:cubicBezTo>
                  <a:pt x="1898" y="1552"/>
                  <a:pt x="2355" y="1392"/>
                  <a:pt x="2265" y="956"/>
                </a:cubicBezTo>
                <a:close/>
                <a:moveTo>
                  <a:pt x="2057" y="1346"/>
                </a:moveTo>
                <a:cubicBezTo>
                  <a:pt x="1969" y="1428"/>
                  <a:pt x="1868" y="1465"/>
                  <a:pt x="1867" y="1465"/>
                </a:cubicBezTo>
                <a:cubicBezTo>
                  <a:pt x="1735" y="1511"/>
                  <a:pt x="1735" y="1511"/>
                  <a:pt x="1735" y="1511"/>
                </a:cubicBezTo>
                <a:cubicBezTo>
                  <a:pt x="1826" y="1609"/>
                  <a:pt x="1826" y="1609"/>
                  <a:pt x="1826" y="1609"/>
                </a:cubicBezTo>
                <a:cubicBezTo>
                  <a:pt x="1830" y="1622"/>
                  <a:pt x="1847" y="1690"/>
                  <a:pt x="1826" y="1921"/>
                </a:cubicBezTo>
                <a:cubicBezTo>
                  <a:pt x="1813" y="2060"/>
                  <a:pt x="1794" y="2187"/>
                  <a:pt x="1793" y="2188"/>
                </a:cubicBezTo>
                <a:cubicBezTo>
                  <a:pt x="1786" y="2235"/>
                  <a:pt x="1786" y="2235"/>
                  <a:pt x="1786" y="2235"/>
                </a:cubicBezTo>
                <a:cubicBezTo>
                  <a:pt x="1819" y="2268"/>
                  <a:pt x="1819" y="2268"/>
                  <a:pt x="1819" y="2268"/>
                </a:cubicBezTo>
                <a:cubicBezTo>
                  <a:pt x="1876" y="2325"/>
                  <a:pt x="1913" y="2468"/>
                  <a:pt x="1914" y="2632"/>
                </a:cubicBezTo>
                <a:cubicBezTo>
                  <a:pt x="1915" y="2809"/>
                  <a:pt x="1875" y="2980"/>
                  <a:pt x="1806" y="3089"/>
                </a:cubicBezTo>
                <a:cubicBezTo>
                  <a:pt x="1765" y="3153"/>
                  <a:pt x="1702" y="3212"/>
                  <a:pt x="1627" y="3254"/>
                </a:cubicBezTo>
                <a:cubicBezTo>
                  <a:pt x="1543" y="3301"/>
                  <a:pt x="1449" y="3326"/>
                  <a:pt x="1355" y="3326"/>
                </a:cubicBezTo>
                <a:cubicBezTo>
                  <a:pt x="1355" y="3326"/>
                  <a:pt x="1355" y="3326"/>
                  <a:pt x="1355" y="3326"/>
                </a:cubicBezTo>
                <a:cubicBezTo>
                  <a:pt x="1187" y="3326"/>
                  <a:pt x="1018" y="3247"/>
                  <a:pt x="868" y="3100"/>
                </a:cubicBezTo>
                <a:cubicBezTo>
                  <a:pt x="627" y="2862"/>
                  <a:pt x="403" y="2282"/>
                  <a:pt x="447" y="1723"/>
                </a:cubicBezTo>
                <a:cubicBezTo>
                  <a:pt x="463" y="1522"/>
                  <a:pt x="512" y="1339"/>
                  <a:pt x="593" y="1178"/>
                </a:cubicBezTo>
                <a:cubicBezTo>
                  <a:pt x="682" y="1000"/>
                  <a:pt x="811" y="850"/>
                  <a:pt x="975" y="733"/>
                </a:cubicBezTo>
                <a:cubicBezTo>
                  <a:pt x="1249" y="537"/>
                  <a:pt x="1484" y="438"/>
                  <a:pt x="1674" y="438"/>
                </a:cubicBezTo>
                <a:cubicBezTo>
                  <a:pt x="1814" y="438"/>
                  <a:pt x="1925" y="491"/>
                  <a:pt x="2014" y="601"/>
                </a:cubicBezTo>
                <a:cubicBezTo>
                  <a:pt x="2107" y="717"/>
                  <a:pt x="2153" y="868"/>
                  <a:pt x="2175" y="975"/>
                </a:cubicBezTo>
                <a:cubicBezTo>
                  <a:pt x="2205" y="1120"/>
                  <a:pt x="2165" y="1245"/>
                  <a:pt x="2057" y="1346"/>
                </a:cubicBezTo>
                <a:close/>
              </a:path>
            </a:pathLst>
          </a:custGeom>
          <a:solidFill>
            <a:srgbClr val="E9964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19B187D-4E2D-4CBC-BA7F-A8732CD59926}"/>
              </a:ext>
            </a:extLst>
          </p:cNvPr>
          <p:cNvGrpSpPr/>
          <p:nvPr/>
        </p:nvGrpSpPr>
        <p:grpSpPr>
          <a:xfrm>
            <a:off x="5021730" y="3439375"/>
            <a:ext cx="1026806" cy="1969757"/>
            <a:chOff x="5021730" y="3439375"/>
            <a:chExt cx="1026806" cy="1969757"/>
          </a:xfrm>
        </p:grpSpPr>
        <p:sp>
          <p:nvSpPr>
            <p:cNvPr id="489" name="Freeform 11">
              <a:extLst>
                <a:ext uri="{FF2B5EF4-FFF2-40B4-BE49-F238E27FC236}">
                  <a16:creationId xmlns:a16="http://schemas.microsoft.com/office/drawing/2014/main" id="{92403750-BF2B-42A1-A847-BC0B2D26A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1730" y="3592841"/>
              <a:ext cx="840115" cy="1816291"/>
            </a:xfrm>
            <a:custGeom>
              <a:avLst/>
              <a:gdLst>
                <a:gd name="T0" fmla="*/ 441 w 639"/>
                <a:gd name="T1" fmla="*/ 388 h 1379"/>
                <a:gd name="T2" fmla="*/ 30 w 639"/>
                <a:gd name="T3" fmla="*/ 0 h 1379"/>
                <a:gd name="T4" fmla="*/ 0 w 639"/>
                <a:gd name="T5" fmla="*/ 498 h 1379"/>
                <a:gd name="T6" fmla="*/ 298 w 639"/>
                <a:gd name="T7" fmla="*/ 682 h 1379"/>
                <a:gd name="T8" fmla="*/ 409 w 639"/>
                <a:gd name="T9" fmla="*/ 1379 h 1379"/>
                <a:gd name="T10" fmla="*/ 509 w 639"/>
                <a:gd name="T11" fmla="*/ 1379 h 1379"/>
                <a:gd name="T12" fmla="*/ 441 w 639"/>
                <a:gd name="T13" fmla="*/ 388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9" h="1379">
                  <a:moveTo>
                    <a:pt x="441" y="388"/>
                  </a:moveTo>
                  <a:cubicBezTo>
                    <a:pt x="331" y="146"/>
                    <a:pt x="160" y="44"/>
                    <a:pt x="30" y="0"/>
                  </a:cubicBezTo>
                  <a:cubicBezTo>
                    <a:pt x="46" y="133"/>
                    <a:pt x="17" y="377"/>
                    <a:pt x="0" y="498"/>
                  </a:cubicBezTo>
                  <a:cubicBezTo>
                    <a:pt x="103" y="531"/>
                    <a:pt x="229" y="578"/>
                    <a:pt x="298" y="682"/>
                  </a:cubicBezTo>
                  <a:cubicBezTo>
                    <a:pt x="382" y="808"/>
                    <a:pt x="409" y="1379"/>
                    <a:pt x="409" y="1379"/>
                  </a:cubicBezTo>
                  <a:cubicBezTo>
                    <a:pt x="509" y="1379"/>
                    <a:pt x="509" y="1379"/>
                    <a:pt x="509" y="1379"/>
                  </a:cubicBezTo>
                  <a:cubicBezTo>
                    <a:pt x="509" y="1379"/>
                    <a:pt x="639" y="820"/>
                    <a:pt x="441" y="388"/>
                  </a:cubicBezTo>
                  <a:close/>
                </a:path>
              </a:pathLst>
            </a:custGeom>
            <a:solidFill>
              <a:srgbClr val="F6D4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12">
              <a:extLst>
                <a:ext uri="{FF2B5EF4-FFF2-40B4-BE49-F238E27FC236}">
                  <a16:creationId xmlns:a16="http://schemas.microsoft.com/office/drawing/2014/main" id="{4F012960-1F1B-4B6B-B60F-91870812D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8119" y="3713084"/>
              <a:ext cx="912893" cy="297441"/>
            </a:xfrm>
            <a:custGeom>
              <a:avLst/>
              <a:gdLst>
                <a:gd name="T0" fmla="*/ 563 w 694"/>
                <a:gd name="T1" fmla="*/ 66 h 226"/>
                <a:gd name="T2" fmla="*/ 366 w 694"/>
                <a:gd name="T3" fmla="*/ 28 h 226"/>
                <a:gd name="T4" fmla="*/ 108 w 694"/>
                <a:gd name="T5" fmla="*/ 2 h 226"/>
                <a:gd name="T6" fmla="*/ 7 w 694"/>
                <a:gd name="T7" fmla="*/ 8 h 226"/>
                <a:gd name="T8" fmla="*/ 0 w 694"/>
                <a:gd name="T9" fmla="*/ 159 h 226"/>
                <a:gd name="T10" fmla="*/ 325 w 694"/>
                <a:gd name="T11" fmla="*/ 166 h 226"/>
                <a:gd name="T12" fmla="*/ 566 w 694"/>
                <a:gd name="T13" fmla="*/ 214 h 226"/>
                <a:gd name="T14" fmla="*/ 675 w 694"/>
                <a:gd name="T15" fmla="*/ 145 h 226"/>
                <a:gd name="T16" fmla="*/ 563 w 694"/>
                <a:gd name="T17" fmla="*/ 6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4" h="226">
                  <a:moveTo>
                    <a:pt x="563" y="66"/>
                  </a:moveTo>
                  <a:cubicBezTo>
                    <a:pt x="521" y="65"/>
                    <a:pt x="461" y="48"/>
                    <a:pt x="366" y="28"/>
                  </a:cubicBezTo>
                  <a:cubicBezTo>
                    <a:pt x="270" y="7"/>
                    <a:pt x="183" y="6"/>
                    <a:pt x="108" y="2"/>
                  </a:cubicBezTo>
                  <a:cubicBezTo>
                    <a:pt x="84" y="0"/>
                    <a:pt x="46" y="3"/>
                    <a:pt x="7" y="8"/>
                  </a:cubicBezTo>
                  <a:cubicBezTo>
                    <a:pt x="6" y="55"/>
                    <a:pt x="4" y="107"/>
                    <a:pt x="0" y="159"/>
                  </a:cubicBezTo>
                  <a:cubicBezTo>
                    <a:pt x="107" y="159"/>
                    <a:pt x="243" y="166"/>
                    <a:pt x="325" y="166"/>
                  </a:cubicBezTo>
                  <a:cubicBezTo>
                    <a:pt x="424" y="166"/>
                    <a:pt x="490" y="202"/>
                    <a:pt x="566" y="214"/>
                  </a:cubicBezTo>
                  <a:cubicBezTo>
                    <a:pt x="642" y="226"/>
                    <a:pt x="656" y="205"/>
                    <a:pt x="675" y="145"/>
                  </a:cubicBezTo>
                  <a:cubicBezTo>
                    <a:pt x="694" y="85"/>
                    <a:pt x="606" y="67"/>
                    <a:pt x="563" y="66"/>
                  </a:cubicBezTo>
                  <a:close/>
                </a:path>
              </a:pathLst>
            </a:custGeom>
            <a:solidFill>
              <a:srgbClr val="295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13">
              <a:extLst>
                <a:ext uri="{FF2B5EF4-FFF2-40B4-BE49-F238E27FC236}">
                  <a16:creationId xmlns:a16="http://schemas.microsoft.com/office/drawing/2014/main" id="{E114A7F3-53EF-41E9-BD37-B8E47C64F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477" y="3439375"/>
              <a:ext cx="1022059" cy="300605"/>
            </a:xfrm>
            <a:custGeom>
              <a:avLst/>
              <a:gdLst>
                <a:gd name="T0" fmla="*/ 284 w 776"/>
                <a:gd name="T1" fmla="*/ 55 h 228"/>
                <a:gd name="T2" fmla="*/ 28 w 776"/>
                <a:gd name="T3" fmla="*/ 23 h 228"/>
                <a:gd name="T4" fmla="*/ 0 w 776"/>
                <a:gd name="T5" fmla="*/ 35 h 228"/>
                <a:gd name="T6" fmla="*/ 30 w 776"/>
                <a:gd name="T7" fmla="*/ 228 h 228"/>
                <a:gd name="T8" fmla="*/ 388 w 776"/>
                <a:gd name="T9" fmla="*/ 194 h 228"/>
                <a:gd name="T10" fmla="*/ 700 w 776"/>
                <a:gd name="T11" fmla="*/ 201 h 228"/>
                <a:gd name="T12" fmla="*/ 693 w 776"/>
                <a:gd name="T13" fmla="*/ 49 h 228"/>
                <a:gd name="T14" fmla="*/ 284 w 776"/>
                <a:gd name="T15" fmla="*/ 5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6" h="228">
                  <a:moveTo>
                    <a:pt x="284" y="55"/>
                  </a:moveTo>
                  <a:cubicBezTo>
                    <a:pt x="204" y="67"/>
                    <a:pt x="101" y="45"/>
                    <a:pt x="28" y="23"/>
                  </a:cubicBezTo>
                  <a:cubicBezTo>
                    <a:pt x="10" y="31"/>
                    <a:pt x="0" y="35"/>
                    <a:pt x="0" y="35"/>
                  </a:cubicBezTo>
                  <a:cubicBezTo>
                    <a:pt x="24" y="61"/>
                    <a:pt x="32" y="137"/>
                    <a:pt x="30" y="228"/>
                  </a:cubicBezTo>
                  <a:cubicBezTo>
                    <a:pt x="155" y="214"/>
                    <a:pt x="339" y="194"/>
                    <a:pt x="388" y="194"/>
                  </a:cubicBezTo>
                  <a:cubicBezTo>
                    <a:pt x="464" y="194"/>
                    <a:pt x="623" y="215"/>
                    <a:pt x="700" y="201"/>
                  </a:cubicBezTo>
                  <a:cubicBezTo>
                    <a:pt x="776" y="187"/>
                    <a:pt x="727" y="97"/>
                    <a:pt x="693" y="49"/>
                  </a:cubicBezTo>
                  <a:cubicBezTo>
                    <a:pt x="658" y="0"/>
                    <a:pt x="422" y="35"/>
                    <a:pt x="284" y="55"/>
                  </a:cubicBezTo>
                  <a:close/>
                </a:path>
              </a:pathLst>
            </a:custGeom>
            <a:solidFill>
              <a:srgbClr val="E81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17">
              <a:extLst>
                <a:ext uri="{FF2B5EF4-FFF2-40B4-BE49-F238E27FC236}">
                  <a16:creationId xmlns:a16="http://schemas.microsoft.com/office/drawing/2014/main" id="{AB02002F-134F-4752-868F-755E7F0F9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551" y="4122857"/>
              <a:ext cx="0" cy="316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0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18">
              <a:extLst>
                <a:ext uri="{FF2B5EF4-FFF2-40B4-BE49-F238E27FC236}">
                  <a16:creationId xmlns:a16="http://schemas.microsoft.com/office/drawing/2014/main" id="{56702250-1C9A-4C61-AC84-71DDCCAE8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462" y="4061153"/>
              <a:ext cx="0" cy="158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19">
              <a:extLst>
                <a:ext uri="{FF2B5EF4-FFF2-40B4-BE49-F238E27FC236}">
                  <a16:creationId xmlns:a16="http://schemas.microsoft.com/office/drawing/2014/main" id="{66281F33-3C63-4A40-838D-620741E6A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9134" y="4102289"/>
              <a:ext cx="0" cy="316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20">
              <a:extLst>
                <a:ext uri="{FF2B5EF4-FFF2-40B4-BE49-F238E27FC236}">
                  <a16:creationId xmlns:a16="http://schemas.microsoft.com/office/drawing/2014/main" id="{752608AA-A13B-476D-B00B-DFAC10CE1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462" y="4039004"/>
              <a:ext cx="1583" cy="1583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21">
              <a:extLst>
                <a:ext uri="{FF2B5EF4-FFF2-40B4-BE49-F238E27FC236}">
                  <a16:creationId xmlns:a16="http://schemas.microsoft.com/office/drawing/2014/main" id="{3C00D88E-8BE0-4A7D-9B4F-CD9ACE530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955" y="3948822"/>
              <a:ext cx="0" cy="158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22">
              <a:extLst>
                <a:ext uri="{FF2B5EF4-FFF2-40B4-BE49-F238E27FC236}">
                  <a16:creationId xmlns:a16="http://schemas.microsoft.com/office/drawing/2014/main" id="{3E1B966F-0A1B-4713-8284-B227BCD5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791" y="399470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0" name="Freeform 23">
              <a:extLst>
                <a:ext uri="{FF2B5EF4-FFF2-40B4-BE49-F238E27FC236}">
                  <a16:creationId xmlns:a16="http://schemas.microsoft.com/office/drawing/2014/main" id="{18448614-2159-4DEE-AA0C-BE9D36CC4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627" y="4015272"/>
              <a:ext cx="0" cy="4747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1" name="Freeform 24">
              <a:extLst>
                <a:ext uri="{FF2B5EF4-FFF2-40B4-BE49-F238E27FC236}">
                  <a16:creationId xmlns:a16="http://schemas.microsoft.com/office/drawing/2014/main" id="{A52BCD38-7FA5-4AB8-B160-52BBBD33A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477" y="3483675"/>
              <a:ext cx="1583" cy="158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BC8C8B9E-42FD-4BE0-B6D7-C1DFB7A02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12" y="4232024"/>
              <a:ext cx="0" cy="316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8D048EE-4111-40D8-A0C3-CE817B135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969" y="4141843"/>
              <a:ext cx="0" cy="316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006C31D4-B239-4520-B6A6-673964593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477" y="4214621"/>
              <a:ext cx="0" cy="4747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39F2284D-787B-4689-8BD9-1DE231B29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2805" y="41639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5DE37C11-6FF1-497C-BA6F-823D35C23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8058" y="4198800"/>
              <a:ext cx="0" cy="316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07479510-8075-4D04-9DF5-8E469407C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536" y="3925090"/>
              <a:ext cx="0" cy="4747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EFBC6F2B-EE21-459A-BD76-833C2923B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3879" y="3513734"/>
              <a:ext cx="1583" cy="7911"/>
            </a:xfrm>
            <a:custGeom>
              <a:avLst/>
              <a:gdLst>
                <a:gd name="T0" fmla="*/ 2 w 2"/>
                <a:gd name="T1" fmla="*/ 5 h 5"/>
                <a:gd name="T2" fmla="*/ 0 w 2"/>
                <a:gd name="T3" fmla="*/ 0 h 5"/>
                <a:gd name="T4" fmla="*/ 2 w 2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0" y="1"/>
                    <a:pt x="1" y="3"/>
                    <a:pt x="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F8A62B9B-5FFA-494B-BDC6-6A709E66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9134" y="3505824"/>
              <a:ext cx="3165" cy="6329"/>
            </a:xfrm>
            <a:custGeom>
              <a:avLst/>
              <a:gdLst>
                <a:gd name="T0" fmla="*/ 2 w 2"/>
                <a:gd name="T1" fmla="*/ 5 h 5"/>
                <a:gd name="T2" fmla="*/ 0 w 2"/>
                <a:gd name="T3" fmla="*/ 0 h 5"/>
                <a:gd name="T4" fmla="*/ 2 w 2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1" y="3"/>
                    <a:pt x="1" y="2"/>
                    <a:pt x="0" y="0"/>
                  </a:cubicBezTo>
                  <a:cubicBezTo>
                    <a:pt x="1" y="2"/>
                    <a:pt x="1" y="3"/>
                    <a:pt x="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BF506D54-9955-489D-80BA-93880F2FF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477" y="348525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6F4EE6D9-EC18-47ED-82C2-03D4A9338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969" y="3497914"/>
              <a:ext cx="1583" cy="6329"/>
            </a:xfrm>
            <a:custGeom>
              <a:avLst/>
              <a:gdLst>
                <a:gd name="T0" fmla="*/ 2 w 2"/>
                <a:gd name="T1" fmla="*/ 5 h 5"/>
                <a:gd name="T2" fmla="*/ 0 w 2"/>
                <a:gd name="T3" fmla="*/ 0 h 5"/>
                <a:gd name="T4" fmla="*/ 2 w 2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2" y="3"/>
                    <a:pt x="1" y="2"/>
                    <a:pt x="0" y="0"/>
                  </a:cubicBezTo>
                  <a:cubicBezTo>
                    <a:pt x="1" y="2"/>
                    <a:pt x="2" y="3"/>
                    <a:pt x="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65174CF0-03C4-434D-9114-24FABCC09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9701" y="3578602"/>
              <a:ext cx="1583" cy="11075"/>
            </a:xfrm>
            <a:custGeom>
              <a:avLst/>
              <a:gdLst>
                <a:gd name="T0" fmla="*/ 1 w 1"/>
                <a:gd name="T1" fmla="*/ 8 h 8"/>
                <a:gd name="T2" fmla="*/ 0 w 1"/>
                <a:gd name="T3" fmla="*/ 0 h 8"/>
                <a:gd name="T4" fmla="*/ 1 w 1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8">
                  <a:moveTo>
                    <a:pt x="1" y="8"/>
                  </a:moveTo>
                  <a:cubicBezTo>
                    <a:pt x="0" y="5"/>
                    <a:pt x="0" y="3"/>
                    <a:pt x="0" y="0"/>
                  </a:cubicBezTo>
                  <a:cubicBezTo>
                    <a:pt x="0" y="3"/>
                    <a:pt x="0" y="5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E5A6D3C2-F8AA-458B-824C-B3EC67475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2865" y="3626066"/>
              <a:ext cx="1583" cy="316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15930B8D-8F73-4502-A178-57B4B3731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477" y="3485257"/>
              <a:ext cx="4747" cy="4747"/>
            </a:xfrm>
            <a:custGeom>
              <a:avLst/>
              <a:gdLst>
                <a:gd name="T0" fmla="*/ 3 w 3"/>
                <a:gd name="T1" fmla="*/ 3 h 3"/>
                <a:gd name="T2" fmla="*/ 0 w 3"/>
                <a:gd name="T3" fmla="*/ 0 h 3"/>
                <a:gd name="T4" fmla="*/ 3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AF48AF1E-367E-4A00-B7C0-88DE3096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612" y="3705173"/>
              <a:ext cx="0" cy="1583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159572CD-B681-4CBF-A872-B5FE7108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1222" y="3490003"/>
              <a:ext cx="4747" cy="7911"/>
            </a:xfrm>
            <a:custGeom>
              <a:avLst/>
              <a:gdLst>
                <a:gd name="T0" fmla="*/ 3 w 3"/>
                <a:gd name="T1" fmla="*/ 5 h 5"/>
                <a:gd name="T2" fmla="*/ 0 w 3"/>
                <a:gd name="T3" fmla="*/ 0 h 5"/>
                <a:gd name="T4" fmla="*/ 3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2" y="3"/>
                    <a:pt x="1" y="2"/>
                    <a:pt x="0" y="0"/>
                  </a:cubicBezTo>
                  <a:cubicBezTo>
                    <a:pt x="1" y="2"/>
                    <a:pt x="2" y="3"/>
                    <a:pt x="3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1">
              <a:extLst>
                <a:ext uri="{FF2B5EF4-FFF2-40B4-BE49-F238E27FC236}">
                  <a16:creationId xmlns:a16="http://schemas.microsoft.com/office/drawing/2014/main" id="{27F1B4E9-B360-4621-9DE6-C784A69B4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955" y="3554870"/>
              <a:ext cx="1583" cy="9493"/>
            </a:xfrm>
            <a:custGeom>
              <a:avLst/>
              <a:gdLst>
                <a:gd name="T0" fmla="*/ 1 w 1"/>
                <a:gd name="T1" fmla="*/ 7 h 7"/>
                <a:gd name="T2" fmla="*/ 0 w 1"/>
                <a:gd name="T3" fmla="*/ 0 h 7"/>
                <a:gd name="T4" fmla="*/ 1 w 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7">
                  <a:moveTo>
                    <a:pt x="1" y="7"/>
                  </a:moveTo>
                  <a:cubicBezTo>
                    <a:pt x="0" y="5"/>
                    <a:pt x="0" y="2"/>
                    <a:pt x="0" y="0"/>
                  </a:cubicBezTo>
                  <a:cubicBezTo>
                    <a:pt x="0" y="2"/>
                    <a:pt x="0" y="5"/>
                    <a:pt x="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2">
              <a:extLst>
                <a:ext uri="{FF2B5EF4-FFF2-40B4-BE49-F238E27FC236}">
                  <a16:creationId xmlns:a16="http://schemas.microsoft.com/office/drawing/2014/main" id="{B5DD3B79-FA16-43B8-807E-7B76B40FC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1284" y="3608663"/>
              <a:ext cx="0" cy="3165"/>
            </a:xfrm>
            <a:custGeom>
              <a:avLst/>
              <a:gdLst>
                <a:gd name="T0" fmla="*/ 2 h 2"/>
                <a:gd name="T1" fmla="*/ 1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3">
              <a:extLst>
                <a:ext uri="{FF2B5EF4-FFF2-40B4-BE49-F238E27FC236}">
                  <a16:creationId xmlns:a16="http://schemas.microsoft.com/office/drawing/2014/main" id="{EA88122A-D40C-452F-A648-4E7FEEB91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536" y="3567527"/>
              <a:ext cx="1583" cy="7911"/>
            </a:xfrm>
            <a:custGeom>
              <a:avLst/>
              <a:gdLst>
                <a:gd name="T0" fmla="*/ 1 w 1"/>
                <a:gd name="T1" fmla="*/ 6 h 6"/>
                <a:gd name="T2" fmla="*/ 0 w 1"/>
                <a:gd name="T3" fmla="*/ 0 h 6"/>
                <a:gd name="T4" fmla="*/ 1 w 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1" y="6"/>
                  </a:moveTo>
                  <a:cubicBezTo>
                    <a:pt x="1" y="4"/>
                    <a:pt x="1" y="2"/>
                    <a:pt x="0" y="0"/>
                  </a:cubicBezTo>
                  <a:cubicBezTo>
                    <a:pt x="1" y="2"/>
                    <a:pt x="1" y="4"/>
                    <a:pt x="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4">
              <a:extLst>
                <a:ext uri="{FF2B5EF4-FFF2-40B4-BE49-F238E27FC236}">
                  <a16:creationId xmlns:a16="http://schemas.microsoft.com/office/drawing/2014/main" id="{30BDC07B-DCBC-494B-8328-3ECB1E1B6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791" y="3542213"/>
              <a:ext cx="1583" cy="9493"/>
            </a:xfrm>
            <a:custGeom>
              <a:avLst/>
              <a:gdLst>
                <a:gd name="T0" fmla="*/ 2 w 2"/>
                <a:gd name="T1" fmla="*/ 7 h 7"/>
                <a:gd name="T2" fmla="*/ 0 w 2"/>
                <a:gd name="T3" fmla="*/ 0 h 7"/>
                <a:gd name="T4" fmla="*/ 2 w 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2" y="5"/>
                    <a:pt x="1" y="3"/>
                    <a:pt x="0" y="0"/>
                  </a:cubicBezTo>
                  <a:cubicBezTo>
                    <a:pt x="1" y="3"/>
                    <a:pt x="2" y="5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5">
              <a:extLst>
                <a:ext uri="{FF2B5EF4-FFF2-40B4-BE49-F238E27FC236}">
                  <a16:creationId xmlns:a16="http://schemas.microsoft.com/office/drawing/2014/main" id="{AA0981B4-A82A-4545-B115-DEBC566F4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462" y="3521646"/>
              <a:ext cx="3165" cy="7911"/>
            </a:xfrm>
            <a:custGeom>
              <a:avLst/>
              <a:gdLst>
                <a:gd name="T0" fmla="*/ 2 w 2"/>
                <a:gd name="T1" fmla="*/ 6 h 6"/>
                <a:gd name="T2" fmla="*/ 0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1" y="4"/>
                    <a:pt x="1" y="2"/>
                    <a:pt x="0" y="0"/>
                  </a:cubicBezTo>
                  <a:cubicBezTo>
                    <a:pt x="1" y="2"/>
                    <a:pt x="1" y="4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6">
              <a:extLst>
                <a:ext uri="{FF2B5EF4-FFF2-40B4-BE49-F238E27FC236}">
                  <a16:creationId xmlns:a16="http://schemas.microsoft.com/office/drawing/2014/main" id="{FAE61D69-974E-4650-9DC3-5F74717DB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0208" y="3532720"/>
              <a:ext cx="1583" cy="7911"/>
            </a:xfrm>
            <a:custGeom>
              <a:avLst/>
              <a:gdLst>
                <a:gd name="T0" fmla="*/ 1 w 1"/>
                <a:gd name="T1" fmla="*/ 6 h 6"/>
                <a:gd name="T2" fmla="*/ 0 w 1"/>
                <a:gd name="T3" fmla="*/ 0 h 6"/>
                <a:gd name="T4" fmla="*/ 1 w 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1" y="6"/>
                  </a:moveTo>
                  <a:cubicBezTo>
                    <a:pt x="1" y="4"/>
                    <a:pt x="0" y="2"/>
                    <a:pt x="0" y="0"/>
                  </a:cubicBezTo>
                  <a:cubicBezTo>
                    <a:pt x="0" y="2"/>
                    <a:pt x="1" y="4"/>
                    <a:pt x="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 useBgFill="1">
        <p:nvSpPr>
          <p:cNvPr id="75" name="Freeform 55">
            <a:extLst>
              <a:ext uri="{FF2B5EF4-FFF2-40B4-BE49-F238E27FC236}">
                <a16:creationId xmlns:a16="http://schemas.microsoft.com/office/drawing/2014/main" id="{18A142C6-DB31-4ACF-A358-7629EC1AA898}"/>
              </a:ext>
            </a:extLst>
          </p:cNvPr>
          <p:cNvSpPr>
            <a:spLocks noEditPoints="1"/>
          </p:cNvSpPr>
          <p:nvPr/>
        </p:nvSpPr>
        <p:spPr bwMode="auto">
          <a:xfrm>
            <a:off x="2528284" y="1442720"/>
            <a:ext cx="7135432" cy="4819184"/>
          </a:xfrm>
          <a:custGeom>
            <a:avLst/>
            <a:gdLst>
              <a:gd name="T0" fmla="*/ 40 w 5421"/>
              <a:gd name="T1" fmla="*/ 153 h 3661"/>
              <a:gd name="T2" fmla="*/ 40 w 5421"/>
              <a:gd name="T3" fmla="*/ 3661 h 3661"/>
              <a:gd name="T4" fmla="*/ 5308 w 5421"/>
              <a:gd name="T5" fmla="*/ 3661 h 3661"/>
              <a:gd name="T6" fmla="*/ 5308 w 5421"/>
              <a:gd name="T7" fmla="*/ 153 h 3661"/>
              <a:gd name="T8" fmla="*/ 40 w 5421"/>
              <a:gd name="T9" fmla="*/ 153 h 3661"/>
              <a:gd name="T10" fmla="*/ 2598 w 5421"/>
              <a:gd name="T11" fmla="*/ 1718 h 3661"/>
              <a:gd name="T12" fmla="*/ 2286 w 5421"/>
              <a:gd name="T13" fmla="*/ 1711 h 3661"/>
              <a:gd name="T14" fmla="*/ 2102 w 5421"/>
              <a:gd name="T15" fmla="*/ 1726 h 3661"/>
              <a:gd name="T16" fmla="*/ 2108 w 5421"/>
              <a:gd name="T17" fmla="*/ 1731 h 3661"/>
              <a:gd name="T18" fmla="*/ 2288 w 5421"/>
              <a:gd name="T19" fmla="*/ 1753 h 3661"/>
              <a:gd name="T20" fmla="*/ 2485 w 5421"/>
              <a:gd name="T21" fmla="*/ 1791 h 3661"/>
              <a:gd name="T22" fmla="*/ 2597 w 5421"/>
              <a:gd name="T23" fmla="*/ 1870 h 3661"/>
              <a:gd name="T24" fmla="*/ 2488 w 5421"/>
              <a:gd name="T25" fmla="*/ 1939 h 3661"/>
              <a:gd name="T26" fmla="*/ 2261 w 5421"/>
              <a:gd name="T27" fmla="*/ 1891 h 3661"/>
              <a:gd name="T28" fmla="*/ 2335 w 5421"/>
              <a:gd name="T29" fmla="*/ 2022 h 3661"/>
              <a:gd name="T30" fmla="*/ 2403 w 5421"/>
              <a:gd name="T31" fmla="*/ 3013 h 3661"/>
              <a:gd name="T32" fmla="*/ 2303 w 5421"/>
              <a:gd name="T33" fmla="*/ 3013 h 3661"/>
              <a:gd name="T34" fmla="*/ 2192 w 5421"/>
              <a:gd name="T35" fmla="*/ 2316 h 3661"/>
              <a:gd name="T36" fmla="*/ 1894 w 5421"/>
              <a:gd name="T37" fmla="*/ 2131 h 3661"/>
              <a:gd name="T38" fmla="*/ 1884 w 5421"/>
              <a:gd name="T39" fmla="*/ 2203 h 3661"/>
              <a:gd name="T40" fmla="*/ 1884 w 5421"/>
              <a:gd name="T41" fmla="*/ 3138 h 3661"/>
              <a:gd name="T42" fmla="*/ 804 w 5421"/>
              <a:gd name="T43" fmla="*/ 3165 h 3661"/>
              <a:gd name="T44" fmla="*/ 922 w 5421"/>
              <a:gd name="T45" fmla="*/ 658 h 3661"/>
              <a:gd name="T46" fmla="*/ 2265 w 5421"/>
              <a:gd name="T47" fmla="*/ 956 h 3661"/>
              <a:gd name="T48" fmla="*/ 1926 w 5421"/>
              <a:gd name="T49" fmla="*/ 1540 h 3661"/>
              <a:gd name="T50" fmla="*/ 1926 w 5421"/>
              <a:gd name="T51" fmla="*/ 1540 h 3661"/>
              <a:gd name="T52" fmla="*/ 2182 w 5421"/>
              <a:gd name="T53" fmla="*/ 1572 h 3661"/>
              <a:gd name="T54" fmla="*/ 2591 w 5421"/>
              <a:gd name="T55" fmla="*/ 1566 h 3661"/>
              <a:gd name="T56" fmla="*/ 2598 w 5421"/>
              <a:gd name="T57" fmla="*/ 1718 h 3661"/>
              <a:gd name="T58" fmla="*/ 4618 w 5421"/>
              <a:gd name="T59" fmla="*/ 3165 h 3661"/>
              <a:gd name="T60" fmla="*/ 3537 w 5421"/>
              <a:gd name="T61" fmla="*/ 3138 h 3661"/>
              <a:gd name="T62" fmla="*/ 3537 w 5421"/>
              <a:gd name="T63" fmla="*/ 2203 h 3661"/>
              <a:gd name="T64" fmla="*/ 3527 w 5421"/>
              <a:gd name="T65" fmla="*/ 2131 h 3661"/>
              <a:gd name="T66" fmla="*/ 3527 w 5421"/>
              <a:gd name="T67" fmla="*/ 2132 h 3661"/>
              <a:gd name="T68" fmla="*/ 3229 w 5421"/>
              <a:gd name="T69" fmla="*/ 2316 h 3661"/>
              <a:gd name="T70" fmla="*/ 3119 w 5421"/>
              <a:gd name="T71" fmla="*/ 3013 h 3661"/>
              <a:gd name="T72" fmla="*/ 3018 w 5421"/>
              <a:gd name="T73" fmla="*/ 3013 h 3661"/>
              <a:gd name="T74" fmla="*/ 3086 w 5421"/>
              <a:gd name="T75" fmla="*/ 2022 h 3661"/>
              <a:gd name="T76" fmla="*/ 3161 w 5421"/>
              <a:gd name="T77" fmla="*/ 1891 h 3661"/>
              <a:gd name="T78" fmla="*/ 2933 w 5421"/>
              <a:gd name="T79" fmla="*/ 1939 h 3661"/>
              <a:gd name="T80" fmla="*/ 2825 w 5421"/>
              <a:gd name="T81" fmla="*/ 1870 h 3661"/>
              <a:gd name="T82" fmla="*/ 2936 w 5421"/>
              <a:gd name="T83" fmla="*/ 1791 h 3661"/>
              <a:gd name="T84" fmla="*/ 3134 w 5421"/>
              <a:gd name="T85" fmla="*/ 1753 h 3661"/>
              <a:gd name="T86" fmla="*/ 3314 w 5421"/>
              <a:gd name="T87" fmla="*/ 1731 h 3661"/>
              <a:gd name="T88" fmla="*/ 3320 w 5421"/>
              <a:gd name="T89" fmla="*/ 1726 h 3661"/>
              <a:gd name="T90" fmla="*/ 3135 w 5421"/>
              <a:gd name="T91" fmla="*/ 1711 h 3661"/>
              <a:gd name="T92" fmla="*/ 2824 w 5421"/>
              <a:gd name="T93" fmla="*/ 1718 h 3661"/>
              <a:gd name="T94" fmla="*/ 2831 w 5421"/>
              <a:gd name="T95" fmla="*/ 1566 h 3661"/>
              <a:gd name="T96" fmla="*/ 3239 w 5421"/>
              <a:gd name="T97" fmla="*/ 1572 h 3661"/>
              <a:gd name="T98" fmla="*/ 3496 w 5421"/>
              <a:gd name="T99" fmla="*/ 1540 h 3661"/>
              <a:gd name="T100" fmla="*/ 3496 w 5421"/>
              <a:gd name="T101" fmla="*/ 1540 h 3661"/>
              <a:gd name="T102" fmla="*/ 3156 w 5421"/>
              <a:gd name="T103" fmla="*/ 956 h 3661"/>
              <a:gd name="T104" fmla="*/ 4500 w 5421"/>
              <a:gd name="T105" fmla="*/ 658 h 3661"/>
              <a:gd name="T106" fmla="*/ 4618 w 5421"/>
              <a:gd name="T107" fmla="*/ 3165 h 3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421" h="3661">
                <a:moveTo>
                  <a:pt x="40" y="153"/>
                </a:moveTo>
                <a:cubicBezTo>
                  <a:pt x="40" y="3661"/>
                  <a:pt x="40" y="3661"/>
                  <a:pt x="40" y="3661"/>
                </a:cubicBezTo>
                <a:cubicBezTo>
                  <a:pt x="5308" y="3661"/>
                  <a:pt x="5308" y="3661"/>
                  <a:pt x="5308" y="3661"/>
                </a:cubicBezTo>
                <a:cubicBezTo>
                  <a:pt x="5308" y="153"/>
                  <a:pt x="5308" y="153"/>
                  <a:pt x="5308" y="153"/>
                </a:cubicBezTo>
                <a:lnTo>
                  <a:pt x="40" y="153"/>
                </a:lnTo>
                <a:close/>
                <a:moveTo>
                  <a:pt x="2598" y="1718"/>
                </a:moveTo>
                <a:cubicBezTo>
                  <a:pt x="2521" y="1732"/>
                  <a:pt x="2362" y="1711"/>
                  <a:pt x="2286" y="1711"/>
                </a:cubicBezTo>
                <a:cubicBezTo>
                  <a:pt x="2257" y="1711"/>
                  <a:pt x="2183" y="1718"/>
                  <a:pt x="2102" y="1726"/>
                </a:cubicBezTo>
                <a:cubicBezTo>
                  <a:pt x="2104" y="1728"/>
                  <a:pt x="2106" y="1729"/>
                  <a:pt x="2108" y="1731"/>
                </a:cubicBezTo>
                <a:cubicBezTo>
                  <a:pt x="2163" y="1734"/>
                  <a:pt x="2224" y="1739"/>
                  <a:pt x="2288" y="1753"/>
                </a:cubicBezTo>
                <a:cubicBezTo>
                  <a:pt x="2383" y="1773"/>
                  <a:pt x="2443" y="1790"/>
                  <a:pt x="2485" y="1791"/>
                </a:cubicBezTo>
                <a:cubicBezTo>
                  <a:pt x="2528" y="1792"/>
                  <a:pt x="2616" y="1810"/>
                  <a:pt x="2597" y="1870"/>
                </a:cubicBezTo>
                <a:cubicBezTo>
                  <a:pt x="2578" y="1930"/>
                  <a:pt x="2564" y="1951"/>
                  <a:pt x="2488" y="1939"/>
                </a:cubicBezTo>
                <a:cubicBezTo>
                  <a:pt x="2416" y="1928"/>
                  <a:pt x="2352" y="1894"/>
                  <a:pt x="2261" y="1891"/>
                </a:cubicBezTo>
                <a:cubicBezTo>
                  <a:pt x="2287" y="1929"/>
                  <a:pt x="2312" y="1972"/>
                  <a:pt x="2335" y="2022"/>
                </a:cubicBezTo>
                <a:cubicBezTo>
                  <a:pt x="2533" y="2454"/>
                  <a:pt x="2403" y="3013"/>
                  <a:pt x="2403" y="3013"/>
                </a:cubicBezTo>
                <a:cubicBezTo>
                  <a:pt x="2303" y="3013"/>
                  <a:pt x="2303" y="3013"/>
                  <a:pt x="2303" y="3013"/>
                </a:cubicBezTo>
                <a:cubicBezTo>
                  <a:pt x="2303" y="3013"/>
                  <a:pt x="2276" y="2442"/>
                  <a:pt x="2192" y="2316"/>
                </a:cubicBezTo>
                <a:cubicBezTo>
                  <a:pt x="2123" y="2212"/>
                  <a:pt x="1997" y="2165"/>
                  <a:pt x="1894" y="2131"/>
                </a:cubicBezTo>
                <a:cubicBezTo>
                  <a:pt x="1889" y="2175"/>
                  <a:pt x="1884" y="2203"/>
                  <a:pt x="1884" y="2203"/>
                </a:cubicBezTo>
                <a:cubicBezTo>
                  <a:pt x="2043" y="2362"/>
                  <a:pt x="2050" y="2874"/>
                  <a:pt x="1884" y="3138"/>
                </a:cubicBezTo>
                <a:cubicBezTo>
                  <a:pt x="1718" y="3401"/>
                  <a:pt x="1240" y="3595"/>
                  <a:pt x="804" y="3165"/>
                </a:cubicBezTo>
                <a:cubicBezTo>
                  <a:pt x="367" y="2736"/>
                  <a:pt x="0" y="1316"/>
                  <a:pt x="922" y="658"/>
                </a:cubicBezTo>
                <a:cubicBezTo>
                  <a:pt x="1843" y="0"/>
                  <a:pt x="2175" y="520"/>
                  <a:pt x="2265" y="956"/>
                </a:cubicBezTo>
                <a:cubicBezTo>
                  <a:pt x="2342" y="1327"/>
                  <a:pt x="2023" y="1497"/>
                  <a:pt x="1926" y="1540"/>
                </a:cubicBezTo>
                <a:cubicBezTo>
                  <a:pt x="1926" y="1540"/>
                  <a:pt x="1926" y="1540"/>
                  <a:pt x="1926" y="1540"/>
                </a:cubicBezTo>
                <a:cubicBezTo>
                  <a:pt x="1999" y="1562"/>
                  <a:pt x="2102" y="1584"/>
                  <a:pt x="2182" y="1572"/>
                </a:cubicBezTo>
                <a:cubicBezTo>
                  <a:pt x="2320" y="1552"/>
                  <a:pt x="2556" y="1517"/>
                  <a:pt x="2591" y="1566"/>
                </a:cubicBezTo>
                <a:cubicBezTo>
                  <a:pt x="2625" y="1614"/>
                  <a:pt x="2674" y="1704"/>
                  <a:pt x="2598" y="1718"/>
                </a:cubicBezTo>
                <a:close/>
                <a:moveTo>
                  <a:pt x="4618" y="3165"/>
                </a:moveTo>
                <a:cubicBezTo>
                  <a:pt x="4181" y="3595"/>
                  <a:pt x="3703" y="3401"/>
                  <a:pt x="3537" y="3138"/>
                </a:cubicBezTo>
                <a:cubicBezTo>
                  <a:pt x="3371" y="2874"/>
                  <a:pt x="3378" y="2362"/>
                  <a:pt x="3537" y="2203"/>
                </a:cubicBezTo>
                <a:cubicBezTo>
                  <a:pt x="3537" y="2203"/>
                  <a:pt x="3533" y="2175"/>
                  <a:pt x="3527" y="2131"/>
                </a:cubicBezTo>
                <a:cubicBezTo>
                  <a:pt x="3527" y="2131"/>
                  <a:pt x="3527" y="2131"/>
                  <a:pt x="3527" y="2132"/>
                </a:cubicBezTo>
                <a:cubicBezTo>
                  <a:pt x="3424" y="2165"/>
                  <a:pt x="3298" y="2212"/>
                  <a:pt x="3229" y="2316"/>
                </a:cubicBezTo>
                <a:cubicBezTo>
                  <a:pt x="3145" y="2442"/>
                  <a:pt x="3119" y="3013"/>
                  <a:pt x="3119" y="3013"/>
                </a:cubicBezTo>
                <a:cubicBezTo>
                  <a:pt x="3018" y="3013"/>
                  <a:pt x="3018" y="3013"/>
                  <a:pt x="3018" y="3013"/>
                </a:cubicBezTo>
                <a:cubicBezTo>
                  <a:pt x="3018" y="3013"/>
                  <a:pt x="2889" y="2454"/>
                  <a:pt x="3086" y="2022"/>
                </a:cubicBezTo>
                <a:cubicBezTo>
                  <a:pt x="3109" y="1972"/>
                  <a:pt x="3134" y="1929"/>
                  <a:pt x="3161" y="1891"/>
                </a:cubicBezTo>
                <a:cubicBezTo>
                  <a:pt x="3069" y="1894"/>
                  <a:pt x="3006" y="1928"/>
                  <a:pt x="2933" y="1939"/>
                </a:cubicBezTo>
                <a:cubicBezTo>
                  <a:pt x="2857" y="1950"/>
                  <a:pt x="2844" y="1930"/>
                  <a:pt x="2825" y="1870"/>
                </a:cubicBezTo>
                <a:cubicBezTo>
                  <a:pt x="2806" y="1810"/>
                  <a:pt x="2894" y="1792"/>
                  <a:pt x="2936" y="1791"/>
                </a:cubicBezTo>
                <a:cubicBezTo>
                  <a:pt x="2978" y="1789"/>
                  <a:pt x="3038" y="1773"/>
                  <a:pt x="3134" y="1753"/>
                </a:cubicBezTo>
                <a:cubicBezTo>
                  <a:pt x="3198" y="1739"/>
                  <a:pt x="3258" y="1734"/>
                  <a:pt x="3314" y="1731"/>
                </a:cubicBezTo>
                <a:cubicBezTo>
                  <a:pt x="3316" y="1729"/>
                  <a:pt x="3318" y="1728"/>
                  <a:pt x="3320" y="1726"/>
                </a:cubicBezTo>
                <a:cubicBezTo>
                  <a:pt x="3238" y="1718"/>
                  <a:pt x="3164" y="1711"/>
                  <a:pt x="3135" y="1711"/>
                </a:cubicBezTo>
                <a:cubicBezTo>
                  <a:pt x="3059" y="1711"/>
                  <a:pt x="2900" y="1732"/>
                  <a:pt x="2824" y="1718"/>
                </a:cubicBezTo>
                <a:cubicBezTo>
                  <a:pt x="2748" y="1704"/>
                  <a:pt x="2796" y="1614"/>
                  <a:pt x="2831" y="1566"/>
                </a:cubicBezTo>
                <a:cubicBezTo>
                  <a:pt x="2865" y="1517"/>
                  <a:pt x="3101" y="1552"/>
                  <a:pt x="3239" y="1572"/>
                </a:cubicBezTo>
                <a:cubicBezTo>
                  <a:pt x="3319" y="1584"/>
                  <a:pt x="3423" y="1562"/>
                  <a:pt x="3496" y="1540"/>
                </a:cubicBezTo>
                <a:cubicBezTo>
                  <a:pt x="3496" y="1540"/>
                  <a:pt x="3496" y="1540"/>
                  <a:pt x="3496" y="1540"/>
                </a:cubicBezTo>
                <a:cubicBezTo>
                  <a:pt x="3398" y="1498"/>
                  <a:pt x="3080" y="1327"/>
                  <a:pt x="3156" y="956"/>
                </a:cubicBezTo>
                <a:cubicBezTo>
                  <a:pt x="3246" y="520"/>
                  <a:pt x="3579" y="0"/>
                  <a:pt x="4500" y="658"/>
                </a:cubicBezTo>
                <a:cubicBezTo>
                  <a:pt x="5421" y="1316"/>
                  <a:pt x="5054" y="2736"/>
                  <a:pt x="4618" y="3165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D09F317-A419-470B-A879-3F54991FA426}"/>
              </a:ext>
            </a:extLst>
          </p:cNvPr>
          <p:cNvGrpSpPr/>
          <p:nvPr/>
        </p:nvGrpSpPr>
        <p:grpSpPr>
          <a:xfrm>
            <a:off x="6145046" y="3439375"/>
            <a:ext cx="1025223" cy="1969757"/>
            <a:chOff x="6145046" y="3439375"/>
            <a:chExt cx="1025223" cy="1969757"/>
          </a:xfrm>
        </p:grpSpPr>
        <p:sp>
          <p:nvSpPr>
            <p:cNvPr id="492" name="Freeform 14">
              <a:extLst>
                <a:ext uri="{FF2B5EF4-FFF2-40B4-BE49-F238E27FC236}">
                  <a16:creationId xmlns:a16="http://schemas.microsoft.com/office/drawing/2014/main" id="{0FD07E40-7709-4234-BDB4-3326AC10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737" y="3592841"/>
              <a:ext cx="838532" cy="1816291"/>
            </a:xfrm>
            <a:custGeom>
              <a:avLst/>
              <a:gdLst>
                <a:gd name="T0" fmla="*/ 608 w 638"/>
                <a:gd name="T1" fmla="*/ 0 h 1379"/>
                <a:gd name="T2" fmla="*/ 197 w 638"/>
                <a:gd name="T3" fmla="*/ 388 h 1379"/>
                <a:gd name="T4" fmla="*/ 129 w 638"/>
                <a:gd name="T5" fmla="*/ 1379 h 1379"/>
                <a:gd name="T6" fmla="*/ 230 w 638"/>
                <a:gd name="T7" fmla="*/ 1379 h 1379"/>
                <a:gd name="T8" fmla="*/ 340 w 638"/>
                <a:gd name="T9" fmla="*/ 682 h 1379"/>
                <a:gd name="T10" fmla="*/ 638 w 638"/>
                <a:gd name="T11" fmla="*/ 497 h 1379"/>
                <a:gd name="T12" fmla="*/ 608 w 638"/>
                <a:gd name="T1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1379">
                  <a:moveTo>
                    <a:pt x="608" y="0"/>
                  </a:moveTo>
                  <a:cubicBezTo>
                    <a:pt x="479" y="44"/>
                    <a:pt x="308" y="146"/>
                    <a:pt x="197" y="388"/>
                  </a:cubicBezTo>
                  <a:cubicBezTo>
                    <a:pt x="0" y="820"/>
                    <a:pt x="129" y="1379"/>
                    <a:pt x="129" y="1379"/>
                  </a:cubicBezTo>
                  <a:cubicBezTo>
                    <a:pt x="230" y="1379"/>
                    <a:pt x="230" y="1379"/>
                    <a:pt x="230" y="1379"/>
                  </a:cubicBezTo>
                  <a:cubicBezTo>
                    <a:pt x="230" y="1379"/>
                    <a:pt x="256" y="808"/>
                    <a:pt x="340" y="682"/>
                  </a:cubicBezTo>
                  <a:cubicBezTo>
                    <a:pt x="409" y="578"/>
                    <a:pt x="535" y="531"/>
                    <a:pt x="638" y="497"/>
                  </a:cubicBezTo>
                  <a:cubicBezTo>
                    <a:pt x="621" y="377"/>
                    <a:pt x="592" y="133"/>
                    <a:pt x="608" y="0"/>
                  </a:cubicBezTo>
                  <a:close/>
                </a:path>
              </a:pathLst>
            </a:custGeom>
            <a:solidFill>
              <a:srgbClr val="F6D4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15">
              <a:extLst>
                <a:ext uri="{FF2B5EF4-FFF2-40B4-BE49-F238E27FC236}">
                  <a16:creationId xmlns:a16="http://schemas.microsoft.com/office/drawing/2014/main" id="{C485F29C-33E3-48F4-8A40-6622B84D5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988" y="3713084"/>
              <a:ext cx="914475" cy="297441"/>
            </a:xfrm>
            <a:custGeom>
              <a:avLst/>
              <a:gdLst>
                <a:gd name="T0" fmla="*/ 694 w 694"/>
                <a:gd name="T1" fmla="*/ 159 h 226"/>
                <a:gd name="T2" fmla="*/ 687 w 694"/>
                <a:gd name="T3" fmla="*/ 8 h 226"/>
                <a:gd name="T4" fmla="*/ 585 w 694"/>
                <a:gd name="T5" fmla="*/ 2 h 226"/>
                <a:gd name="T6" fmla="*/ 328 w 694"/>
                <a:gd name="T7" fmla="*/ 28 h 226"/>
                <a:gd name="T8" fmla="*/ 130 w 694"/>
                <a:gd name="T9" fmla="*/ 66 h 226"/>
                <a:gd name="T10" fmla="*/ 19 w 694"/>
                <a:gd name="T11" fmla="*/ 145 h 226"/>
                <a:gd name="T12" fmla="*/ 127 w 694"/>
                <a:gd name="T13" fmla="*/ 214 h 226"/>
                <a:gd name="T14" fmla="*/ 369 w 694"/>
                <a:gd name="T15" fmla="*/ 166 h 226"/>
                <a:gd name="T16" fmla="*/ 694 w 694"/>
                <a:gd name="T17" fmla="*/ 15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4" h="226">
                  <a:moveTo>
                    <a:pt x="694" y="159"/>
                  </a:moveTo>
                  <a:cubicBezTo>
                    <a:pt x="690" y="107"/>
                    <a:pt x="687" y="55"/>
                    <a:pt x="687" y="8"/>
                  </a:cubicBezTo>
                  <a:cubicBezTo>
                    <a:pt x="647" y="3"/>
                    <a:pt x="610" y="0"/>
                    <a:pt x="585" y="2"/>
                  </a:cubicBezTo>
                  <a:cubicBezTo>
                    <a:pt x="511" y="6"/>
                    <a:pt x="423" y="7"/>
                    <a:pt x="328" y="28"/>
                  </a:cubicBezTo>
                  <a:cubicBezTo>
                    <a:pt x="232" y="48"/>
                    <a:pt x="172" y="65"/>
                    <a:pt x="130" y="66"/>
                  </a:cubicBezTo>
                  <a:cubicBezTo>
                    <a:pt x="88" y="67"/>
                    <a:pt x="0" y="85"/>
                    <a:pt x="19" y="145"/>
                  </a:cubicBezTo>
                  <a:cubicBezTo>
                    <a:pt x="38" y="205"/>
                    <a:pt x="51" y="226"/>
                    <a:pt x="127" y="214"/>
                  </a:cubicBezTo>
                  <a:cubicBezTo>
                    <a:pt x="203" y="202"/>
                    <a:pt x="269" y="166"/>
                    <a:pt x="369" y="166"/>
                  </a:cubicBezTo>
                  <a:cubicBezTo>
                    <a:pt x="451" y="166"/>
                    <a:pt x="586" y="159"/>
                    <a:pt x="694" y="159"/>
                  </a:cubicBezTo>
                  <a:close/>
                </a:path>
              </a:pathLst>
            </a:custGeom>
            <a:solidFill>
              <a:srgbClr val="295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4" name="Freeform 16">
              <a:extLst>
                <a:ext uri="{FF2B5EF4-FFF2-40B4-BE49-F238E27FC236}">
                  <a16:creationId xmlns:a16="http://schemas.microsoft.com/office/drawing/2014/main" id="{32C4F889-38EC-4A32-9768-2A517C969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046" y="3439375"/>
              <a:ext cx="1020478" cy="300605"/>
            </a:xfrm>
            <a:custGeom>
              <a:avLst/>
              <a:gdLst>
                <a:gd name="T0" fmla="*/ 775 w 775"/>
                <a:gd name="T1" fmla="*/ 35 h 228"/>
                <a:gd name="T2" fmla="*/ 748 w 775"/>
                <a:gd name="T3" fmla="*/ 23 h 228"/>
                <a:gd name="T4" fmla="*/ 491 w 775"/>
                <a:gd name="T5" fmla="*/ 55 h 228"/>
                <a:gd name="T6" fmla="*/ 83 w 775"/>
                <a:gd name="T7" fmla="*/ 49 h 228"/>
                <a:gd name="T8" fmla="*/ 76 w 775"/>
                <a:gd name="T9" fmla="*/ 201 h 228"/>
                <a:gd name="T10" fmla="*/ 387 w 775"/>
                <a:gd name="T11" fmla="*/ 194 h 228"/>
                <a:gd name="T12" fmla="*/ 745 w 775"/>
                <a:gd name="T13" fmla="*/ 228 h 228"/>
                <a:gd name="T14" fmla="*/ 775 w 775"/>
                <a:gd name="T15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5" h="228">
                  <a:moveTo>
                    <a:pt x="775" y="35"/>
                  </a:moveTo>
                  <a:cubicBezTo>
                    <a:pt x="775" y="35"/>
                    <a:pt x="765" y="31"/>
                    <a:pt x="748" y="23"/>
                  </a:cubicBezTo>
                  <a:cubicBezTo>
                    <a:pt x="675" y="45"/>
                    <a:pt x="571" y="67"/>
                    <a:pt x="491" y="55"/>
                  </a:cubicBezTo>
                  <a:cubicBezTo>
                    <a:pt x="353" y="35"/>
                    <a:pt x="117" y="0"/>
                    <a:pt x="83" y="49"/>
                  </a:cubicBezTo>
                  <a:cubicBezTo>
                    <a:pt x="48" y="97"/>
                    <a:pt x="0" y="187"/>
                    <a:pt x="76" y="201"/>
                  </a:cubicBezTo>
                  <a:cubicBezTo>
                    <a:pt x="152" y="215"/>
                    <a:pt x="311" y="194"/>
                    <a:pt x="387" y="194"/>
                  </a:cubicBezTo>
                  <a:cubicBezTo>
                    <a:pt x="436" y="194"/>
                    <a:pt x="620" y="214"/>
                    <a:pt x="745" y="228"/>
                  </a:cubicBezTo>
                  <a:cubicBezTo>
                    <a:pt x="744" y="137"/>
                    <a:pt x="751" y="61"/>
                    <a:pt x="775" y="35"/>
                  </a:cubicBezTo>
                  <a:close/>
                </a:path>
              </a:pathLst>
            </a:custGeom>
            <a:solidFill>
              <a:srgbClr val="E81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00B95BBA-2164-4810-A9CF-D1FA70BA1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0716" y="3608663"/>
              <a:ext cx="0" cy="3165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7">
              <a:extLst>
                <a:ext uri="{FF2B5EF4-FFF2-40B4-BE49-F238E27FC236}">
                  <a16:creationId xmlns:a16="http://schemas.microsoft.com/office/drawing/2014/main" id="{75572F67-67D7-4528-BCB1-15D4D6995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2360" y="3485257"/>
              <a:ext cx="3165" cy="4747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3 w 3"/>
                <a:gd name="T7" fmla="*/ 0 h 3"/>
                <a:gd name="T8" fmla="*/ 3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48">
              <a:extLst>
                <a:ext uri="{FF2B5EF4-FFF2-40B4-BE49-F238E27FC236}">
                  <a16:creationId xmlns:a16="http://schemas.microsoft.com/office/drawing/2014/main" id="{63E432F9-61AE-4AAF-BBD9-7635FB3E5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0209" y="3532720"/>
              <a:ext cx="3165" cy="7911"/>
            </a:xfrm>
            <a:custGeom>
              <a:avLst/>
              <a:gdLst>
                <a:gd name="T0" fmla="*/ 2 w 2"/>
                <a:gd name="T1" fmla="*/ 0 h 6"/>
                <a:gd name="T2" fmla="*/ 0 w 2"/>
                <a:gd name="T3" fmla="*/ 6 h 6"/>
                <a:gd name="T4" fmla="*/ 2 w 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1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49">
              <a:extLst>
                <a:ext uri="{FF2B5EF4-FFF2-40B4-BE49-F238E27FC236}">
                  <a16:creationId xmlns:a16="http://schemas.microsoft.com/office/drawing/2014/main" id="{AD22618F-A479-46A9-BC5E-42D745F66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2298" y="3580184"/>
              <a:ext cx="1583" cy="9493"/>
            </a:xfrm>
            <a:custGeom>
              <a:avLst/>
              <a:gdLst>
                <a:gd name="T0" fmla="*/ 1 w 1"/>
                <a:gd name="T1" fmla="*/ 0 h 7"/>
                <a:gd name="T2" fmla="*/ 0 w 1"/>
                <a:gd name="T3" fmla="*/ 7 h 7"/>
                <a:gd name="T4" fmla="*/ 1 w 1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7">
                  <a:moveTo>
                    <a:pt x="1" y="0"/>
                  </a:moveTo>
                  <a:cubicBezTo>
                    <a:pt x="0" y="2"/>
                    <a:pt x="0" y="4"/>
                    <a:pt x="0" y="7"/>
                  </a:cubicBezTo>
                  <a:cubicBezTo>
                    <a:pt x="0" y="4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0">
              <a:extLst>
                <a:ext uri="{FF2B5EF4-FFF2-40B4-BE49-F238E27FC236}">
                  <a16:creationId xmlns:a16="http://schemas.microsoft.com/office/drawing/2014/main" id="{4BC5D3D5-1F92-4E30-A553-AE26C517A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6538" y="3513734"/>
              <a:ext cx="3165" cy="7911"/>
            </a:xfrm>
            <a:custGeom>
              <a:avLst/>
              <a:gdLst>
                <a:gd name="T0" fmla="*/ 2 w 2"/>
                <a:gd name="T1" fmla="*/ 0 h 5"/>
                <a:gd name="T2" fmla="*/ 0 w 2"/>
                <a:gd name="T3" fmla="*/ 5 h 5"/>
                <a:gd name="T4" fmla="*/ 2 w 2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0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1">
              <a:extLst>
                <a:ext uri="{FF2B5EF4-FFF2-40B4-BE49-F238E27FC236}">
                  <a16:creationId xmlns:a16="http://schemas.microsoft.com/office/drawing/2014/main" id="{0C677E0D-8E5E-4D64-B275-C9DA62C11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5463" y="3554870"/>
              <a:ext cx="3165" cy="9493"/>
            </a:xfrm>
            <a:custGeom>
              <a:avLst/>
              <a:gdLst>
                <a:gd name="T0" fmla="*/ 2 w 2"/>
                <a:gd name="T1" fmla="*/ 0 h 7"/>
                <a:gd name="T2" fmla="*/ 0 w 2"/>
                <a:gd name="T3" fmla="*/ 7 h 7"/>
                <a:gd name="T4" fmla="*/ 2 w 2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cubicBezTo>
                    <a:pt x="1" y="2"/>
                    <a:pt x="1" y="5"/>
                    <a:pt x="0" y="7"/>
                  </a:cubicBezTo>
                  <a:cubicBezTo>
                    <a:pt x="1" y="5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2">
              <a:extLst>
                <a:ext uri="{FF2B5EF4-FFF2-40B4-BE49-F238E27FC236}">
                  <a16:creationId xmlns:a16="http://schemas.microsoft.com/office/drawing/2014/main" id="{D710CBE4-C85A-4DCD-BD27-573C76658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627" y="3542213"/>
              <a:ext cx="1583" cy="9493"/>
            </a:xfrm>
            <a:custGeom>
              <a:avLst/>
              <a:gdLst>
                <a:gd name="T0" fmla="*/ 2 w 2"/>
                <a:gd name="T1" fmla="*/ 0 h 7"/>
                <a:gd name="T2" fmla="*/ 0 w 2"/>
                <a:gd name="T3" fmla="*/ 7 h 7"/>
                <a:gd name="T4" fmla="*/ 2 w 2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cubicBezTo>
                    <a:pt x="1" y="3"/>
                    <a:pt x="1" y="5"/>
                    <a:pt x="0" y="7"/>
                  </a:cubicBezTo>
                  <a:cubicBezTo>
                    <a:pt x="1" y="5"/>
                    <a:pt x="1" y="3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7567EB0C-A687-460D-94A3-33B890755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881" y="3567527"/>
              <a:ext cx="1583" cy="7911"/>
            </a:xfrm>
            <a:custGeom>
              <a:avLst/>
              <a:gdLst>
                <a:gd name="T0" fmla="*/ 1 w 1"/>
                <a:gd name="T1" fmla="*/ 0 h 6"/>
                <a:gd name="T2" fmla="*/ 0 w 1"/>
                <a:gd name="T3" fmla="*/ 6 h 6"/>
                <a:gd name="T4" fmla="*/ 1 w 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cubicBezTo>
                    <a:pt x="1" y="2"/>
                    <a:pt x="0" y="4"/>
                    <a:pt x="0" y="6"/>
                  </a:cubicBezTo>
                  <a:cubicBezTo>
                    <a:pt x="0" y="4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4">
              <a:extLst>
                <a:ext uri="{FF2B5EF4-FFF2-40B4-BE49-F238E27FC236}">
                  <a16:creationId xmlns:a16="http://schemas.microsoft.com/office/drawing/2014/main" id="{ACED30F6-0F41-41EE-90CA-31EB8C838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9703" y="3505824"/>
              <a:ext cx="3165" cy="6329"/>
            </a:xfrm>
            <a:custGeom>
              <a:avLst/>
              <a:gdLst>
                <a:gd name="T0" fmla="*/ 2 w 2"/>
                <a:gd name="T1" fmla="*/ 0 h 5"/>
                <a:gd name="T2" fmla="*/ 0 w 2"/>
                <a:gd name="T3" fmla="*/ 5 h 5"/>
                <a:gd name="T4" fmla="*/ 2 w 2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2" y="2"/>
                    <a:pt x="1" y="3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6">
              <a:extLst>
                <a:ext uri="{FF2B5EF4-FFF2-40B4-BE49-F238E27FC236}">
                  <a16:creationId xmlns:a16="http://schemas.microsoft.com/office/drawing/2014/main" id="{0BA3D43F-60A8-4286-BB73-B7E6A5A9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523" y="3483675"/>
              <a:ext cx="0" cy="158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57">
              <a:extLst>
                <a:ext uri="{FF2B5EF4-FFF2-40B4-BE49-F238E27FC236}">
                  <a16:creationId xmlns:a16="http://schemas.microsoft.com/office/drawing/2014/main" id="{B285C745-F14A-4708-B027-D4A8F536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448" y="3497914"/>
              <a:ext cx="1583" cy="6329"/>
            </a:xfrm>
            <a:custGeom>
              <a:avLst/>
              <a:gdLst>
                <a:gd name="T0" fmla="*/ 2 w 2"/>
                <a:gd name="T1" fmla="*/ 0 h 5"/>
                <a:gd name="T2" fmla="*/ 0 w 2"/>
                <a:gd name="T3" fmla="*/ 5 h 5"/>
                <a:gd name="T4" fmla="*/ 2 w 2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2" y="2"/>
                    <a:pt x="1" y="3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58">
              <a:extLst>
                <a:ext uri="{FF2B5EF4-FFF2-40B4-BE49-F238E27FC236}">
                  <a16:creationId xmlns:a16="http://schemas.microsoft.com/office/drawing/2014/main" id="{1F924949-84DC-482A-A413-DED48BE1C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523" y="4214621"/>
              <a:ext cx="1583" cy="4747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59">
              <a:extLst>
                <a:ext uri="{FF2B5EF4-FFF2-40B4-BE49-F238E27FC236}">
                  <a16:creationId xmlns:a16="http://schemas.microsoft.com/office/drawing/2014/main" id="{B412508E-0800-4150-BF3F-7685FF5CF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688" y="4230443"/>
              <a:ext cx="0" cy="4747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0">
              <a:extLst>
                <a:ext uri="{FF2B5EF4-FFF2-40B4-BE49-F238E27FC236}">
                  <a16:creationId xmlns:a16="http://schemas.microsoft.com/office/drawing/2014/main" id="{3DE7BC5F-C23F-4747-8452-9DD92987E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612" y="3490003"/>
              <a:ext cx="4747" cy="7911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5 h 5"/>
                <a:gd name="T4" fmla="*/ 3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2" y="2"/>
                    <a:pt x="1" y="3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1">
              <a:extLst>
                <a:ext uri="{FF2B5EF4-FFF2-40B4-BE49-F238E27FC236}">
                  <a16:creationId xmlns:a16="http://schemas.microsoft.com/office/drawing/2014/main" id="{F97FCB4A-5E04-4E05-8B7F-6322320B2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2360" y="34820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2">
              <a:extLst>
                <a:ext uri="{FF2B5EF4-FFF2-40B4-BE49-F238E27FC236}">
                  <a16:creationId xmlns:a16="http://schemas.microsoft.com/office/drawing/2014/main" id="{CB639416-06D5-4B01-8689-B4A8A0D42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373" y="3521646"/>
              <a:ext cx="3165" cy="7911"/>
            </a:xfrm>
            <a:custGeom>
              <a:avLst/>
              <a:gdLst>
                <a:gd name="T0" fmla="*/ 2 w 2"/>
                <a:gd name="T1" fmla="*/ 0 h 6"/>
                <a:gd name="T2" fmla="*/ 0 w 2"/>
                <a:gd name="T3" fmla="*/ 6 h 6"/>
                <a:gd name="T4" fmla="*/ 2 w 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4"/>
                    <a:pt x="2" y="2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63">
              <a:extLst>
                <a:ext uri="{FF2B5EF4-FFF2-40B4-BE49-F238E27FC236}">
                  <a16:creationId xmlns:a16="http://schemas.microsoft.com/office/drawing/2014/main" id="{AA128FF2-DD91-4499-AC0A-7828021C8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448" y="4122857"/>
              <a:ext cx="0" cy="3165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4">
              <a:extLst>
                <a:ext uri="{FF2B5EF4-FFF2-40B4-BE49-F238E27FC236}">
                  <a16:creationId xmlns:a16="http://schemas.microsoft.com/office/drawing/2014/main" id="{E9D773D0-B416-4FC2-85B8-142B5DAA6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195" y="4162410"/>
              <a:ext cx="0" cy="158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5">
              <a:extLst>
                <a:ext uri="{FF2B5EF4-FFF2-40B4-BE49-F238E27FC236}">
                  <a16:creationId xmlns:a16="http://schemas.microsoft.com/office/drawing/2014/main" id="{2D8C9B27-8505-4A3E-BDA5-B58F2ABD9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031" y="4140260"/>
              <a:ext cx="1583" cy="6329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4 h 4"/>
                <a:gd name="T4" fmla="*/ 0 w 1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0" y="1"/>
                    <a:pt x="1" y="2"/>
                    <a:pt x="1" y="4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66">
              <a:extLst>
                <a:ext uri="{FF2B5EF4-FFF2-40B4-BE49-F238E27FC236}">
                  <a16:creationId xmlns:a16="http://schemas.microsoft.com/office/drawing/2014/main" id="{32B9E9AB-D5D5-4444-883A-819B37361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2360" y="4181396"/>
              <a:ext cx="0" cy="158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7">
              <a:extLst>
                <a:ext uri="{FF2B5EF4-FFF2-40B4-BE49-F238E27FC236}">
                  <a16:creationId xmlns:a16="http://schemas.microsoft.com/office/drawing/2014/main" id="{D57EC3AD-37F4-4D00-819E-04D301DBD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134" y="3626066"/>
              <a:ext cx="0" cy="3165"/>
            </a:xfrm>
            <a:custGeom>
              <a:avLst/>
              <a:gdLst>
                <a:gd name="T0" fmla="*/ 0 h 2"/>
                <a:gd name="T1" fmla="*/ 1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68">
              <a:extLst>
                <a:ext uri="{FF2B5EF4-FFF2-40B4-BE49-F238E27FC236}">
                  <a16:creationId xmlns:a16="http://schemas.microsoft.com/office/drawing/2014/main" id="{D6A28B91-3593-45EC-9B53-F05E8DC08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3941" y="4198800"/>
              <a:ext cx="0" cy="4747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69">
              <a:extLst>
                <a:ext uri="{FF2B5EF4-FFF2-40B4-BE49-F238E27FC236}">
                  <a16:creationId xmlns:a16="http://schemas.microsoft.com/office/drawing/2014/main" id="{F6957BEF-DAB8-4580-BCCD-1FC5F80EF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5970" y="370675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0">
              <a:extLst>
                <a:ext uri="{FF2B5EF4-FFF2-40B4-BE49-F238E27FC236}">
                  <a16:creationId xmlns:a16="http://schemas.microsoft.com/office/drawing/2014/main" id="{803E21F2-2583-4229-82A1-D02120709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6538" y="4037422"/>
              <a:ext cx="0" cy="3165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1">
              <a:extLst>
                <a:ext uri="{FF2B5EF4-FFF2-40B4-BE49-F238E27FC236}">
                  <a16:creationId xmlns:a16="http://schemas.microsoft.com/office/drawing/2014/main" id="{972D784D-EC9B-4604-A1E0-832C49369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2866" y="4102289"/>
              <a:ext cx="0" cy="4747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2">
              <a:extLst>
                <a:ext uri="{FF2B5EF4-FFF2-40B4-BE49-F238E27FC236}">
                  <a16:creationId xmlns:a16="http://schemas.microsoft.com/office/drawing/2014/main" id="{B9A51EA1-ADC7-4F47-BBD1-FA2F10034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0209" y="3994703"/>
              <a:ext cx="0" cy="158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3">
              <a:extLst>
                <a:ext uri="{FF2B5EF4-FFF2-40B4-BE49-F238E27FC236}">
                  <a16:creationId xmlns:a16="http://schemas.microsoft.com/office/drawing/2014/main" id="{787185F5-0D03-42E7-BAE4-6F2126AB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045" y="3948822"/>
              <a:ext cx="0" cy="158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74">
              <a:extLst>
                <a:ext uri="{FF2B5EF4-FFF2-40B4-BE49-F238E27FC236}">
                  <a16:creationId xmlns:a16="http://schemas.microsoft.com/office/drawing/2014/main" id="{BA83FDDA-06B9-43BB-A029-6BB3F4EB4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373" y="4015272"/>
              <a:ext cx="0" cy="4747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75">
              <a:extLst>
                <a:ext uri="{FF2B5EF4-FFF2-40B4-BE49-F238E27FC236}">
                  <a16:creationId xmlns:a16="http://schemas.microsoft.com/office/drawing/2014/main" id="{00A9A994-DF52-4A77-AE7E-EEFDF9FD9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5463" y="3925090"/>
              <a:ext cx="0" cy="4747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76">
              <a:extLst>
                <a:ext uri="{FF2B5EF4-FFF2-40B4-BE49-F238E27FC236}">
                  <a16:creationId xmlns:a16="http://schemas.microsoft.com/office/drawing/2014/main" id="{89AFFD0E-199A-42B5-8C8E-02C451D4D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6538" y="4059572"/>
              <a:ext cx="1583" cy="3165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4" name="TextBox 253">
            <a:extLst>
              <a:ext uri="{FF2B5EF4-FFF2-40B4-BE49-F238E27FC236}">
                <a16:creationId xmlns:a16="http://schemas.microsoft.com/office/drawing/2014/main" id="{F2A00E73-E78D-4AEC-BAB7-2C10EADFB964}"/>
              </a:ext>
            </a:extLst>
          </p:cNvPr>
          <p:cNvSpPr txBox="1"/>
          <p:nvPr/>
        </p:nvSpPr>
        <p:spPr>
          <a:xfrm>
            <a:off x="610631" y="2018617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DC33A516-EA67-49D7-B284-42D6370C70C8}"/>
              </a:ext>
            </a:extLst>
          </p:cNvPr>
          <p:cNvSpPr txBox="1"/>
          <p:nvPr/>
        </p:nvSpPr>
        <p:spPr>
          <a:xfrm>
            <a:off x="610631" y="2244028"/>
            <a:ext cx="16001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>
                <a:solidFill>
                  <a:schemeClr val="accent1"/>
                </a:solidFill>
              </a:rPr>
              <a:t>65%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3D37AC73-C00F-4587-961F-16E6BABBA7D0}"/>
              </a:ext>
            </a:extLst>
          </p:cNvPr>
          <p:cNvSpPr txBox="1"/>
          <p:nvPr/>
        </p:nvSpPr>
        <p:spPr>
          <a:xfrm>
            <a:off x="9382639" y="2018617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4249ED54-9404-4129-8AB3-B90AA9FDC201}"/>
              </a:ext>
            </a:extLst>
          </p:cNvPr>
          <p:cNvSpPr txBox="1"/>
          <p:nvPr/>
        </p:nvSpPr>
        <p:spPr>
          <a:xfrm>
            <a:off x="9382640" y="3013675"/>
            <a:ext cx="2217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/>
                </a:solidFill>
              </a:rPr>
              <a:t>Suitable for Health &amp; Medical Insdutry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5D978B9F-5A20-42B6-B06A-9EE21C840F75}"/>
              </a:ext>
            </a:extLst>
          </p:cNvPr>
          <p:cNvSpPr txBox="1"/>
          <p:nvPr/>
        </p:nvSpPr>
        <p:spPr>
          <a:xfrm>
            <a:off x="9382639" y="2244028"/>
            <a:ext cx="16001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>
                <a:solidFill>
                  <a:schemeClr val="accent4"/>
                </a:solidFill>
              </a:rPr>
              <a:t>40%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CD8233F5-3B16-45B3-9360-A59A7133ADA9}"/>
              </a:ext>
            </a:extLst>
          </p:cNvPr>
          <p:cNvSpPr txBox="1"/>
          <p:nvPr/>
        </p:nvSpPr>
        <p:spPr>
          <a:xfrm>
            <a:off x="610632" y="3013675"/>
            <a:ext cx="2115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/>
                </a:solidFill>
              </a:rPr>
              <a:t>Suitable for Health &amp; Medical Insdutry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32276CF-12D4-4963-8858-2B635A716705}"/>
              </a:ext>
            </a:extLst>
          </p:cNvPr>
          <p:cNvGrpSpPr/>
          <p:nvPr/>
        </p:nvGrpSpPr>
        <p:grpSpPr>
          <a:xfrm>
            <a:off x="619314" y="3760073"/>
            <a:ext cx="2046288" cy="892175"/>
            <a:chOff x="619314" y="3760073"/>
            <a:chExt cx="2046288" cy="892175"/>
          </a:xfrm>
        </p:grpSpPr>
        <p:sp>
          <p:nvSpPr>
            <p:cNvPr id="261" name="Oval 16">
              <a:extLst>
                <a:ext uri="{FF2B5EF4-FFF2-40B4-BE49-F238E27FC236}">
                  <a16:creationId xmlns:a16="http://schemas.microsoft.com/office/drawing/2014/main" id="{ADC9A935-45EF-4357-8F92-AB91912D4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377" y="3760073"/>
              <a:ext cx="14446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7">
              <a:extLst>
                <a:ext uri="{FF2B5EF4-FFF2-40B4-BE49-F238E27FC236}">
                  <a16:creationId xmlns:a16="http://schemas.microsoft.com/office/drawing/2014/main" id="{DDB6C8B7-8D14-4F56-B388-C845AB9DC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14" y="3936285"/>
              <a:ext cx="387350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5 w 75"/>
                <a:gd name="T27" fmla="*/ 127 h 138"/>
                <a:gd name="T28" fmla="*/ 54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8 w 75"/>
                <a:gd name="T35" fmla="*/ 52 h 138"/>
                <a:gd name="T36" fmla="*/ 72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8" y="0"/>
                    <a:pt x="34" y="0"/>
                    <a:pt x="31" y="1"/>
                  </a:cubicBezTo>
                  <a:cubicBezTo>
                    <a:pt x="7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4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7" y="72"/>
                    <a:pt x="38" y="72"/>
                  </a:cubicBezTo>
                  <a:cubicBezTo>
                    <a:pt x="38" y="90"/>
                    <a:pt x="38" y="109"/>
                    <a:pt x="39" y="127"/>
                  </a:cubicBezTo>
                  <a:cubicBezTo>
                    <a:pt x="40" y="137"/>
                    <a:pt x="56" y="138"/>
                    <a:pt x="55" y="127"/>
                  </a:cubicBezTo>
                  <a:cubicBezTo>
                    <a:pt x="54" y="103"/>
                    <a:pt x="54" y="80"/>
                    <a:pt x="54" y="56"/>
                  </a:cubicBezTo>
                  <a:cubicBezTo>
                    <a:pt x="54" y="56"/>
                    <a:pt x="54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8" y="52"/>
                  </a:cubicBezTo>
                  <a:cubicBezTo>
                    <a:pt x="57" y="61"/>
                    <a:pt x="72" y="61"/>
                    <a:pt x="72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Oval 18">
              <a:extLst>
                <a:ext uri="{FF2B5EF4-FFF2-40B4-BE49-F238E27FC236}">
                  <a16:creationId xmlns:a16="http://schemas.microsoft.com/office/drawing/2014/main" id="{82E0B57C-F0A7-477D-A20D-CB691BE0E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777" y="3760073"/>
              <a:ext cx="15081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9">
              <a:extLst>
                <a:ext uri="{FF2B5EF4-FFF2-40B4-BE49-F238E27FC236}">
                  <a16:creationId xmlns:a16="http://schemas.microsoft.com/office/drawing/2014/main" id="{E24C549C-A4B3-4403-9736-C9B9AC00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02" y="3936285"/>
              <a:ext cx="385763" cy="715963"/>
            </a:xfrm>
            <a:custGeom>
              <a:avLst/>
              <a:gdLst>
                <a:gd name="T0" fmla="*/ 43 w 75"/>
                <a:gd name="T1" fmla="*/ 1 h 138"/>
                <a:gd name="T2" fmla="*/ 32 w 75"/>
                <a:gd name="T3" fmla="*/ 1 h 138"/>
                <a:gd name="T4" fmla="*/ 2 w 75"/>
                <a:gd name="T5" fmla="*/ 52 h 138"/>
                <a:gd name="T6" fmla="*/ 17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6 w 75"/>
                <a:gd name="T19" fmla="*/ 127 h 138"/>
                <a:gd name="T20" fmla="*/ 37 w 75"/>
                <a:gd name="T21" fmla="*/ 72 h 138"/>
                <a:gd name="T22" fmla="*/ 39 w 75"/>
                <a:gd name="T23" fmla="*/ 72 h 138"/>
                <a:gd name="T24" fmla="*/ 40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5 w 75"/>
                <a:gd name="T31" fmla="*/ 54 h 138"/>
                <a:gd name="T32" fmla="*/ 55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3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3" y="1"/>
                  </a:moveTo>
                  <a:cubicBezTo>
                    <a:pt x="39" y="0"/>
                    <a:pt x="35" y="0"/>
                    <a:pt x="32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8" y="61"/>
                    <a:pt x="17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9" y="138"/>
                    <a:pt x="35" y="137"/>
                    <a:pt x="36" y="127"/>
                  </a:cubicBezTo>
                  <a:cubicBezTo>
                    <a:pt x="36" y="109"/>
                    <a:pt x="36" y="90"/>
                    <a:pt x="37" y="72"/>
                  </a:cubicBezTo>
                  <a:cubicBezTo>
                    <a:pt x="37" y="72"/>
                    <a:pt x="38" y="72"/>
                    <a:pt x="39" y="72"/>
                  </a:cubicBezTo>
                  <a:cubicBezTo>
                    <a:pt x="39" y="90"/>
                    <a:pt x="39" y="109"/>
                    <a:pt x="40" y="127"/>
                  </a:cubicBezTo>
                  <a:cubicBezTo>
                    <a:pt x="40" y="137"/>
                    <a:pt x="57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5" y="54"/>
                  </a:cubicBezTo>
                  <a:cubicBezTo>
                    <a:pt x="55" y="44"/>
                    <a:pt x="54" y="34"/>
                    <a:pt x="55" y="23"/>
                  </a:cubicBezTo>
                  <a:cubicBezTo>
                    <a:pt x="59" y="32"/>
                    <a:pt x="60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Oval 20">
              <a:extLst>
                <a:ext uri="{FF2B5EF4-FFF2-40B4-BE49-F238E27FC236}">
                  <a16:creationId xmlns:a16="http://schemas.microsoft.com/office/drawing/2014/main" id="{ED516A6D-CF4C-49BE-8597-9630B56AA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02" y="3760073"/>
              <a:ext cx="14446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">
              <a:extLst>
                <a:ext uri="{FF2B5EF4-FFF2-40B4-BE49-F238E27FC236}">
                  <a16:creationId xmlns:a16="http://schemas.microsoft.com/office/drawing/2014/main" id="{FB258428-6A84-402B-8D6D-0D5573E6D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339" y="3936285"/>
              <a:ext cx="387350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5 w 75"/>
                <a:gd name="T27" fmla="*/ 127 h 138"/>
                <a:gd name="T28" fmla="*/ 54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8 w 75"/>
                <a:gd name="T35" fmla="*/ 52 h 138"/>
                <a:gd name="T36" fmla="*/ 72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8" y="0"/>
                    <a:pt x="34" y="0"/>
                    <a:pt x="31" y="1"/>
                  </a:cubicBezTo>
                  <a:cubicBezTo>
                    <a:pt x="7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4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7" y="72"/>
                    <a:pt x="38" y="72"/>
                  </a:cubicBezTo>
                  <a:cubicBezTo>
                    <a:pt x="38" y="90"/>
                    <a:pt x="38" y="109"/>
                    <a:pt x="39" y="127"/>
                  </a:cubicBezTo>
                  <a:cubicBezTo>
                    <a:pt x="40" y="137"/>
                    <a:pt x="56" y="138"/>
                    <a:pt x="55" y="127"/>
                  </a:cubicBezTo>
                  <a:cubicBezTo>
                    <a:pt x="54" y="103"/>
                    <a:pt x="54" y="80"/>
                    <a:pt x="54" y="56"/>
                  </a:cubicBezTo>
                  <a:cubicBezTo>
                    <a:pt x="54" y="56"/>
                    <a:pt x="54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8" y="52"/>
                  </a:cubicBezTo>
                  <a:cubicBezTo>
                    <a:pt x="57" y="61"/>
                    <a:pt x="72" y="61"/>
                    <a:pt x="72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Oval 22">
              <a:extLst>
                <a:ext uri="{FF2B5EF4-FFF2-40B4-BE49-F238E27FC236}">
                  <a16:creationId xmlns:a16="http://schemas.microsoft.com/office/drawing/2014/main" id="{042E2702-2CAA-4C96-9D90-DA4522126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389" y="3760073"/>
              <a:ext cx="149225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3">
              <a:extLst>
                <a:ext uri="{FF2B5EF4-FFF2-40B4-BE49-F238E27FC236}">
                  <a16:creationId xmlns:a16="http://schemas.microsoft.com/office/drawing/2014/main" id="{374996BC-014A-4AB7-8CBB-D3CF653CF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327" y="393628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2 w 75"/>
                <a:gd name="T3" fmla="*/ 1 h 138"/>
                <a:gd name="T4" fmla="*/ 2 w 75"/>
                <a:gd name="T5" fmla="*/ 52 h 138"/>
                <a:gd name="T6" fmla="*/ 17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6 w 75"/>
                <a:gd name="T19" fmla="*/ 127 h 138"/>
                <a:gd name="T20" fmla="*/ 37 w 75"/>
                <a:gd name="T21" fmla="*/ 72 h 138"/>
                <a:gd name="T22" fmla="*/ 39 w 75"/>
                <a:gd name="T23" fmla="*/ 72 h 138"/>
                <a:gd name="T24" fmla="*/ 40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5 w 75"/>
                <a:gd name="T31" fmla="*/ 54 h 138"/>
                <a:gd name="T32" fmla="*/ 55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2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8" y="61"/>
                    <a:pt x="17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9" y="138"/>
                    <a:pt x="35" y="137"/>
                    <a:pt x="36" y="127"/>
                  </a:cubicBezTo>
                  <a:cubicBezTo>
                    <a:pt x="36" y="109"/>
                    <a:pt x="36" y="90"/>
                    <a:pt x="37" y="72"/>
                  </a:cubicBezTo>
                  <a:cubicBezTo>
                    <a:pt x="37" y="72"/>
                    <a:pt x="38" y="72"/>
                    <a:pt x="39" y="72"/>
                  </a:cubicBezTo>
                  <a:cubicBezTo>
                    <a:pt x="39" y="90"/>
                    <a:pt x="39" y="109"/>
                    <a:pt x="40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5" y="54"/>
                  </a:cubicBezTo>
                  <a:cubicBezTo>
                    <a:pt x="55" y="44"/>
                    <a:pt x="54" y="34"/>
                    <a:pt x="55" y="23"/>
                  </a:cubicBezTo>
                  <a:cubicBezTo>
                    <a:pt x="59" y="32"/>
                    <a:pt x="60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Oval 24">
              <a:extLst>
                <a:ext uri="{FF2B5EF4-FFF2-40B4-BE49-F238E27FC236}">
                  <a16:creationId xmlns:a16="http://schemas.microsoft.com/office/drawing/2014/main" id="{F692F608-60B4-4614-8701-6675AF9B0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8902" y="3760073"/>
              <a:ext cx="149225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5">
              <a:extLst>
                <a:ext uri="{FF2B5EF4-FFF2-40B4-BE49-F238E27FC236}">
                  <a16:creationId xmlns:a16="http://schemas.microsoft.com/office/drawing/2014/main" id="{34B091B8-83FA-49A5-A5A5-4C88BA543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839" y="393628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2 w 75"/>
                <a:gd name="T3" fmla="*/ 1 h 138"/>
                <a:gd name="T4" fmla="*/ 2 w 75"/>
                <a:gd name="T5" fmla="*/ 52 h 138"/>
                <a:gd name="T6" fmla="*/ 17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9 w 75"/>
                <a:gd name="T23" fmla="*/ 72 h 138"/>
                <a:gd name="T24" fmla="*/ 40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5 w 75"/>
                <a:gd name="T31" fmla="*/ 54 h 138"/>
                <a:gd name="T32" fmla="*/ 54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2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8" y="61"/>
                    <a:pt x="17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9" y="138"/>
                    <a:pt x="35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8" y="72"/>
                    <a:pt x="39" y="72"/>
                  </a:cubicBezTo>
                  <a:cubicBezTo>
                    <a:pt x="39" y="90"/>
                    <a:pt x="39" y="109"/>
                    <a:pt x="40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5" y="54"/>
                  </a:cubicBezTo>
                  <a:cubicBezTo>
                    <a:pt x="55" y="44"/>
                    <a:pt x="54" y="34"/>
                    <a:pt x="54" y="23"/>
                  </a:cubicBezTo>
                  <a:cubicBezTo>
                    <a:pt x="59" y="32"/>
                    <a:pt x="60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D8ACC4F-F289-4FFB-818E-FFBDDB84D58A}"/>
              </a:ext>
            </a:extLst>
          </p:cNvPr>
          <p:cNvGrpSpPr/>
          <p:nvPr/>
        </p:nvGrpSpPr>
        <p:grpSpPr>
          <a:xfrm>
            <a:off x="640260" y="4724823"/>
            <a:ext cx="2051051" cy="892175"/>
            <a:chOff x="640260" y="4724823"/>
            <a:chExt cx="2051051" cy="892175"/>
          </a:xfrm>
        </p:grpSpPr>
        <p:sp>
          <p:nvSpPr>
            <p:cNvPr id="273" name="Oval 28">
              <a:extLst>
                <a:ext uri="{FF2B5EF4-FFF2-40B4-BE49-F238E27FC236}">
                  <a16:creationId xmlns:a16="http://schemas.microsoft.com/office/drawing/2014/main" id="{45EE5C2E-7038-46B3-9B35-8F360A90F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323" y="4724823"/>
              <a:ext cx="149225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9">
              <a:extLst>
                <a:ext uri="{FF2B5EF4-FFF2-40B4-BE49-F238E27FC236}">
                  <a16:creationId xmlns:a16="http://schemas.microsoft.com/office/drawing/2014/main" id="{66E0B6B0-06C1-4D97-85B7-260F16250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60" y="490103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2 w 75"/>
                <a:gd name="T3" fmla="*/ 1 h 138"/>
                <a:gd name="T4" fmla="*/ 2 w 75"/>
                <a:gd name="T5" fmla="*/ 52 h 138"/>
                <a:gd name="T6" fmla="*/ 17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9 w 75"/>
                <a:gd name="T23" fmla="*/ 72 h 138"/>
                <a:gd name="T24" fmla="*/ 40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5 w 75"/>
                <a:gd name="T31" fmla="*/ 54 h 138"/>
                <a:gd name="T32" fmla="*/ 54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2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8" y="61"/>
                    <a:pt x="17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9" y="138"/>
                    <a:pt x="35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8" y="72"/>
                    <a:pt x="39" y="72"/>
                  </a:cubicBezTo>
                  <a:cubicBezTo>
                    <a:pt x="39" y="90"/>
                    <a:pt x="39" y="109"/>
                    <a:pt x="40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5" y="54"/>
                  </a:cubicBezTo>
                  <a:cubicBezTo>
                    <a:pt x="55" y="44"/>
                    <a:pt x="54" y="34"/>
                    <a:pt x="54" y="23"/>
                  </a:cubicBezTo>
                  <a:cubicBezTo>
                    <a:pt x="59" y="32"/>
                    <a:pt x="60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Oval 30">
              <a:extLst>
                <a:ext uri="{FF2B5EF4-FFF2-40B4-BE49-F238E27FC236}">
                  <a16:creationId xmlns:a16="http://schemas.microsoft.com/office/drawing/2014/main" id="{1E900D2D-B42E-4A7D-A4F5-B86ECF09D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485" y="4724823"/>
              <a:ext cx="144463" cy="144463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31">
              <a:extLst>
                <a:ext uri="{FF2B5EF4-FFF2-40B4-BE49-F238E27FC236}">
                  <a16:creationId xmlns:a16="http://schemas.microsoft.com/office/drawing/2014/main" id="{3B205EC5-F558-416B-9AC6-2B15BB822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3010" y="490103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1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5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8" y="72"/>
                    <a:pt x="38" y="72"/>
                  </a:cubicBezTo>
                  <a:cubicBezTo>
                    <a:pt x="38" y="90"/>
                    <a:pt x="39" y="109"/>
                    <a:pt x="39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Oval 32">
              <a:extLst>
                <a:ext uri="{FF2B5EF4-FFF2-40B4-BE49-F238E27FC236}">
                  <a16:creationId xmlns:a16="http://schemas.microsoft.com/office/drawing/2014/main" id="{536351FC-869A-4A26-9747-F2540869D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998" y="4724823"/>
              <a:ext cx="144463" cy="144463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33">
              <a:extLst>
                <a:ext uri="{FF2B5EF4-FFF2-40B4-BE49-F238E27FC236}">
                  <a16:creationId xmlns:a16="http://schemas.microsoft.com/office/drawing/2014/main" id="{9FCA713E-8425-4E09-9316-2C56C79B7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523" y="490103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5 w 75"/>
                <a:gd name="T27" fmla="*/ 127 h 138"/>
                <a:gd name="T28" fmla="*/ 54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8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8" y="0"/>
                    <a:pt x="34" y="0"/>
                    <a:pt x="31" y="1"/>
                  </a:cubicBezTo>
                  <a:cubicBezTo>
                    <a:pt x="7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4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7" y="72"/>
                    <a:pt x="38" y="72"/>
                  </a:cubicBezTo>
                  <a:cubicBezTo>
                    <a:pt x="38" y="90"/>
                    <a:pt x="38" y="109"/>
                    <a:pt x="39" y="127"/>
                  </a:cubicBezTo>
                  <a:cubicBezTo>
                    <a:pt x="40" y="137"/>
                    <a:pt x="56" y="138"/>
                    <a:pt x="55" y="127"/>
                  </a:cubicBezTo>
                  <a:cubicBezTo>
                    <a:pt x="54" y="103"/>
                    <a:pt x="54" y="80"/>
                    <a:pt x="54" y="56"/>
                  </a:cubicBezTo>
                  <a:cubicBezTo>
                    <a:pt x="54" y="56"/>
                    <a:pt x="54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8" y="52"/>
                  </a:cubicBezTo>
                  <a:cubicBezTo>
                    <a:pt x="57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Oval 34">
              <a:extLst>
                <a:ext uri="{FF2B5EF4-FFF2-40B4-BE49-F238E27FC236}">
                  <a16:creationId xmlns:a16="http://schemas.microsoft.com/office/drawing/2014/main" id="{745CDF7F-1D5A-41F4-81F5-F02BE1CD8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1860" y="4724823"/>
              <a:ext cx="144463" cy="144463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35">
              <a:extLst>
                <a:ext uri="{FF2B5EF4-FFF2-40B4-BE49-F238E27FC236}">
                  <a16:creationId xmlns:a16="http://schemas.microsoft.com/office/drawing/2014/main" id="{FCEDA72B-C61C-4CE9-96E4-0DF28F6C5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2798" y="490103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1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5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8" y="72"/>
                    <a:pt x="38" y="72"/>
                  </a:cubicBezTo>
                  <a:cubicBezTo>
                    <a:pt x="38" y="90"/>
                    <a:pt x="39" y="109"/>
                    <a:pt x="39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Oval 36">
              <a:extLst>
                <a:ext uri="{FF2B5EF4-FFF2-40B4-BE49-F238E27FC236}">
                  <a16:creationId xmlns:a16="http://schemas.microsoft.com/office/drawing/2014/main" id="{95D60A49-C030-480A-9B88-C84689E68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023" y="4724823"/>
              <a:ext cx="144463" cy="144463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37">
              <a:extLst>
                <a:ext uri="{FF2B5EF4-FFF2-40B4-BE49-F238E27FC236}">
                  <a16:creationId xmlns:a16="http://schemas.microsoft.com/office/drawing/2014/main" id="{EECF4E86-2D32-4F10-933B-BA451901B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548" y="490103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5 w 75"/>
                <a:gd name="T27" fmla="*/ 127 h 138"/>
                <a:gd name="T28" fmla="*/ 54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8 w 75"/>
                <a:gd name="T35" fmla="*/ 52 h 138"/>
                <a:gd name="T36" fmla="*/ 72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8" y="0"/>
                    <a:pt x="34" y="0"/>
                    <a:pt x="31" y="1"/>
                  </a:cubicBezTo>
                  <a:cubicBezTo>
                    <a:pt x="7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4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7" y="72"/>
                    <a:pt x="38" y="72"/>
                  </a:cubicBezTo>
                  <a:cubicBezTo>
                    <a:pt x="38" y="90"/>
                    <a:pt x="38" y="109"/>
                    <a:pt x="39" y="127"/>
                  </a:cubicBezTo>
                  <a:cubicBezTo>
                    <a:pt x="40" y="137"/>
                    <a:pt x="56" y="138"/>
                    <a:pt x="55" y="127"/>
                  </a:cubicBezTo>
                  <a:cubicBezTo>
                    <a:pt x="54" y="103"/>
                    <a:pt x="54" y="80"/>
                    <a:pt x="54" y="56"/>
                  </a:cubicBezTo>
                  <a:cubicBezTo>
                    <a:pt x="54" y="56"/>
                    <a:pt x="54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8" y="52"/>
                  </a:cubicBezTo>
                  <a:cubicBezTo>
                    <a:pt x="57" y="61"/>
                    <a:pt x="72" y="61"/>
                    <a:pt x="72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B6F6CD4-7C04-4463-8088-F2B9C64C692F}"/>
              </a:ext>
            </a:extLst>
          </p:cNvPr>
          <p:cNvGrpSpPr/>
          <p:nvPr/>
        </p:nvGrpSpPr>
        <p:grpSpPr>
          <a:xfrm>
            <a:off x="9487530" y="3822157"/>
            <a:ext cx="2273301" cy="885825"/>
            <a:chOff x="9487530" y="3822157"/>
            <a:chExt cx="2273301" cy="885825"/>
          </a:xfrm>
        </p:grpSpPr>
        <p:sp>
          <p:nvSpPr>
            <p:cNvPr id="286" name="Freeform 46">
              <a:extLst>
                <a:ext uri="{FF2B5EF4-FFF2-40B4-BE49-F238E27FC236}">
                  <a16:creationId xmlns:a16="http://schemas.microsoft.com/office/drawing/2014/main" id="{531D460E-F360-4B91-95CA-7690B3270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7530" y="3945982"/>
              <a:ext cx="444500" cy="741363"/>
            </a:xfrm>
            <a:custGeom>
              <a:avLst/>
              <a:gdLst>
                <a:gd name="T0" fmla="*/ 84 w 86"/>
                <a:gd name="T1" fmla="*/ 64 h 143"/>
                <a:gd name="T2" fmla="*/ 60 w 86"/>
                <a:gd name="T3" fmla="*/ 12 h 143"/>
                <a:gd name="T4" fmla="*/ 20 w 86"/>
                <a:gd name="T5" fmla="*/ 16 h 143"/>
                <a:gd name="T6" fmla="*/ 1 w 86"/>
                <a:gd name="T7" fmla="*/ 65 h 143"/>
                <a:gd name="T8" fmla="*/ 15 w 86"/>
                <a:gd name="T9" fmla="*/ 65 h 143"/>
                <a:gd name="T10" fmla="*/ 28 w 86"/>
                <a:gd name="T11" fmla="*/ 29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4 h 143"/>
                <a:gd name="T20" fmla="*/ 31 w 86"/>
                <a:gd name="T21" fmla="*/ 142 h 143"/>
                <a:gd name="T22" fmla="*/ 39 w 86"/>
                <a:gd name="T23" fmla="*/ 134 h 143"/>
                <a:gd name="T24" fmla="*/ 39 w 86"/>
                <a:gd name="T25" fmla="*/ 94 h 143"/>
                <a:gd name="T26" fmla="*/ 46 w 86"/>
                <a:gd name="T27" fmla="*/ 94 h 143"/>
                <a:gd name="T28" fmla="*/ 46 w 86"/>
                <a:gd name="T29" fmla="*/ 134 h 143"/>
                <a:gd name="T30" fmla="*/ 61 w 86"/>
                <a:gd name="T31" fmla="*/ 134 h 143"/>
                <a:gd name="T32" fmla="*/ 61 w 86"/>
                <a:gd name="T33" fmla="*/ 94 h 143"/>
                <a:gd name="T34" fmla="*/ 74 w 86"/>
                <a:gd name="T35" fmla="*/ 94 h 143"/>
                <a:gd name="T36" fmla="*/ 61 w 86"/>
                <a:gd name="T37" fmla="*/ 44 h 143"/>
                <a:gd name="T38" fmla="*/ 58 w 86"/>
                <a:gd name="T39" fmla="*/ 29 h 143"/>
                <a:gd name="T40" fmla="*/ 70 w 86"/>
                <a:gd name="T41" fmla="*/ 64 h 143"/>
                <a:gd name="T42" fmla="*/ 84 w 86"/>
                <a:gd name="T43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4" y="64"/>
                  </a:moveTo>
                  <a:cubicBezTo>
                    <a:pt x="81" y="21"/>
                    <a:pt x="60" y="12"/>
                    <a:pt x="60" y="12"/>
                  </a:cubicBezTo>
                  <a:cubicBezTo>
                    <a:pt x="60" y="12"/>
                    <a:pt x="41" y="0"/>
                    <a:pt x="20" y="16"/>
                  </a:cubicBezTo>
                  <a:cubicBezTo>
                    <a:pt x="6" y="28"/>
                    <a:pt x="3" y="46"/>
                    <a:pt x="1" y="65"/>
                  </a:cubicBezTo>
                  <a:cubicBezTo>
                    <a:pt x="0" y="74"/>
                    <a:pt x="14" y="74"/>
                    <a:pt x="15" y="65"/>
                  </a:cubicBezTo>
                  <a:cubicBezTo>
                    <a:pt x="17" y="54"/>
                    <a:pt x="23" y="38"/>
                    <a:pt x="28" y="29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8"/>
                    <a:pt x="27" y="142"/>
                    <a:pt x="31" y="142"/>
                  </a:cubicBezTo>
                  <a:cubicBezTo>
                    <a:pt x="36" y="142"/>
                    <a:pt x="39" y="138"/>
                    <a:pt x="39" y="13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7"/>
                    <a:pt x="46" y="121"/>
                    <a:pt x="46" y="134"/>
                  </a:cubicBezTo>
                  <a:cubicBezTo>
                    <a:pt x="46" y="143"/>
                    <a:pt x="61" y="143"/>
                    <a:pt x="61" y="134"/>
                  </a:cubicBezTo>
                  <a:cubicBezTo>
                    <a:pt x="61" y="121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3"/>
                    <a:pt x="70" y="64"/>
                  </a:cubicBezTo>
                  <a:cubicBezTo>
                    <a:pt x="71" y="73"/>
                    <a:pt x="86" y="73"/>
                    <a:pt x="84" y="6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Oval 47">
              <a:extLst>
                <a:ext uri="{FF2B5EF4-FFF2-40B4-BE49-F238E27FC236}">
                  <a16:creationId xmlns:a16="http://schemas.microsoft.com/office/drawing/2014/main" id="{62CE2B48-DFFC-492B-AEC3-62C4DB460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6755" y="3831682"/>
              <a:ext cx="144463" cy="1460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48">
              <a:extLst>
                <a:ext uri="{FF2B5EF4-FFF2-40B4-BE49-F238E27FC236}">
                  <a16:creationId xmlns:a16="http://schemas.microsoft.com/office/drawing/2014/main" id="{17418C0E-3FD3-4249-982E-D152BEA20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6318" y="3934869"/>
              <a:ext cx="444500" cy="742950"/>
            </a:xfrm>
            <a:custGeom>
              <a:avLst/>
              <a:gdLst>
                <a:gd name="T0" fmla="*/ 85 w 86"/>
                <a:gd name="T1" fmla="*/ 63 h 143"/>
                <a:gd name="T2" fmla="*/ 61 w 86"/>
                <a:gd name="T3" fmla="*/ 12 h 143"/>
                <a:gd name="T4" fmla="*/ 20 w 86"/>
                <a:gd name="T5" fmla="*/ 15 h 143"/>
                <a:gd name="T6" fmla="*/ 1 w 86"/>
                <a:gd name="T7" fmla="*/ 64 h 143"/>
                <a:gd name="T8" fmla="*/ 16 w 86"/>
                <a:gd name="T9" fmla="*/ 64 h 143"/>
                <a:gd name="T10" fmla="*/ 28 w 86"/>
                <a:gd name="T11" fmla="*/ 29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4 h 143"/>
                <a:gd name="T20" fmla="*/ 32 w 86"/>
                <a:gd name="T21" fmla="*/ 141 h 143"/>
                <a:gd name="T22" fmla="*/ 39 w 86"/>
                <a:gd name="T23" fmla="*/ 134 h 143"/>
                <a:gd name="T24" fmla="*/ 39 w 86"/>
                <a:gd name="T25" fmla="*/ 94 h 143"/>
                <a:gd name="T26" fmla="*/ 47 w 86"/>
                <a:gd name="T27" fmla="*/ 94 h 143"/>
                <a:gd name="T28" fmla="*/ 47 w 86"/>
                <a:gd name="T29" fmla="*/ 134 h 143"/>
                <a:gd name="T30" fmla="*/ 61 w 86"/>
                <a:gd name="T31" fmla="*/ 134 h 143"/>
                <a:gd name="T32" fmla="*/ 61 w 86"/>
                <a:gd name="T33" fmla="*/ 94 h 143"/>
                <a:gd name="T34" fmla="*/ 74 w 86"/>
                <a:gd name="T35" fmla="*/ 94 h 143"/>
                <a:gd name="T36" fmla="*/ 61 w 86"/>
                <a:gd name="T37" fmla="*/ 44 h 143"/>
                <a:gd name="T38" fmla="*/ 58 w 86"/>
                <a:gd name="T39" fmla="*/ 29 h 143"/>
                <a:gd name="T40" fmla="*/ 70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1"/>
                    <a:pt x="61" y="12"/>
                    <a:pt x="61" y="12"/>
                  </a:cubicBezTo>
                  <a:cubicBezTo>
                    <a:pt x="61" y="12"/>
                    <a:pt x="41" y="0"/>
                    <a:pt x="20" y="15"/>
                  </a:cubicBezTo>
                  <a:cubicBezTo>
                    <a:pt x="7" y="28"/>
                    <a:pt x="4" y="46"/>
                    <a:pt x="1" y="64"/>
                  </a:cubicBezTo>
                  <a:cubicBezTo>
                    <a:pt x="0" y="74"/>
                    <a:pt x="15" y="73"/>
                    <a:pt x="16" y="64"/>
                  </a:cubicBezTo>
                  <a:cubicBezTo>
                    <a:pt x="17" y="54"/>
                    <a:pt x="23" y="38"/>
                    <a:pt x="28" y="29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8"/>
                    <a:pt x="27" y="141"/>
                    <a:pt x="32" y="141"/>
                  </a:cubicBezTo>
                  <a:cubicBezTo>
                    <a:pt x="36" y="141"/>
                    <a:pt x="39" y="138"/>
                    <a:pt x="39" y="13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107"/>
                    <a:pt x="47" y="121"/>
                    <a:pt x="47" y="134"/>
                  </a:cubicBezTo>
                  <a:cubicBezTo>
                    <a:pt x="47" y="143"/>
                    <a:pt x="61" y="143"/>
                    <a:pt x="61" y="134"/>
                  </a:cubicBezTo>
                  <a:cubicBezTo>
                    <a:pt x="61" y="121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3"/>
                    <a:pt x="86" y="73"/>
                    <a:pt x="85" y="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Oval 49">
              <a:extLst>
                <a:ext uri="{FF2B5EF4-FFF2-40B4-BE49-F238E27FC236}">
                  <a16:creationId xmlns:a16="http://schemas.microsoft.com/office/drawing/2014/main" id="{36AFDEF8-D250-42C8-AFF5-9B0B440A0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5543" y="3822157"/>
              <a:ext cx="144463" cy="1444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0">
              <a:extLst>
                <a:ext uri="{FF2B5EF4-FFF2-40B4-BE49-F238E27FC236}">
                  <a16:creationId xmlns:a16="http://schemas.microsoft.com/office/drawing/2014/main" id="{FF14F936-9DCD-4F6C-B265-3B1AFA220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5105" y="3934869"/>
              <a:ext cx="438150" cy="742950"/>
            </a:xfrm>
            <a:custGeom>
              <a:avLst/>
              <a:gdLst>
                <a:gd name="T0" fmla="*/ 84 w 85"/>
                <a:gd name="T1" fmla="*/ 63 h 143"/>
                <a:gd name="T2" fmla="*/ 60 w 85"/>
                <a:gd name="T3" fmla="*/ 12 h 143"/>
                <a:gd name="T4" fmla="*/ 20 w 85"/>
                <a:gd name="T5" fmla="*/ 15 h 143"/>
                <a:gd name="T6" fmla="*/ 1 w 85"/>
                <a:gd name="T7" fmla="*/ 64 h 143"/>
                <a:gd name="T8" fmla="*/ 15 w 85"/>
                <a:gd name="T9" fmla="*/ 64 h 143"/>
                <a:gd name="T10" fmla="*/ 28 w 85"/>
                <a:gd name="T11" fmla="*/ 29 h 143"/>
                <a:gd name="T12" fmla="*/ 27 w 85"/>
                <a:gd name="T13" fmla="*/ 44 h 143"/>
                <a:gd name="T14" fmla="*/ 10 w 85"/>
                <a:gd name="T15" fmla="*/ 94 h 143"/>
                <a:gd name="T16" fmla="*/ 24 w 85"/>
                <a:gd name="T17" fmla="*/ 94 h 143"/>
                <a:gd name="T18" fmla="*/ 24 w 85"/>
                <a:gd name="T19" fmla="*/ 134 h 143"/>
                <a:gd name="T20" fmla="*/ 31 w 85"/>
                <a:gd name="T21" fmla="*/ 141 h 143"/>
                <a:gd name="T22" fmla="*/ 39 w 85"/>
                <a:gd name="T23" fmla="*/ 134 h 143"/>
                <a:gd name="T24" fmla="*/ 39 w 85"/>
                <a:gd name="T25" fmla="*/ 94 h 143"/>
                <a:gd name="T26" fmla="*/ 46 w 85"/>
                <a:gd name="T27" fmla="*/ 94 h 143"/>
                <a:gd name="T28" fmla="*/ 46 w 85"/>
                <a:gd name="T29" fmla="*/ 134 h 143"/>
                <a:gd name="T30" fmla="*/ 60 w 85"/>
                <a:gd name="T31" fmla="*/ 134 h 143"/>
                <a:gd name="T32" fmla="*/ 60 w 85"/>
                <a:gd name="T33" fmla="*/ 94 h 143"/>
                <a:gd name="T34" fmla="*/ 74 w 85"/>
                <a:gd name="T35" fmla="*/ 94 h 143"/>
                <a:gd name="T36" fmla="*/ 61 w 85"/>
                <a:gd name="T37" fmla="*/ 44 h 143"/>
                <a:gd name="T38" fmla="*/ 58 w 85"/>
                <a:gd name="T39" fmla="*/ 29 h 143"/>
                <a:gd name="T40" fmla="*/ 70 w 85"/>
                <a:gd name="T41" fmla="*/ 63 h 143"/>
                <a:gd name="T42" fmla="*/ 84 w 85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143">
                  <a:moveTo>
                    <a:pt x="84" y="63"/>
                  </a:moveTo>
                  <a:cubicBezTo>
                    <a:pt x="80" y="21"/>
                    <a:pt x="60" y="12"/>
                    <a:pt x="60" y="12"/>
                  </a:cubicBezTo>
                  <a:cubicBezTo>
                    <a:pt x="60" y="12"/>
                    <a:pt x="40" y="0"/>
                    <a:pt x="20" y="15"/>
                  </a:cubicBezTo>
                  <a:cubicBezTo>
                    <a:pt x="6" y="28"/>
                    <a:pt x="3" y="46"/>
                    <a:pt x="1" y="64"/>
                  </a:cubicBezTo>
                  <a:cubicBezTo>
                    <a:pt x="0" y="74"/>
                    <a:pt x="14" y="73"/>
                    <a:pt x="15" y="64"/>
                  </a:cubicBezTo>
                  <a:cubicBezTo>
                    <a:pt x="17" y="54"/>
                    <a:pt x="23" y="38"/>
                    <a:pt x="28" y="29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8"/>
                    <a:pt x="27" y="141"/>
                    <a:pt x="31" y="141"/>
                  </a:cubicBezTo>
                  <a:cubicBezTo>
                    <a:pt x="35" y="141"/>
                    <a:pt x="39" y="138"/>
                    <a:pt x="39" y="13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7"/>
                    <a:pt x="46" y="121"/>
                    <a:pt x="46" y="134"/>
                  </a:cubicBezTo>
                  <a:cubicBezTo>
                    <a:pt x="46" y="143"/>
                    <a:pt x="60" y="143"/>
                    <a:pt x="60" y="134"/>
                  </a:cubicBezTo>
                  <a:cubicBezTo>
                    <a:pt x="60" y="121"/>
                    <a:pt x="60" y="107"/>
                    <a:pt x="60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3"/>
                    <a:pt x="85" y="73"/>
                    <a:pt x="84" y="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Oval 51">
              <a:extLst>
                <a:ext uri="{FF2B5EF4-FFF2-40B4-BE49-F238E27FC236}">
                  <a16:creationId xmlns:a16="http://schemas.microsoft.com/office/drawing/2014/main" id="{19CF0BFC-1657-41CD-B701-B484F8C3B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4330" y="3822157"/>
              <a:ext cx="139700" cy="1444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2">
              <a:extLst>
                <a:ext uri="{FF2B5EF4-FFF2-40B4-BE49-F238E27FC236}">
                  <a16:creationId xmlns:a16="http://schemas.microsoft.com/office/drawing/2014/main" id="{C3AF2BE1-F273-4265-946F-4B1076DB2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3893" y="3945982"/>
              <a:ext cx="444500" cy="741363"/>
            </a:xfrm>
            <a:custGeom>
              <a:avLst/>
              <a:gdLst>
                <a:gd name="T0" fmla="*/ 85 w 86"/>
                <a:gd name="T1" fmla="*/ 63 h 143"/>
                <a:gd name="T2" fmla="*/ 60 w 86"/>
                <a:gd name="T3" fmla="*/ 12 h 143"/>
                <a:gd name="T4" fmla="*/ 20 w 86"/>
                <a:gd name="T5" fmla="*/ 15 h 143"/>
                <a:gd name="T6" fmla="*/ 1 w 86"/>
                <a:gd name="T7" fmla="*/ 64 h 143"/>
                <a:gd name="T8" fmla="*/ 16 w 86"/>
                <a:gd name="T9" fmla="*/ 64 h 143"/>
                <a:gd name="T10" fmla="*/ 28 w 86"/>
                <a:gd name="T11" fmla="*/ 28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3 h 143"/>
                <a:gd name="T20" fmla="*/ 31 w 86"/>
                <a:gd name="T21" fmla="*/ 141 h 143"/>
                <a:gd name="T22" fmla="*/ 39 w 86"/>
                <a:gd name="T23" fmla="*/ 133 h 143"/>
                <a:gd name="T24" fmla="*/ 39 w 86"/>
                <a:gd name="T25" fmla="*/ 94 h 143"/>
                <a:gd name="T26" fmla="*/ 46 w 86"/>
                <a:gd name="T27" fmla="*/ 94 h 143"/>
                <a:gd name="T28" fmla="*/ 46 w 86"/>
                <a:gd name="T29" fmla="*/ 134 h 143"/>
                <a:gd name="T30" fmla="*/ 61 w 86"/>
                <a:gd name="T31" fmla="*/ 134 h 143"/>
                <a:gd name="T32" fmla="*/ 61 w 86"/>
                <a:gd name="T33" fmla="*/ 94 h 143"/>
                <a:gd name="T34" fmla="*/ 74 w 86"/>
                <a:gd name="T35" fmla="*/ 94 h 143"/>
                <a:gd name="T36" fmla="*/ 61 w 86"/>
                <a:gd name="T37" fmla="*/ 44 h 143"/>
                <a:gd name="T38" fmla="*/ 58 w 86"/>
                <a:gd name="T39" fmla="*/ 29 h 143"/>
                <a:gd name="T40" fmla="*/ 70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0"/>
                    <a:pt x="60" y="12"/>
                    <a:pt x="60" y="12"/>
                  </a:cubicBezTo>
                  <a:cubicBezTo>
                    <a:pt x="60" y="12"/>
                    <a:pt x="41" y="0"/>
                    <a:pt x="20" y="15"/>
                  </a:cubicBezTo>
                  <a:cubicBezTo>
                    <a:pt x="6" y="27"/>
                    <a:pt x="3" y="46"/>
                    <a:pt x="1" y="64"/>
                  </a:cubicBezTo>
                  <a:cubicBezTo>
                    <a:pt x="0" y="73"/>
                    <a:pt x="14" y="73"/>
                    <a:pt x="16" y="64"/>
                  </a:cubicBezTo>
                  <a:cubicBezTo>
                    <a:pt x="17" y="53"/>
                    <a:pt x="23" y="38"/>
                    <a:pt x="28" y="28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8"/>
                    <a:pt x="27" y="141"/>
                    <a:pt x="31" y="141"/>
                  </a:cubicBezTo>
                  <a:cubicBezTo>
                    <a:pt x="36" y="141"/>
                    <a:pt x="39" y="138"/>
                    <a:pt x="39" y="133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7"/>
                    <a:pt x="46" y="120"/>
                    <a:pt x="46" y="134"/>
                  </a:cubicBezTo>
                  <a:cubicBezTo>
                    <a:pt x="46" y="143"/>
                    <a:pt x="61" y="143"/>
                    <a:pt x="61" y="134"/>
                  </a:cubicBezTo>
                  <a:cubicBezTo>
                    <a:pt x="61" y="120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2"/>
                    <a:pt x="86" y="72"/>
                    <a:pt x="85" y="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Oval 53">
              <a:extLst>
                <a:ext uri="{FF2B5EF4-FFF2-40B4-BE49-F238E27FC236}">
                  <a16:creationId xmlns:a16="http://schemas.microsoft.com/office/drawing/2014/main" id="{C2CF3723-1B81-4735-8EA9-BB721A666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3118" y="3831682"/>
              <a:ext cx="144463" cy="139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4">
              <a:extLst>
                <a:ext uri="{FF2B5EF4-FFF2-40B4-BE49-F238E27FC236}">
                  <a16:creationId xmlns:a16="http://schemas.microsoft.com/office/drawing/2014/main" id="{F583864B-A857-4D42-8B89-876A46DDD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7918" y="3966619"/>
              <a:ext cx="442913" cy="741363"/>
            </a:xfrm>
            <a:custGeom>
              <a:avLst/>
              <a:gdLst>
                <a:gd name="T0" fmla="*/ 85 w 86"/>
                <a:gd name="T1" fmla="*/ 63 h 143"/>
                <a:gd name="T2" fmla="*/ 61 w 86"/>
                <a:gd name="T3" fmla="*/ 12 h 143"/>
                <a:gd name="T4" fmla="*/ 20 w 86"/>
                <a:gd name="T5" fmla="*/ 15 h 143"/>
                <a:gd name="T6" fmla="*/ 1 w 86"/>
                <a:gd name="T7" fmla="*/ 64 h 143"/>
                <a:gd name="T8" fmla="*/ 16 w 86"/>
                <a:gd name="T9" fmla="*/ 64 h 143"/>
                <a:gd name="T10" fmla="*/ 28 w 86"/>
                <a:gd name="T11" fmla="*/ 28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3 h 143"/>
                <a:gd name="T20" fmla="*/ 32 w 86"/>
                <a:gd name="T21" fmla="*/ 141 h 143"/>
                <a:gd name="T22" fmla="*/ 40 w 86"/>
                <a:gd name="T23" fmla="*/ 133 h 143"/>
                <a:gd name="T24" fmla="*/ 40 w 86"/>
                <a:gd name="T25" fmla="*/ 94 h 143"/>
                <a:gd name="T26" fmla="*/ 47 w 86"/>
                <a:gd name="T27" fmla="*/ 94 h 143"/>
                <a:gd name="T28" fmla="*/ 47 w 86"/>
                <a:gd name="T29" fmla="*/ 133 h 143"/>
                <a:gd name="T30" fmla="*/ 61 w 86"/>
                <a:gd name="T31" fmla="*/ 133 h 143"/>
                <a:gd name="T32" fmla="*/ 61 w 86"/>
                <a:gd name="T33" fmla="*/ 94 h 143"/>
                <a:gd name="T34" fmla="*/ 74 w 86"/>
                <a:gd name="T35" fmla="*/ 94 h 143"/>
                <a:gd name="T36" fmla="*/ 62 w 86"/>
                <a:gd name="T37" fmla="*/ 44 h 143"/>
                <a:gd name="T38" fmla="*/ 59 w 86"/>
                <a:gd name="T39" fmla="*/ 28 h 143"/>
                <a:gd name="T40" fmla="*/ 70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0"/>
                    <a:pt x="61" y="12"/>
                    <a:pt x="61" y="12"/>
                  </a:cubicBezTo>
                  <a:cubicBezTo>
                    <a:pt x="61" y="12"/>
                    <a:pt x="41" y="0"/>
                    <a:pt x="20" y="15"/>
                  </a:cubicBezTo>
                  <a:cubicBezTo>
                    <a:pt x="7" y="27"/>
                    <a:pt x="4" y="46"/>
                    <a:pt x="1" y="64"/>
                  </a:cubicBezTo>
                  <a:cubicBezTo>
                    <a:pt x="0" y="73"/>
                    <a:pt x="15" y="73"/>
                    <a:pt x="16" y="64"/>
                  </a:cubicBezTo>
                  <a:cubicBezTo>
                    <a:pt x="17" y="53"/>
                    <a:pt x="23" y="37"/>
                    <a:pt x="28" y="28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8"/>
                    <a:pt x="27" y="141"/>
                    <a:pt x="32" y="141"/>
                  </a:cubicBezTo>
                  <a:cubicBezTo>
                    <a:pt x="36" y="141"/>
                    <a:pt x="40" y="138"/>
                    <a:pt x="40" y="133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107"/>
                    <a:pt x="47" y="120"/>
                    <a:pt x="47" y="133"/>
                  </a:cubicBezTo>
                  <a:cubicBezTo>
                    <a:pt x="47" y="143"/>
                    <a:pt x="61" y="143"/>
                    <a:pt x="61" y="133"/>
                  </a:cubicBezTo>
                  <a:cubicBezTo>
                    <a:pt x="61" y="120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39"/>
                    <a:pt x="59" y="31"/>
                    <a:pt x="59" y="28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2" y="72"/>
                    <a:pt x="86" y="72"/>
                    <a:pt x="85" y="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Oval 55">
              <a:extLst>
                <a:ext uri="{FF2B5EF4-FFF2-40B4-BE49-F238E27FC236}">
                  <a16:creationId xmlns:a16="http://schemas.microsoft.com/office/drawing/2014/main" id="{2EB6C925-9B68-42BA-8179-50ED65BFE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7143" y="3852319"/>
              <a:ext cx="144463" cy="139700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6" name="Group 515">
            <a:extLst>
              <a:ext uri="{FF2B5EF4-FFF2-40B4-BE49-F238E27FC236}">
                <a16:creationId xmlns:a16="http://schemas.microsoft.com/office/drawing/2014/main" id="{32803726-6D19-46F0-A5CD-FD7BA2C0275D}"/>
              </a:ext>
            </a:extLst>
          </p:cNvPr>
          <p:cNvGrpSpPr/>
          <p:nvPr/>
        </p:nvGrpSpPr>
        <p:grpSpPr>
          <a:xfrm>
            <a:off x="9494674" y="4707982"/>
            <a:ext cx="2259012" cy="871538"/>
            <a:chOff x="-653058" y="6077250"/>
            <a:chExt cx="2259012" cy="87153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296" name="Freeform 56">
              <a:extLst>
                <a:ext uri="{FF2B5EF4-FFF2-40B4-BE49-F238E27FC236}">
                  <a16:creationId xmlns:a16="http://schemas.microsoft.com/office/drawing/2014/main" id="{0F92E96F-414D-4AEE-B48E-D8111C108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3058" y="6205838"/>
              <a:ext cx="438150" cy="742950"/>
            </a:xfrm>
            <a:custGeom>
              <a:avLst/>
              <a:gdLst>
                <a:gd name="T0" fmla="*/ 84 w 85"/>
                <a:gd name="T1" fmla="*/ 63 h 143"/>
                <a:gd name="T2" fmla="*/ 60 w 85"/>
                <a:gd name="T3" fmla="*/ 12 h 143"/>
                <a:gd name="T4" fmla="*/ 19 w 85"/>
                <a:gd name="T5" fmla="*/ 15 h 143"/>
                <a:gd name="T6" fmla="*/ 1 w 85"/>
                <a:gd name="T7" fmla="*/ 64 h 143"/>
                <a:gd name="T8" fmla="*/ 15 w 85"/>
                <a:gd name="T9" fmla="*/ 64 h 143"/>
                <a:gd name="T10" fmla="*/ 28 w 85"/>
                <a:gd name="T11" fmla="*/ 28 h 143"/>
                <a:gd name="T12" fmla="*/ 26 w 85"/>
                <a:gd name="T13" fmla="*/ 43 h 143"/>
                <a:gd name="T14" fmla="*/ 10 w 85"/>
                <a:gd name="T15" fmla="*/ 93 h 143"/>
                <a:gd name="T16" fmla="*/ 23 w 85"/>
                <a:gd name="T17" fmla="*/ 93 h 143"/>
                <a:gd name="T18" fmla="*/ 23 w 85"/>
                <a:gd name="T19" fmla="*/ 133 h 143"/>
                <a:gd name="T20" fmla="*/ 31 w 85"/>
                <a:gd name="T21" fmla="*/ 141 h 143"/>
                <a:gd name="T22" fmla="*/ 39 w 85"/>
                <a:gd name="T23" fmla="*/ 133 h 143"/>
                <a:gd name="T24" fmla="*/ 39 w 85"/>
                <a:gd name="T25" fmla="*/ 93 h 143"/>
                <a:gd name="T26" fmla="*/ 46 w 85"/>
                <a:gd name="T27" fmla="*/ 93 h 143"/>
                <a:gd name="T28" fmla="*/ 46 w 85"/>
                <a:gd name="T29" fmla="*/ 133 h 143"/>
                <a:gd name="T30" fmla="*/ 60 w 85"/>
                <a:gd name="T31" fmla="*/ 133 h 143"/>
                <a:gd name="T32" fmla="*/ 60 w 85"/>
                <a:gd name="T33" fmla="*/ 93 h 143"/>
                <a:gd name="T34" fmla="*/ 74 w 85"/>
                <a:gd name="T35" fmla="*/ 93 h 143"/>
                <a:gd name="T36" fmla="*/ 61 w 85"/>
                <a:gd name="T37" fmla="*/ 43 h 143"/>
                <a:gd name="T38" fmla="*/ 58 w 85"/>
                <a:gd name="T39" fmla="*/ 28 h 143"/>
                <a:gd name="T40" fmla="*/ 70 w 85"/>
                <a:gd name="T41" fmla="*/ 63 h 143"/>
                <a:gd name="T42" fmla="*/ 84 w 85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143">
                  <a:moveTo>
                    <a:pt x="84" y="63"/>
                  </a:moveTo>
                  <a:cubicBezTo>
                    <a:pt x="80" y="20"/>
                    <a:pt x="60" y="12"/>
                    <a:pt x="60" y="12"/>
                  </a:cubicBezTo>
                  <a:cubicBezTo>
                    <a:pt x="60" y="12"/>
                    <a:pt x="40" y="0"/>
                    <a:pt x="19" y="15"/>
                  </a:cubicBezTo>
                  <a:cubicBezTo>
                    <a:pt x="6" y="27"/>
                    <a:pt x="3" y="46"/>
                    <a:pt x="1" y="64"/>
                  </a:cubicBezTo>
                  <a:cubicBezTo>
                    <a:pt x="0" y="73"/>
                    <a:pt x="14" y="73"/>
                    <a:pt x="15" y="64"/>
                  </a:cubicBezTo>
                  <a:cubicBezTo>
                    <a:pt x="16" y="53"/>
                    <a:pt x="22" y="37"/>
                    <a:pt x="28" y="28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3" y="137"/>
                    <a:pt x="26" y="141"/>
                    <a:pt x="31" y="141"/>
                  </a:cubicBezTo>
                  <a:cubicBezTo>
                    <a:pt x="35" y="141"/>
                    <a:pt x="39" y="137"/>
                    <a:pt x="39" y="13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107"/>
                    <a:pt x="46" y="120"/>
                    <a:pt x="46" y="133"/>
                  </a:cubicBezTo>
                  <a:cubicBezTo>
                    <a:pt x="46" y="143"/>
                    <a:pt x="60" y="143"/>
                    <a:pt x="60" y="133"/>
                  </a:cubicBezTo>
                  <a:cubicBezTo>
                    <a:pt x="60" y="120"/>
                    <a:pt x="60" y="107"/>
                    <a:pt x="60" y="93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39"/>
                    <a:pt x="58" y="31"/>
                    <a:pt x="58" y="28"/>
                  </a:cubicBezTo>
                  <a:cubicBezTo>
                    <a:pt x="64" y="38"/>
                    <a:pt x="68" y="52"/>
                    <a:pt x="70" y="63"/>
                  </a:cubicBezTo>
                  <a:cubicBezTo>
                    <a:pt x="71" y="72"/>
                    <a:pt x="85" y="72"/>
                    <a:pt x="84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Oval 57">
              <a:extLst>
                <a:ext uri="{FF2B5EF4-FFF2-40B4-BE49-F238E27FC236}">
                  <a16:creationId xmlns:a16="http://schemas.microsoft.com/office/drawing/2014/main" id="{ECBB00A7-10F8-4012-A1E7-1B0711B24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03833" y="6086775"/>
              <a:ext cx="139700" cy="1460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58">
              <a:extLst>
                <a:ext uri="{FF2B5EF4-FFF2-40B4-BE49-F238E27FC236}">
                  <a16:creationId xmlns:a16="http://schemas.microsoft.com/office/drawing/2014/main" id="{BD0013DA-2712-4131-AA4B-D5BA35DC8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033" y="6205838"/>
              <a:ext cx="442913" cy="742950"/>
            </a:xfrm>
            <a:custGeom>
              <a:avLst/>
              <a:gdLst>
                <a:gd name="T0" fmla="*/ 85 w 86"/>
                <a:gd name="T1" fmla="*/ 63 h 143"/>
                <a:gd name="T2" fmla="*/ 60 w 86"/>
                <a:gd name="T3" fmla="*/ 12 h 143"/>
                <a:gd name="T4" fmla="*/ 20 w 86"/>
                <a:gd name="T5" fmla="*/ 15 h 143"/>
                <a:gd name="T6" fmla="*/ 1 w 86"/>
                <a:gd name="T7" fmla="*/ 64 h 143"/>
                <a:gd name="T8" fmla="*/ 16 w 86"/>
                <a:gd name="T9" fmla="*/ 64 h 143"/>
                <a:gd name="T10" fmla="*/ 28 w 86"/>
                <a:gd name="T11" fmla="*/ 28 h 143"/>
                <a:gd name="T12" fmla="*/ 27 w 86"/>
                <a:gd name="T13" fmla="*/ 43 h 143"/>
                <a:gd name="T14" fmla="*/ 11 w 86"/>
                <a:gd name="T15" fmla="*/ 93 h 143"/>
                <a:gd name="T16" fmla="*/ 24 w 86"/>
                <a:gd name="T17" fmla="*/ 93 h 143"/>
                <a:gd name="T18" fmla="*/ 24 w 86"/>
                <a:gd name="T19" fmla="*/ 133 h 143"/>
                <a:gd name="T20" fmla="*/ 31 w 86"/>
                <a:gd name="T21" fmla="*/ 141 h 143"/>
                <a:gd name="T22" fmla="*/ 39 w 86"/>
                <a:gd name="T23" fmla="*/ 133 h 143"/>
                <a:gd name="T24" fmla="*/ 39 w 86"/>
                <a:gd name="T25" fmla="*/ 93 h 143"/>
                <a:gd name="T26" fmla="*/ 46 w 86"/>
                <a:gd name="T27" fmla="*/ 93 h 143"/>
                <a:gd name="T28" fmla="*/ 46 w 86"/>
                <a:gd name="T29" fmla="*/ 133 h 143"/>
                <a:gd name="T30" fmla="*/ 61 w 86"/>
                <a:gd name="T31" fmla="*/ 133 h 143"/>
                <a:gd name="T32" fmla="*/ 61 w 86"/>
                <a:gd name="T33" fmla="*/ 93 h 143"/>
                <a:gd name="T34" fmla="*/ 74 w 86"/>
                <a:gd name="T35" fmla="*/ 93 h 143"/>
                <a:gd name="T36" fmla="*/ 61 w 86"/>
                <a:gd name="T37" fmla="*/ 43 h 143"/>
                <a:gd name="T38" fmla="*/ 58 w 86"/>
                <a:gd name="T39" fmla="*/ 28 h 143"/>
                <a:gd name="T40" fmla="*/ 70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0"/>
                    <a:pt x="60" y="12"/>
                    <a:pt x="60" y="12"/>
                  </a:cubicBezTo>
                  <a:cubicBezTo>
                    <a:pt x="60" y="12"/>
                    <a:pt x="41" y="0"/>
                    <a:pt x="20" y="15"/>
                  </a:cubicBezTo>
                  <a:cubicBezTo>
                    <a:pt x="6" y="27"/>
                    <a:pt x="3" y="46"/>
                    <a:pt x="1" y="64"/>
                  </a:cubicBezTo>
                  <a:cubicBezTo>
                    <a:pt x="0" y="73"/>
                    <a:pt x="14" y="73"/>
                    <a:pt x="16" y="64"/>
                  </a:cubicBezTo>
                  <a:cubicBezTo>
                    <a:pt x="17" y="53"/>
                    <a:pt x="23" y="37"/>
                    <a:pt x="28" y="28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7"/>
                    <a:pt x="27" y="141"/>
                    <a:pt x="31" y="141"/>
                  </a:cubicBezTo>
                  <a:cubicBezTo>
                    <a:pt x="36" y="141"/>
                    <a:pt x="39" y="137"/>
                    <a:pt x="39" y="13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107"/>
                    <a:pt x="46" y="120"/>
                    <a:pt x="46" y="133"/>
                  </a:cubicBezTo>
                  <a:cubicBezTo>
                    <a:pt x="46" y="143"/>
                    <a:pt x="61" y="143"/>
                    <a:pt x="61" y="133"/>
                  </a:cubicBezTo>
                  <a:cubicBezTo>
                    <a:pt x="61" y="120"/>
                    <a:pt x="61" y="107"/>
                    <a:pt x="61" y="93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39"/>
                    <a:pt x="58" y="31"/>
                    <a:pt x="58" y="28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2"/>
                    <a:pt x="86" y="72"/>
                    <a:pt x="8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Oval 59">
              <a:extLst>
                <a:ext uri="{FF2B5EF4-FFF2-40B4-BE49-F238E27FC236}">
                  <a16:creationId xmlns:a16="http://schemas.microsoft.com/office/drawing/2014/main" id="{0C4B2B43-CAA9-4FE0-948F-259C181D6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9808" y="6086775"/>
              <a:ext cx="144463" cy="1460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60">
              <a:extLst>
                <a:ext uri="{FF2B5EF4-FFF2-40B4-BE49-F238E27FC236}">
                  <a16:creationId xmlns:a16="http://schemas.microsoft.com/office/drawing/2014/main" id="{6194F1FF-7961-4835-B26A-5BE8ED90C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54" y="6196313"/>
              <a:ext cx="442913" cy="736600"/>
            </a:xfrm>
            <a:custGeom>
              <a:avLst/>
              <a:gdLst>
                <a:gd name="T0" fmla="*/ 85 w 86"/>
                <a:gd name="T1" fmla="*/ 63 h 142"/>
                <a:gd name="T2" fmla="*/ 61 w 86"/>
                <a:gd name="T3" fmla="*/ 11 h 142"/>
                <a:gd name="T4" fmla="*/ 20 w 86"/>
                <a:gd name="T5" fmla="*/ 15 h 142"/>
                <a:gd name="T6" fmla="*/ 1 w 86"/>
                <a:gd name="T7" fmla="*/ 64 h 142"/>
                <a:gd name="T8" fmla="*/ 16 w 86"/>
                <a:gd name="T9" fmla="*/ 64 h 142"/>
                <a:gd name="T10" fmla="*/ 28 w 86"/>
                <a:gd name="T11" fmla="*/ 28 h 142"/>
                <a:gd name="T12" fmla="*/ 27 w 86"/>
                <a:gd name="T13" fmla="*/ 43 h 142"/>
                <a:gd name="T14" fmla="*/ 11 w 86"/>
                <a:gd name="T15" fmla="*/ 93 h 142"/>
                <a:gd name="T16" fmla="*/ 24 w 86"/>
                <a:gd name="T17" fmla="*/ 93 h 142"/>
                <a:gd name="T18" fmla="*/ 24 w 86"/>
                <a:gd name="T19" fmla="*/ 133 h 142"/>
                <a:gd name="T20" fmla="*/ 32 w 86"/>
                <a:gd name="T21" fmla="*/ 141 h 142"/>
                <a:gd name="T22" fmla="*/ 40 w 86"/>
                <a:gd name="T23" fmla="*/ 133 h 142"/>
                <a:gd name="T24" fmla="*/ 40 w 86"/>
                <a:gd name="T25" fmla="*/ 93 h 142"/>
                <a:gd name="T26" fmla="*/ 47 w 86"/>
                <a:gd name="T27" fmla="*/ 93 h 142"/>
                <a:gd name="T28" fmla="*/ 47 w 86"/>
                <a:gd name="T29" fmla="*/ 133 h 142"/>
                <a:gd name="T30" fmla="*/ 61 w 86"/>
                <a:gd name="T31" fmla="*/ 133 h 142"/>
                <a:gd name="T32" fmla="*/ 61 w 86"/>
                <a:gd name="T33" fmla="*/ 93 h 142"/>
                <a:gd name="T34" fmla="*/ 74 w 86"/>
                <a:gd name="T35" fmla="*/ 93 h 142"/>
                <a:gd name="T36" fmla="*/ 62 w 86"/>
                <a:gd name="T37" fmla="*/ 43 h 142"/>
                <a:gd name="T38" fmla="*/ 59 w 86"/>
                <a:gd name="T39" fmla="*/ 28 h 142"/>
                <a:gd name="T40" fmla="*/ 71 w 86"/>
                <a:gd name="T41" fmla="*/ 63 h 142"/>
                <a:gd name="T42" fmla="*/ 85 w 86"/>
                <a:gd name="T43" fmla="*/ 6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2">
                  <a:moveTo>
                    <a:pt x="85" y="63"/>
                  </a:moveTo>
                  <a:cubicBezTo>
                    <a:pt x="81" y="20"/>
                    <a:pt x="61" y="11"/>
                    <a:pt x="61" y="11"/>
                  </a:cubicBezTo>
                  <a:cubicBezTo>
                    <a:pt x="61" y="11"/>
                    <a:pt x="41" y="0"/>
                    <a:pt x="20" y="15"/>
                  </a:cubicBezTo>
                  <a:cubicBezTo>
                    <a:pt x="7" y="27"/>
                    <a:pt x="4" y="46"/>
                    <a:pt x="1" y="64"/>
                  </a:cubicBezTo>
                  <a:cubicBezTo>
                    <a:pt x="0" y="73"/>
                    <a:pt x="15" y="73"/>
                    <a:pt x="16" y="64"/>
                  </a:cubicBezTo>
                  <a:cubicBezTo>
                    <a:pt x="17" y="53"/>
                    <a:pt x="23" y="37"/>
                    <a:pt x="28" y="28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7"/>
                    <a:pt x="27" y="141"/>
                    <a:pt x="32" y="141"/>
                  </a:cubicBezTo>
                  <a:cubicBezTo>
                    <a:pt x="36" y="141"/>
                    <a:pt x="40" y="137"/>
                    <a:pt x="40" y="133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107"/>
                    <a:pt x="47" y="120"/>
                    <a:pt x="47" y="133"/>
                  </a:cubicBezTo>
                  <a:cubicBezTo>
                    <a:pt x="47" y="142"/>
                    <a:pt x="61" y="142"/>
                    <a:pt x="61" y="133"/>
                  </a:cubicBezTo>
                  <a:cubicBezTo>
                    <a:pt x="61" y="120"/>
                    <a:pt x="61" y="107"/>
                    <a:pt x="61" y="93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38"/>
                    <a:pt x="59" y="31"/>
                    <a:pt x="59" y="28"/>
                  </a:cubicBezTo>
                  <a:cubicBezTo>
                    <a:pt x="64" y="38"/>
                    <a:pt x="69" y="52"/>
                    <a:pt x="71" y="63"/>
                  </a:cubicBezTo>
                  <a:cubicBezTo>
                    <a:pt x="72" y="72"/>
                    <a:pt x="86" y="72"/>
                    <a:pt x="8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Oval 61">
              <a:extLst>
                <a:ext uri="{FF2B5EF4-FFF2-40B4-BE49-F238E27FC236}">
                  <a16:creationId xmlns:a16="http://schemas.microsoft.com/office/drawing/2014/main" id="{2796FBCB-CEFF-4A62-8984-8AADE2587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979" y="6077250"/>
              <a:ext cx="144463" cy="14446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62">
              <a:extLst>
                <a:ext uri="{FF2B5EF4-FFF2-40B4-BE49-F238E27FC236}">
                  <a16:creationId xmlns:a16="http://schemas.microsoft.com/office/drawing/2014/main" id="{AECB941E-293A-4256-8BCF-0D83853F8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17" y="6196313"/>
              <a:ext cx="438150" cy="741363"/>
            </a:xfrm>
            <a:custGeom>
              <a:avLst/>
              <a:gdLst>
                <a:gd name="T0" fmla="*/ 84 w 85"/>
                <a:gd name="T1" fmla="*/ 63 h 143"/>
                <a:gd name="T2" fmla="*/ 60 w 85"/>
                <a:gd name="T3" fmla="*/ 12 h 143"/>
                <a:gd name="T4" fmla="*/ 20 w 85"/>
                <a:gd name="T5" fmla="*/ 15 h 143"/>
                <a:gd name="T6" fmla="*/ 1 w 85"/>
                <a:gd name="T7" fmla="*/ 64 h 143"/>
                <a:gd name="T8" fmla="*/ 15 w 85"/>
                <a:gd name="T9" fmla="*/ 64 h 143"/>
                <a:gd name="T10" fmla="*/ 28 w 85"/>
                <a:gd name="T11" fmla="*/ 28 h 143"/>
                <a:gd name="T12" fmla="*/ 27 w 85"/>
                <a:gd name="T13" fmla="*/ 44 h 143"/>
                <a:gd name="T14" fmla="*/ 11 w 85"/>
                <a:gd name="T15" fmla="*/ 94 h 143"/>
                <a:gd name="T16" fmla="*/ 24 w 85"/>
                <a:gd name="T17" fmla="*/ 94 h 143"/>
                <a:gd name="T18" fmla="*/ 24 w 85"/>
                <a:gd name="T19" fmla="*/ 133 h 143"/>
                <a:gd name="T20" fmla="*/ 31 w 85"/>
                <a:gd name="T21" fmla="*/ 141 h 143"/>
                <a:gd name="T22" fmla="*/ 39 w 85"/>
                <a:gd name="T23" fmla="*/ 133 h 143"/>
                <a:gd name="T24" fmla="*/ 39 w 85"/>
                <a:gd name="T25" fmla="*/ 94 h 143"/>
                <a:gd name="T26" fmla="*/ 46 w 85"/>
                <a:gd name="T27" fmla="*/ 94 h 143"/>
                <a:gd name="T28" fmla="*/ 46 w 85"/>
                <a:gd name="T29" fmla="*/ 134 h 143"/>
                <a:gd name="T30" fmla="*/ 61 w 85"/>
                <a:gd name="T31" fmla="*/ 134 h 143"/>
                <a:gd name="T32" fmla="*/ 61 w 85"/>
                <a:gd name="T33" fmla="*/ 94 h 143"/>
                <a:gd name="T34" fmla="*/ 74 w 85"/>
                <a:gd name="T35" fmla="*/ 94 h 143"/>
                <a:gd name="T36" fmla="*/ 61 w 85"/>
                <a:gd name="T37" fmla="*/ 44 h 143"/>
                <a:gd name="T38" fmla="*/ 58 w 85"/>
                <a:gd name="T39" fmla="*/ 29 h 143"/>
                <a:gd name="T40" fmla="*/ 70 w 85"/>
                <a:gd name="T41" fmla="*/ 63 h 143"/>
                <a:gd name="T42" fmla="*/ 84 w 85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143">
                  <a:moveTo>
                    <a:pt x="84" y="63"/>
                  </a:moveTo>
                  <a:cubicBezTo>
                    <a:pt x="81" y="20"/>
                    <a:pt x="60" y="12"/>
                    <a:pt x="60" y="12"/>
                  </a:cubicBezTo>
                  <a:cubicBezTo>
                    <a:pt x="60" y="12"/>
                    <a:pt x="40" y="0"/>
                    <a:pt x="20" y="15"/>
                  </a:cubicBezTo>
                  <a:cubicBezTo>
                    <a:pt x="6" y="27"/>
                    <a:pt x="3" y="46"/>
                    <a:pt x="1" y="64"/>
                  </a:cubicBezTo>
                  <a:cubicBezTo>
                    <a:pt x="0" y="73"/>
                    <a:pt x="14" y="73"/>
                    <a:pt x="15" y="64"/>
                  </a:cubicBezTo>
                  <a:cubicBezTo>
                    <a:pt x="17" y="53"/>
                    <a:pt x="23" y="38"/>
                    <a:pt x="28" y="28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8"/>
                    <a:pt x="27" y="141"/>
                    <a:pt x="31" y="141"/>
                  </a:cubicBezTo>
                  <a:cubicBezTo>
                    <a:pt x="36" y="141"/>
                    <a:pt x="39" y="138"/>
                    <a:pt x="39" y="133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7"/>
                    <a:pt x="46" y="120"/>
                    <a:pt x="46" y="134"/>
                  </a:cubicBezTo>
                  <a:cubicBezTo>
                    <a:pt x="46" y="143"/>
                    <a:pt x="61" y="143"/>
                    <a:pt x="61" y="134"/>
                  </a:cubicBezTo>
                  <a:cubicBezTo>
                    <a:pt x="61" y="120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2"/>
                    <a:pt x="85" y="72"/>
                    <a:pt x="84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Oval 63">
              <a:extLst>
                <a:ext uri="{FF2B5EF4-FFF2-40B4-BE49-F238E27FC236}">
                  <a16:creationId xmlns:a16="http://schemas.microsoft.com/office/drawing/2014/main" id="{1BF7FB5E-EE2D-4F0D-9578-5EB65C0C2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242" y="6082013"/>
              <a:ext cx="144463" cy="1397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64">
              <a:extLst>
                <a:ext uri="{FF2B5EF4-FFF2-40B4-BE49-F238E27FC236}">
                  <a16:creationId xmlns:a16="http://schemas.microsoft.com/office/drawing/2014/main" id="{1D76BF94-122F-4DC7-974F-C8BE3E768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454" y="6196313"/>
              <a:ext cx="444500" cy="741363"/>
            </a:xfrm>
            <a:custGeom>
              <a:avLst/>
              <a:gdLst>
                <a:gd name="T0" fmla="*/ 85 w 86"/>
                <a:gd name="T1" fmla="*/ 63 h 143"/>
                <a:gd name="T2" fmla="*/ 61 w 86"/>
                <a:gd name="T3" fmla="*/ 12 h 143"/>
                <a:gd name="T4" fmla="*/ 20 w 86"/>
                <a:gd name="T5" fmla="*/ 15 h 143"/>
                <a:gd name="T6" fmla="*/ 2 w 86"/>
                <a:gd name="T7" fmla="*/ 64 h 143"/>
                <a:gd name="T8" fmla="*/ 16 w 86"/>
                <a:gd name="T9" fmla="*/ 64 h 143"/>
                <a:gd name="T10" fmla="*/ 29 w 86"/>
                <a:gd name="T11" fmla="*/ 28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3 h 143"/>
                <a:gd name="T20" fmla="*/ 32 w 86"/>
                <a:gd name="T21" fmla="*/ 141 h 143"/>
                <a:gd name="T22" fmla="*/ 40 w 86"/>
                <a:gd name="T23" fmla="*/ 133 h 143"/>
                <a:gd name="T24" fmla="*/ 40 w 86"/>
                <a:gd name="T25" fmla="*/ 94 h 143"/>
                <a:gd name="T26" fmla="*/ 47 w 86"/>
                <a:gd name="T27" fmla="*/ 94 h 143"/>
                <a:gd name="T28" fmla="*/ 47 w 86"/>
                <a:gd name="T29" fmla="*/ 134 h 143"/>
                <a:gd name="T30" fmla="*/ 61 w 86"/>
                <a:gd name="T31" fmla="*/ 134 h 143"/>
                <a:gd name="T32" fmla="*/ 61 w 86"/>
                <a:gd name="T33" fmla="*/ 94 h 143"/>
                <a:gd name="T34" fmla="*/ 74 w 86"/>
                <a:gd name="T35" fmla="*/ 94 h 143"/>
                <a:gd name="T36" fmla="*/ 62 w 86"/>
                <a:gd name="T37" fmla="*/ 44 h 143"/>
                <a:gd name="T38" fmla="*/ 59 w 86"/>
                <a:gd name="T39" fmla="*/ 29 h 143"/>
                <a:gd name="T40" fmla="*/ 71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0"/>
                    <a:pt x="61" y="12"/>
                    <a:pt x="61" y="12"/>
                  </a:cubicBezTo>
                  <a:cubicBezTo>
                    <a:pt x="61" y="12"/>
                    <a:pt x="41" y="0"/>
                    <a:pt x="20" y="15"/>
                  </a:cubicBezTo>
                  <a:cubicBezTo>
                    <a:pt x="7" y="27"/>
                    <a:pt x="4" y="46"/>
                    <a:pt x="2" y="64"/>
                  </a:cubicBezTo>
                  <a:cubicBezTo>
                    <a:pt x="0" y="73"/>
                    <a:pt x="15" y="73"/>
                    <a:pt x="16" y="64"/>
                  </a:cubicBezTo>
                  <a:cubicBezTo>
                    <a:pt x="17" y="53"/>
                    <a:pt x="23" y="38"/>
                    <a:pt x="29" y="28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8"/>
                    <a:pt x="27" y="141"/>
                    <a:pt x="32" y="141"/>
                  </a:cubicBezTo>
                  <a:cubicBezTo>
                    <a:pt x="36" y="141"/>
                    <a:pt x="40" y="138"/>
                    <a:pt x="40" y="133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107"/>
                    <a:pt x="47" y="120"/>
                    <a:pt x="47" y="134"/>
                  </a:cubicBezTo>
                  <a:cubicBezTo>
                    <a:pt x="47" y="143"/>
                    <a:pt x="61" y="143"/>
                    <a:pt x="61" y="134"/>
                  </a:cubicBezTo>
                  <a:cubicBezTo>
                    <a:pt x="61" y="120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39"/>
                    <a:pt x="59" y="32"/>
                    <a:pt x="59" y="29"/>
                  </a:cubicBezTo>
                  <a:cubicBezTo>
                    <a:pt x="64" y="38"/>
                    <a:pt x="69" y="52"/>
                    <a:pt x="71" y="63"/>
                  </a:cubicBezTo>
                  <a:cubicBezTo>
                    <a:pt x="72" y="72"/>
                    <a:pt x="86" y="72"/>
                    <a:pt x="8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Oval 65">
              <a:extLst>
                <a:ext uri="{FF2B5EF4-FFF2-40B4-BE49-F238E27FC236}">
                  <a16:creationId xmlns:a16="http://schemas.microsoft.com/office/drawing/2014/main" id="{C34E1E6F-C241-47FE-AAC3-62B64D79A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679" y="6082013"/>
              <a:ext cx="144463" cy="1397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921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" grpId="0" animBg="1"/>
      <p:bldP spid="484" grpId="0" animBg="1"/>
      <p:bldP spid="485" grpId="0" animBg="1"/>
      <p:bldP spid="486" grpId="0" animBg="1"/>
      <p:bldP spid="487" grpId="0" animBg="1"/>
      <p:bldP spid="488" grpId="0" animBg="1"/>
      <p:bldP spid="254" grpId="0"/>
      <p:bldP spid="255" grpId="0"/>
      <p:bldP spid="256" grpId="0"/>
      <p:bldP spid="257" grpId="0"/>
      <p:bldP spid="258" grpId="0"/>
      <p:bldP spid="2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3DB7-948A-40CE-9DB0-169747AB5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HEART INFOGRAPHIC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3B1DBEC-9CD5-409F-947B-995897058820}"/>
              </a:ext>
            </a:extLst>
          </p:cNvPr>
          <p:cNvGrpSpPr/>
          <p:nvPr/>
        </p:nvGrpSpPr>
        <p:grpSpPr>
          <a:xfrm>
            <a:off x="816189" y="1722413"/>
            <a:ext cx="2593931" cy="4142133"/>
            <a:chOff x="4849813" y="1852613"/>
            <a:chExt cx="2524125" cy="4030663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446F87F8-E990-4720-BB95-9398F0318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813" y="4432300"/>
              <a:ext cx="123825" cy="331788"/>
            </a:xfrm>
            <a:custGeom>
              <a:avLst/>
              <a:gdLst>
                <a:gd name="T0" fmla="*/ 9 w 13"/>
                <a:gd name="T1" fmla="*/ 32 h 35"/>
                <a:gd name="T2" fmla="*/ 7 w 13"/>
                <a:gd name="T3" fmla="*/ 33 h 35"/>
                <a:gd name="T4" fmla="*/ 1 w 13"/>
                <a:gd name="T5" fmla="*/ 34 h 35"/>
                <a:gd name="T6" fmla="*/ 0 w 13"/>
                <a:gd name="T7" fmla="*/ 35 h 35"/>
                <a:gd name="T8" fmla="*/ 4 w 13"/>
                <a:gd name="T9" fmla="*/ 0 h 35"/>
                <a:gd name="T10" fmla="*/ 6 w 13"/>
                <a:gd name="T11" fmla="*/ 3 h 35"/>
                <a:gd name="T12" fmla="*/ 8 w 13"/>
                <a:gd name="T13" fmla="*/ 4 h 35"/>
                <a:gd name="T14" fmla="*/ 8 w 13"/>
                <a:gd name="T15" fmla="*/ 5 h 35"/>
                <a:gd name="T16" fmla="*/ 10 w 13"/>
                <a:gd name="T17" fmla="*/ 9 h 35"/>
                <a:gd name="T18" fmla="*/ 13 w 13"/>
                <a:gd name="T19" fmla="*/ 17 h 35"/>
                <a:gd name="T20" fmla="*/ 12 w 13"/>
                <a:gd name="T21" fmla="*/ 25 h 35"/>
                <a:gd name="T22" fmla="*/ 11 w 13"/>
                <a:gd name="T23" fmla="*/ 29 h 35"/>
                <a:gd name="T24" fmla="*/ 9 w 13"/>
                <a:gd name="T25" fmla="*/ 33 h 35"/>
                <a:gd name="T26" fmla="*/ 9 w 13"/>
                <a:gd name="T27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35">
                  <a:moveTo>
                    <a:pt x="9" y="32"/>
                  </a:moveTo>
                  <a:cubicBezTo>
                    <a:pt x="8" y="32"/>
                    <a:pt x="8" y="32"/>
                    <a:pt x="7" y="33"/>
                  </a:cubicBezTo>
                  <a:cubicBezTo>
                    <a:pt x="5" y="33"/>
                    <a:pt x="3" y="33"/>
                    <a:pt x="1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24"/>
                    <a:pt x="1" y="12"/>
                    <a:pt x="4" y="0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7" y="3"/>
                    <a:pt x="7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9" y="6"/>
                    <a:pt x="10" y="7"/>
                    <a:pt x="10" y="9"/>
                  </a:cubicBezTo>
                  <a:cubicBezTo>
                    <a:pt x="11" y="11"/>
                    <a:pt x="12" y="14"/>
                    <a:pt x="13" y="17"/>
                  </a:cubicBezTo>
                  <a:cubicBezTo>
                    <a:pt x="13" y="19"/>
                    <a:pt x="13" y="22"/>
                    <a:pt x="12" y="25"/>
                  </a:cubicBezTo>
                  <a:cubicBezTo>
                    <a:pt x="12" y="26"/>
                    <a:pt x="11" y="28"/>
                    <a:pt x="11" y="29"/>
                  </a:cubicBezTo>
                  <a:cubicBezTo>
                    <a:pt x="10" y="30"/>
                    <a:pt x="10" y="31"/>
                    <a:pt x="9" y="33"/>
                  </a:cubicBezTo>
                  <a:cubicBezTo>
                    <a:pt x="9" y="33"/>
                    <a:pt x="9" y="33"/>
                    <a:pt x="9" y="32"/>
                  </a:cubicBezTo>
                  <a:close/>
                </a:path>
              </a:pathLst>
            </a:custGeom>
            <a:solidFill>
              <a:srgbClr val="F3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C192C782-CB10-4397-97EE-67CDEF8AD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688" y="3824288"/>
              <a:ext cx="654050" cy="1081088"/>
            </a:xfrm>
            <a:custGeom>
              <a:avLst/>
              <a:gdLst>
                <a:gd name="T0" fmla="*/ 61 w 69"/>
                <a:gd name="T1" fmla="*/ 106 h 114"/>
                <a:gd name="T2" fmla="*/ 48 w 69"/>
                <a:gd name="T3" fmla="*/ 107 h 114"/>
                <a:gd name="T4" fmla="*/ 36 w 69"/>
                <a:gd name="T5" fmla="*/ 111 h 114"/>
                <a:gd name="T6" fmla="*/ 32 w 69"/>
                <a:gd name="T7" fmla="*/ 114 h 114"/>
                <a:gd name="T8" fmla="*/ 32 w 69"/>
                <a:gd name="T9" fmla="*/ 114 h 114"/>
                <a:gd name="T10" fmla="*/ 25 w 69"/>
                <a:gd name="T11" fmla="*/ 110 h 114"/>
                <a:gd name="T12" fmla="*/ 18 w 69"/>
                <a:gd name="T13" fmla="*/ 105 h 114"/>
                <a:gd name="T14" fmla="*/ 7 w 69"/>
                <a:gd name="T15" fmla="*/ 92 h 114"/>
                <a:gd name="T16" fmla="*/ 2 w 69"/>
                <a:gd name="T17" fmla="*/ 78 h 114"/>
                <a:gd name="T18" fmla="*/ 0 w 69"/>
                <a:gd name="T19" fmla="*/ 67 h 114"/>
                <a:gd name="T20" fmla="*/ 0 w 69"/>
                <a:gd name="T21" fmla="*/ 66 h 114"/>
                <a:gd name="T22" fmla="*/ 1 w 69"/>
                <a:gd name="T23" fmla="*/ 62 h 114"/>
                <a:gd name="T24" fmla="*/ 6 w 69"/>
                <a:gd name="T25" fmla="*/ 28 h 114"/>
                <a:gd name="T26" fmla="*/ 7 w 69"/>
                <a:gd name="T27" fmla="*/ 12 h 114"/>
                <a:gd name="T28" fmla="*/ 7 w 69"/>
                <a:gd name="T29" fmla="*/ 0 h 114"/>
                <a:gd name="T30" fmla="*/ 19 w 69"/>
                <a:gd name="T31" fmla="*/ 8 h 114"/>
                <a:gd name="T32" fmla="*/ 31 w 69"/>
                <a:gd name="T33" fmla="*/ 18 h 114"/>
                <a:gd name="T34" fmla="*/ 41 w 69"/>
                <a:gd name="T35" fmla="*/ 30 h 114"/>
                <a:gd name="T36" fmla="*/ 51 w 69"/>
                <a:gd name="T37" fmla="*/ 44 h 114"/>
                <a:gd name="T38" fmla="*/ 58 w 69"/>
                <a:gd name="T39" fmla="*/ 62 h 114"/>
                <a:gd name="T40" fmla="*/ 65 w 69"/>
                <a:gd name="T41" fmla="*/ 83 h 114"/>
                <a:gd name="T42" fmla="*/ 69 w 69"/>
                <a:gd name="T43" fmla="*/ 106 h 114"/>
                <a:gd name="T44" fmla="*/ 65 w 69"/>
                <a:gd name="T45" fmla="*/ 107 h 114"/>
                <a:gd name="T46" fmla="*/ 61 w 69"/>
                <a:gd name="T4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14">
                  <a:moveTo>
                    <a:pt x="61" y="106"/>
                  </a:moveTo>
                  <a:cubicBezTo>
                    <a:pt x="57" y="105"/>
                    <a:pt x="52" y="106"/>
                    <a:pt x="48" y="107"/>
                  </a:cubicBezTo>
                  <a:cubicBezTo>
                    <a:pt x="43" y="108"/>
                    <a:pt x="39" y="109"/>
                    <a:pt x="36" y="111"/>
                  </a:cubicBezTo>
                  <a:cubicBezTo>
                    <a:pt x="34" y="112"/>
                    <a:pt x="33" y="113"/>
                    <a:pt x="32" y="114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30" y="113"/>
                    <a:pt x="28" y="111"/>
                    <a:pt x="25" y="110"/>
                  </a:cubicBezTo>
                  <a:cubicBezTo>
                    <a:pt x="23" y="108"/>
                    <a:pt x="21" y="107"/>
                    <a:pt x="18" y="105"/>
                  </a:cubicBezTo>
                  <a:cubicBezTo>
                    <a:pt x="13" y="101"/>
                    <a:pt x="10" y="97"/>
                    <a:pt x="7" y="92"/>
                  </a:cubicBezTo>
                  <a:cubicBezTo>
                    <a:pt x="5" y="87"/>
                    <a:pt x="3" y="82"/>
                    <a:pt x="2" y="78"/>
                  </a:cubicBezTo>
                  <a:cubicBezTo>
                    <a:pt x="1" y="74"/>
                    <a:pt x="1" y="70"/>
                    <a:pt x="0" y="67"/>
                  </a:cubicBezTo>
                  <a:cubicBezTo>
                    <a:pt x="0" y="67"/>
                    <a:pt x="0" y="66"/>
                    <a:pt x="0" y="66"/>
                  </a:cubicBezTo>
                  <a:cubicBezTo>
                    <a:pt x="0" y="65"/>
                    <a:pt x="0" y="63"/>
                    <a:pt x="1" y="62"/>
                  </a:cubicBezTo>
                  <a:cubicBezTo>
                    <a:pt x="2" y="51"/>
                    <a:pt x="4" y="39"/>
                    <a:pt x="6" y="28"/>
                  </a:cubicBezTo>
                  <a:cubicBezTo>
                    <a:pt x="6" y="23"/>
                    <a:pt x="7" y="17"/>
                    <a:pt x="7" y="12"/>
                  </a:cubicBezTo>
                  <a:cubicBezTo>
                    <a:pt x="7" y="8"/>
                    <a:pt x="7" y="4"/>
                    <a:pt x="7" y="0"/>
                  </a:cubicBezTo>
                  <a:cubicBezTo>
                    <a:pt x="11" y="2"/>
                    <a:pt x="15" y="5"/>
                    <a:pt x="19" y="8"/>
                  </a:cubicBezTo>
                  <a:cubicBezTo>
                    <a:pt x="23" y="12"/>
                    <a:pt x="27" y="15"/>
                    <a:pt x="31" y="18"/>
                  </a:cubicBezTo>
                  <a:cubicBezTo>
                    <a:pt x="34" y="22"/>
                    <a:pt x="38" y="26"/>
                    <a:pt x="41" y="30"/>
                  </a:cubicBezTo>
                  <a:cubicBezTo>
                    <a:pt x="45" y="34"/>
                    <a:pt x="48" y="39"/>
                    <a:pt x="51" y="44"/>
                  </a:cubicBezTo>
                  <a:cubicBezTo>
                    <a:pt x="54" y="50"/>
                    <a:pt x="56" y="56"/>
                    <a:pt x="58" y="62"/>
                  </a:cubicBezTo>
                  <a:cubicBezTo>
                    <a:pt x="61" y="69"/>
                    <a:pt x="63" y="76"/>
                    <a:pt x="65" y="83"/>
                  </a:cubicBezTo>
                  <a:cubicBezTo>
                    <a:pt x="66" y="90"/>
                    <a:pt x="68" y="98"/>
                    <a:pt x="69" y="106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4" y="106"/>
                    <a:pt x="62" y="106"/>
                    <a:pt x="61" y="106"/>
                  </a:cubicBezTo>
                  <a:close/>
                </a:path>
              </a:pathLst>
            </a:custGeom>
            <a:solidFill>
              <a:srgbClr val="F3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543B298A-19C9-4DC4-8634-48547E121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813" y="1852613"/>
              <a:ext cx="2524125" cy="4030663"/>
            </a:xfrm>
            <a:custGeom>
              <a:avLst/>
              <a:gdLst>
                <a:gd name="T0" fmla="*/ 44 w 266"/>
                <a:gd name="T1" fmla="*/ 300 h 425"/>
                <a:gd name="T2" fmla="*/ 38 w 266"/>
                <a:gd name="T3" fmla="*/ 289 h 425"/>
                <a:gd name="T4" fmla="*/ 60 w 266"/>
                <a:gd name="T5" fmla="*/ 300 h 425"/>
                <a:gd name="T6" fmla="*/ 37 w 266"/>
                <a:gd name="T7" fmla="*/ 288 h 425"/>
                <a:gd name="T8" fmla="*/ 46 w 266"/>
                <a:gd name="T9" fmla="*/ 278 h 425"/>
                <a:gd name="T10" fmla="*/ 53 w 266"/>
                <a:gd name="T11" fmla="*/ 281 h 425"/>
                <a:gd name="T12" fmla="*/ 19 w 266"/>
                <a:gd name="T13" fmla="*/ 263 h 425"/>
                <a:gd name="T14" fmla="*/ 28 w 266"/>
                <a:gd name="T15" fmla="*/ 257 h 425"/>
                <a:gd name="T16" fmla="*/ 38 w 266"/>
                <a:gd name="T17" fmla="*/ 266 h 425"/>
                <a:gd name="T18" fmla="*/ 32 w 266"/>
                <a:gd name="T19" fmla="*/ 260 h 425"/>
                <a:gd name="T20" fmla="*/ 39 w 266"/>
                <a:gd name="T21" fmla="*/ 255 h 425"/>
                <a:gd name="T22" fmla="*/ 31 w 266"/>
                <a:gd name="T23" fmla="*/ 255 h 425"/>
                <a:gd name="T24" fmla="*/ 14 w 266"/>
                <a:gd name="T25" fmla="*/ 259 h 425"/>
                <a:gd name="T26" fmla="*/ 19 w 266"/>
                <a:gd name="T27" fmla="*/ 238 h 425"/>
                <a:gd name="T28" fmla="*/ 50 w 266"/>
                <a:gd name="T29" fmla="*/ 93 h 425"/>
                <a:gd name="T30" fmla="*/ 57 w 266"/>
                <a:gd name="T31" fmla="*/ 223 h 425"/>
                <a:gd name="T32" fmla="*/ 58 w 266"/>
                <a:gd name="T33" fmla="*/ 28 h 425"/>
                <a:gd name="T34" fmla="*/ 111 w 266"/>
                <a:gd name="T35" fmla="*/ 66 h 425"/>
                <a:gd name="T36" fmla="*/ 120 w 266"/>
                <a:gd name="T37" fmla="*/ 61 h 425"/>
                <a:gd name="T38" fmla="*/ 134 w 266"/>
                <a:gd name="T39" fmla="*/ 1 h 425"/>
                <a:gd name="T40" fmla="*/ 170 w 266"/>
                <a:gd name="T41" fmla="*/ 91 h 425"/>
                <a:gd name="T42" fmla="*/ 126 w 266"/>
                <a:gd name="T43" fmla="*/ 195 h 425"/>
                <a:gd name="T44" fmla="*/ 201 w 266"/>
                <a:gd name="T45" fmla="*/ 108 h 425"/>
                <a:gd name="T46" fmla="*/ 159 w 266"/>
                <a:gd name="T47" fmla="*/ 183 h 425"/>
                <a:gd name="T48" fmla="*/ 177 w 266"/>
                <a:gd name="T49" fmla="*/ 193 h 425"/>
                <a:gd name="T50" fmla="*/ 183 w 266"/>
                <a:gd name="T51" fmla="*/ 219 h 425"/>
                <a:gd name="T52" fmla="*/ 139 w 266"/>
                <a:gd name="T53" fmla="*/ 257 h 425"/>
                <a:gd name="T54" fmla="*/ 107 w 266"/>
                <a:gd name="T55" fmla="*/ 283 h 425"/>
                <a:gd name="T56" fmla="*/ 127 w 266"/>
                <a:gd name="T57" fmla="*/ 271 h 425"/>
                <a:gd name="T58" fmla="*/ 119 w 266"/>
                <a:gd name="T59" fmla="*/ 309 h 425"/>
                <a:gd name="T60" fmla="*/ 129 w 266"/>
                <a:gd name="T61" fmla="*/ 271 h 425"/>
                <a:gd name="T62" fmla="*/ 152 w 266"/>
                <a:gd name="T63" fmla="*/ 258 h 425"/>
                <a:gd name="T64" fmla="*/ 143 w 266"/>
                <a:gd name="T65" fmla="*/ 304 h 425"/>
                <a:gd name="T66" fmla="*/ 121 w 266"/>
                <a:gd name="T67" fmla="*/ 342 h 425"/>
                <a:gd name="T68" fmla="*/ 151 w 266"/>
                <a:gd name="T69" fmla="*/ 306 h 425"/>
                <a:gd name="T70" fmla="*/ 141 w 266"/>
                <a:gd name="T71" fmla="*/ 354 h 425"/>
                <a:gd name="T72" fmla="*/ 134 w 266"/>
                <a:gd name="T73" fmla="*/ 373 h 425"/>
                <a:gd name="T74" fmla="*/ 156 w 266"/>
                <a:gd name="T75" fmla="*/ 333 h 425"/>
                <a:gd name="T76" fmla="*/ 159 w 266"/>
                <a:gd name="T77" fmla="*/ 333 h 425"/>
                <a:gd name="T78" fmla="*/ 154 w 266"/>
                <a:gd name="T79" fmla="*/ 296 h 425"/>
                <a:gd name="T80" fmla="*/ 187 w 266"/>
                <a:gd name="T81" fmla="*/ 235 h 425"/>
                <a:gd name="T82" fmla="*/ 183 w 266"/>
                <a:gd name="T83" fmla="*/ 319 h 425"/>
                <a:gd name="T84" fmla="*/ 192 w 266"/>
                <a:gd name="T85" fmla="*/ 353 h 425"/>
                <a:gd name="T86" fmla="*/ 187 w 266"/>
                <a:gd name="T87" fmla="*/ 288 h 425"/>
                <a:gd name="T88" fmla="*/ 233 w 266"/>
                <a:gd name="T89" fmla="*/ 333 h 425"/>
                <a:gd name="T90" fmla="*/ 222 w 266"/>
                <a:gd name="T91" fmla="*/ 323 h 425"/>
                <a:gd name="T92" fmla="*/ 258 w 266"/>
                <a:gd name="T93" fmla="*/ 314 h 425"/>
                <a:gd name="T94" fmla="*/ 265 w 266"/>
                <a:gd name="T95" fmla="*/ 395 h 425"/>
                <a:gd name="T96" fmla="*/ 0 w 266"/>
                <a:gd name="T97" fmla="*/ 307 h 425"/>
                <a:gd name="T98" fmla="*/ 7 w 266"/>
                <a:gd name="T99" fmla="*/ 313 h 425"/>
                <a:gd name="T100" fmla="*/ 10 w 266"/>
                <a:gd name="T101" fmla="*/ 305 h 425"/>
                <a:gd name="T102" fmla="*/ 23 w 266"/>
                <a:gd name="T103" fmla="*/ 293 h 425"/>
                <a:gd name="T104" fmla="*/ 30 w 266"/>
                <a:gd name="T105" fmla="*/ 308 h 425"/>
                <a:gd name="T106" fmla="*/ 14 w 266"/>
                <a:gd name="T107" fmla="*/ 279 h 425"/>
                <a:gd name="T108" fmla="*/ 7 w 266"/>
                <a:gd name="T109" fmla="*/ 260 h 425"/>
                <a:gd name="T110" fmla="*/ 29 w 266"/>
                <a:gd name="T111" fmla="*/ 27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6" h="425">
                  <a:moveTo>
                    <a:pt x="29" y="276"/>
                  </a:moveTo>
                  <a:cubicBezTo>
                    <a:pt x="29" y="276"/>
                    <a:pt x="29" y="277"/>
                    <a:pt x="30" y="278"/>
                  </a:cubicBezTo>
                  <a:cubicBezTo>
                    <a:pt x="30" y="278"/>
                    <a:pt x="30" y="279"/>
                    <a:pt x="30" y="280"/>
                  </a:cubicBezTo>
                  <a:cubicBezTo>
                    <a:pt x="31" y="282"/>
                    <a:pt x="32" y="283"/>
                    <a:pt x="33" y="285"/>
                  </a:cubicBezTo>
                  <a:cubicBezTo>
                    <a:pt x="34" y="287"/>
                    <a:pt x="36" y="289"/>
                    <a:pt x="37" y="290"/>
                  </a:cubicBezTo>
                  <a:cubicBezTo>
                    <a:pt x="40" y="294"/>
                    <a:pt x="43" y="297"/>
                    <a:pt x="44" y="300"/>
                  </a:cubicBezTo>
                  <a:cubicBezTo>
                    <a:pt x="45" y="301"/>
                    <a:pt x="46" y="303"/>
                    <a:pt x="46" y="304"/>
                  </a:cubicBezTo>
                  <a:cubicBezTo>
                    <a:pt x="46" y="304"/>
                    <a:pt x="47" y="305"/>
                    <a:pt x="47" y="305"/>
                  </a:cubicBezTo>
                  <a:cubicBezTo>
                    <a:pt x="47" y="305"/>
                    <a:pt x="46" y="304"/>
                    <a:pt x="46" y="303"/>
                  </a:cubicBezTo>
                  <a:cubicBezTo>
                    <a:pt x="46" y="303"/>
                    <a:pt x="45" y="301"/>
                    <a:pt x="45" y="300"/>
                  </a:cubicBezTo>
                  <a:cubicBezTo>
                    <a:pt x="43" y="297"/>
                    <a:pt x="41" y="293"/>
                    <a:pt x="38" y="290"/>
                  </a:cubicBezTo>
                  <a:cubicBezTo>
                    <a:pt x="38" y="289"/>
                    <a:pt x="38" y="289"/>
                    <a:pt x="38" y="289"/>
                  </a:cubicBezTo>
                  <a:cubicBezTo>
                    <a:pt x="39" y="289"/>
                    <a:pt x="40" y="290"/>
                    <a:pt x="41" y="290"/>
                  </a:cubicBezTo>
                  <a:cubicBezTo>
                    <a:pt x="42" y="290"/>
                    <a:pt x="43" y="291"/>
                    <a:pt x="45" y="292"/>
                  </a:cubicBezTo>
                  <a:cubicBezTo>
                    <a:pt x="47" y="292"/>
                    <a:pt x="48" y="293"/>
                    <a:pt x="50" y="294"/>
                  </a:cubicBezTo>
                  <a:cubicBezTo>
                    <a:pt x="52" y="295"/>
                    <a:pt x="53" y="295"/>
                    <a:pt x="55" y="296"/>
                  </a:cubicBezTo>
                  <a:cubicBezTo>
                    <a:pt x="56" y="297"/>
                    <a:pt x="58" y="298"/>
                    <a:pt x="59" y="299"/>
                  </a:cubicBezTo>
                  <a:cubicBezTo>
                    <a:pt x="59" y="300"/>
                    <a:pt x="60" y="300"/>
                    <a:pt x="60" y="300"/>
                  </a:cubicBezTo>
                  <a:cubicBezTo>
                    <a:pt x="60" y="300"/>
                    <a:pt x="59" y="299"/>
                    <a:pt x="59" y="299"/>
                  </a:cubicBezTo>
                  <a:cubicBezTo>
                    <a:pt x="58" y="298"/>
                    <a:pt x="56" y="297"/>
                    <a:pt x="55" y="296"/>
                  </a:cubicBezTo>
                  <a:cubicBezTo>
                    <a:pt x="54" y="295"/>
                    <a:pt x="52" y="294"/>
                    <a:pt x="50" y="293"/>
                  </a:cubicBezTo>
                  <a:cubicBezTo>
                    <a:pt x="49" y="293"/>
                    <a:pt x="47" y="292"/>
                    <a:pt x="45" y="291"/>
                  </a:cubicBezTo>
                  <a:cubicBezTo>
                    <a:pt x="44" y="290"/>
                    <a:pt x="42" y="290"/>
                    <a:pt x="41" y="289"/>
                  </a:cubicBezTo>
                  <a:cubicBezTo>
                    <a:pt x="39" y="289"/>
                    <a:pt x="38" y="288"/>
                    <a:pt x="37" y="288"/>
                  </a:cubicBezTo>
                  <a:cubicBezTo>
                    <a:pt x="36" y="287"/>
                    <a:pt x="35" y="286"/>
                    <a:pt x="35" y="284"/>
                  </a:cubicBezTo>
                  <a:cubicBezTo>
                    <a:pt x="34" y="282"/>
                    <a:pt x="33" y="281"/>
                    <a:pt x="33" y="279"/>
                  </a:cubicBezTo>
                  <a:cubicBezTo>
                    <a:pt x="32" y="279"/>
                    <a:pt x="32" y="278"/>
                    <a:pt x="32" y="277"/>
                  </a:cubicBezTo>
                  <a:cubicBezTo>
                    <a:pt x="32" y="277"/>
                    <a:pt x="32" y="276"/>
                    <a:pt x="32" y="276"/>
                  </a:cubicBezTo>
                  <a:cubicBezTo>
                    <a:pt x="33" y="276"/>
                    <a:pt x="34" y="276"/>
                    <a:pt x="34" y="276"/>
                  </a:cubicBezTo>
                  <a:cubicBezTo>
                    <a:pt x="39" y="277"/>
                    <a:pt x="43" y="277"/>
                    <a:pt x="46" y="278"/>
                  </a:cubicBezTo>
                  <a:cubicBezTo>
                    <a:pt x="48" y="278"/>
                    <a:pt x="49" y="279"/>
                    <a:pt x="50" y="279"/>
                  </a:cubicBezTo>
                  <a:cubicBezTo>
                    <a:pt x="52" y="280"/>
                    <a:pt x="52" y="281"/>
                    <a:pt x="53" y="281"/>
                  </a:cubicBezTo>
                  <a:cubicBezTo>
                    <a:pt x="54" y="282"/>
                    <a:pt x="54" y="283"/>
                    <a:pt x="55" y="283"/>
                  </a:cubicBezTo>
                  <a:cubicBezTo>
                    <a:pt x="55" y="283"/>
                    <a:pt x="55" y="283"/>
                    <a:pt x="55" y="283"/>
                  </a:cubicBezTo>
                  <a:cubicBezTo>
                    <a:pt x="55" y="283"/>
                    <a:pt x="55" y="283"/>
                    <a:pt x="55" y="283"/>
                  </a:cubicBezTo>
                  <a:cubicBezTo>
                    <a:pt x="54" y="282"/>
                    <a:pt x="54" y="282"/>
                    <a:pt x="53" y="281"/>
                  </a:cubicBezTo>
                  <a:cubicBezTo>
                    <a:pt x="53" y="280"/>
                    <a:pt x="52" y="279"/>
                    <a:pt x="51" y="279"/>
                  </a:cubicBezTo>
                  <a:cubicBezTo>
                    <a:pt x="49" y="278"/>
                    <a:pt x="48" y="277"/>
                    <a:pt x="46" y="277"/>
                  </a:cubicBezTo>
                  <a:cubicBezTo>
                    <a:pt x="43" y="276"/>
                    <a:pt x="39" y="276"/>
                    <a:pt x="35" y="275"/>
                  </a:cubicBezTo>
                  <a:cubicBezTo>
                    <a:pt x="33" y="274"/>
                    <a:pt x="31" y="273"/>
                    <a:pt x="29" y="272"/>
                  </a:cubicBezTo>
                  <a:cubicBezTo>
                    <a:pt x="27" y="271"/>
                    <a:pt x="25" y="270"/>
                    <a:pt x="24" y="268"/>
                  </a:cubicBezTo>
                  <a:cubicBezTo>
                    <a:pt x="22" y="267"/>
                    <a:pt x="21" y="265"/>
                    <a:pt x="19" y="263"/>
                  </a:cubicBezTo>
                  <a:cubicBezTo>
                    <a:pt x="18" y="262"/>
                    <a:pt x="18" y="262"/>
                    <a:pt x="17" y="261"/>
                  </a:cubicBezTo>
                  <a:cubicBezTo>
                    <a:pt x="17" y="261"/>
                    <a:pt x="17" y="260"/>
                    <a:pt x="17" y="260"/>
                  </a:cubicBezTo>
                  <a:cubicBezTo>
                    <a:pt x="17" y="260"/>
                    <a:pt x="17" y="259"/>
                    <a:pt x="17" y="259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9" y="257"/>
                    <a:pt x="21" y="256"/>
                    <a:pt x="23" y="256"/>
                  </a:cubicBezTo>
                  <a:cubicBezTo>
                    <a:pt x="24" y="256"/>
                    <a:pt x="26" y="257"/>
                    <a:pt x="28" y="257"/>
                  </a:cubicBezTo>
                  <a:cubicBezTo>
                    <a:pt x="29" y="257"/>
                    <a:pt x="29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1" y="258"/>
                    <a:pt x="31" y="259"/>
                    <a:pt x="32" y="260"/>
                  </a:cubicBezTo>
                  <a:cubicBezTo>
                    <a:pt x="32" y="261"/>
                    <a:pt x="33" y="262"/>
                    <a:pt x="34" y="263"/>
                  </a:cubicBezTo>
                  <a:cubicBezTo>
                    <a:pt x="35" y="264"/>
                    <a:pt x="37" y="265"/>
                    <a:pt x="38" y="266"/>
                  </a:cubicBezTo>
                  <a:cubicBezTo>
                    <a:pt x="41" y="267"/>
                    <a:pt x="44" y="268"/>
                    <a:pt x="46" y="269"/>
                  </a:cubicBezTo>
                  <a:cubicBezTo>
                    <a:pt x="47" y="270"/>
                    <a:pt x="48" y="270"/>
                    <a:pt x="49" y="270"/>
                  </a:cubicBezTo>
                  <a:cubicBezTo>
                    <a:pt x="48" y="270"/>
                    <a:pt x="47" y="270"/>
                    <a:pt x="46" y="269"/>
                  </a:cubicBezTo>
                  <a:cubicBezTo>
                    <a:pt x="44" y="268"/>
                    <a:pt x="41" y="267"/>
                    <a:pt x="38" y="265"/>
                  </a:cubicBezTo>
                  <a:cubicBezTo>
                    <a:pt x="37" y="265"/>
                    <a:pt x="36" y="264"/>
                    <a:pt x="35" y="263"/>
                  </a:cubicBezTo>
                  <a:cubicBezTo>
                    <a:pt x="34" y="262"/>
                    <a:pt x="33" y="261"/>
                    <a:pt x="32" y="260"/>
                  </a:cubicBezTo>
                  <a:cubicBezTo>
                    <a:pt x="32" y="259"/>
                    <a:pt x="32" y="259"/>
                    <a:pt x="32" y="258"/>
                  </a:cubicBezTo>
                  <a:cubicBezTo>
                    <a:pt x="31" y="258"/>
                    <a:pt x="31" y="257"/>
                    <a:pt x="31" y="257"/>
                  </a:cubicBezTo>
                  <a:cubicBezTo>
                    <a:pt x="31" y="257"/>
                    <a:pt x="31" y="257"/>
                    <a:pt x="31" y="256"/>
                  </a:cubicBezTo>
                  <a:cubicBezTo>
                    <a:pt x="31" y="256"/>
                    <a:pt x="31" y="256"/>
                    <a:pt x="32" y="256"/>
                  </a:cubicBezTo>
                  <a:cubicBezTo>
                    <a:pt x="33" y="256"/>
                    <a:pt x="33" y="256"/>
                    <a:pt x="34" y="256"/>
                  </a:cubicBezTo>
                  <a:cubicBezTo>
                    <a:pt x="36" y="255"/>
                    <a:pt x="38" y="255"/>
                    <a:pt x="39" y="255"/>
                  </a:cubicBezTo>
                  <a:cubicBezTo>
                    <a:pt x="41" y="255"/>
                    <a:pt x="42" y="255"/>
                    <a:pt x="43" y="255"/>
                  </a:cubicBezTo>
                  <a:cubicBezTo>
                    <a:pt x="43" y="256"/>
                    <a:pt x="43" y="256"/>
                    <a:pt x="44" y="256"/>
                  </a:cubicBezTo>
                  <a:cubicBezTo>
                    <a:pt x="43" y="256"/>
                    <a:pt x="43" y="256"/>
                    <a:pt x="43" y="255"/>
                  </a:cubicBezTo>
                  <a:cubicBezTo>
                    <a:pt x="42" y="255"/>
                    <a:pt x="41" y="254"/>
                    <a:pt x="39" y="254"/>
                  </a:cubicBezTo>
                  <a:cubicBezTo>
                    <a:pt x="38" y="254"/>
                    <a:pt x="36" y="254"/>
                    <a:pt x="34" y="255"/>
                  </a:cubicBezTo>
                  <a:cubicBezTo>
                    <a:pt x="33" y="255"/>
                    <a:pt x="32" y="255"/>
                    <a:pt x="31" y="255"/>
                  </a:cubicBezTo>
                  <a:cubicBezTo>
                    <a:pt x="31" y="255"/>
                    <a:pt x="30" y="255"/>
                    <a:pt x="30" y="255"/>
                  </a:cubicBezTo>
                  <a:cubicBezTo>
                    <a:pt x="29" y="255"/>
                    <a:pt x="29" y="255"/>
                    <a:pt x="29" y="255"/>
                  </a:cubicBezTo>
                  <a:cubicBezTo>
                    <a:pt x="27" y="255"/>
                    <a:pt x="25" y="255"/>
                    <a:pt x="23" y="255"/>
                  </a:cubicBezTo>
                  <a:cubicBezTo>
                    <a:pt x="21" y="254"/>
                    <a:pt x="18" y="255"/>
                    <a:pt x="17" y="256"/>
                  </a:cubicBezTo>
                  <a:cubicBezTo>
                    <a:pt x="16" y="256"/>
                    <a:pt x="16" y="257"/>
                    <a:pt x="15" y="258"/>
                  </a:cubicBezTo>
                  <a:cubicBezTo>
                    <a:pt x="15" y="258"/>
                    <a:pt x="15" y="259"/>
                    <a:pt x="14" y="259"/>
                  </a:cubicBezTo>
                  <a:cubicBezTo>
                    <a:pt x="14" y="259"/>
                    <a:pt x="14" y="259"/>
                    <a:pt x="14" y="259"/>
                  </a:cubicBezTo>
                  <a:cubicBezTo>
                    <a:pt x="12" y="258"/>
                    <a:pt x="10" y="257"/>
                    <a:pt x="8" y="256"/>
                  </a:cubicBezTo>
                  <a:cubicBezTo>
                    <a:pt x="8" y="256"/>
                    <a:pt x="8" y="256"/>
                    <a:pt x="8" y="25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10" y="250"/>
                    <a:pt x="12" y="246"/>
                    <a:pt x="16" y="241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18" y="233"/>
                    <a:pt x="18" y="233"/>
                    <a:pt x="18" y="233"/>
                  </a:cubicBezTo>
                  <a:cubicBezTo>
                    <a:pt x="17" y="232"/>
                    <a:pt x="17" y="231"/>
                    <a:pt x="17" y="230"/>
                  </a:cubicBezTo>
                  <a:cubicBezTo>
                    <a:pt x="17" y="229"/>
                    <a:pt x="11" y="201"/>
                    <a:pt x="9" y="169"/>
                  </a:cubicBezTo>
                  <a:cubicBezTo>
                    <a:pt x="4" y="102"/>
                    <a:pt x="15" y="84"/>
                    <a:pt x="19" y="78"/>
                  </a:cubicBezTo>
                  <a:cubicBezTo>
                    <a:pt x="19" y="78"/>
                    <a:pt x="20" y="78"/>
                    <a:pt x="21" y="78"/>
                  </a:cubicBezTo>
                  <a:cubicBezTo>
                    <a:pt x="30" y="78"/>
                    <a:pt x="46" y="88"/>
                    <a:pt x="50" y="93"/>
                  </a:cubicBezTo>
                  <a:cubicBezTo>
                    <a:pt x="38" y="108"/>
                    <a:pt x="29" y="124"/>
                    <a:pt x="25" y="142"/>
                  </a:cubicBezTo>
                  <a:cubicBezTo>
                    <a:pt x="17" y="175"/>
                    <a:pt x="26" y="204"/>
                    <a:pt x="35" y="222"/>
                  </a:cubicBezTo>
                  <a:cubicBezTo>
                    <a:pt x="38" y="228"/>
                    <a:pt x="38" y="228"/>
                    <a:pt x="38" y="228"/>
                  </a:cubicBezTo>
                  <a:cubicBezTo>
                    <a:pt x="44" y="226"/>
                    <a:pt x="44" y="226"/>
                    <a:pt x="44" y="226"/>
                  </a:cubicBezTo>
                  <a:cubicBezTo>
                    <a:pt x="48" y="225"/>
                    <a:pt x="48" y="225"/>
                    <a:pt x="48" y="225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46" y="198"/>
                    <a:pt x="38" y="174"/>
                    <a:pt x="45" y="145"/>
                  </a:cubicBezTo>
                  <a:cubicBezTo>
                    <a:pt x="51" y="122"/>
                    <a:pt x="64" y="102"/>
                    <a:pt x="86" y="84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0" y="59"/>
                    <a:pt x="69" y="39"/>
                    <a:pt x="58" y="28"/>
                  </a:cubicBezTo>
                  <a:cubicBezTo>
                    <a:pt x="60" y="25"/>
                    <a:pt x="65" y="20"/>
                    <a:pt x="68" y="18"/>
                  </a:cubicBezTo>
                  <a:cubicBezTo>
                    <a:pt x="79" y="30"/>
                    <a:pt x="90" y="50"/>
                    <a:pt x="98" y="65"/>
                  </a:cubicBezTo>
                  <a:cubicBezTo>
                    <a:pt x="103" y="73"/>
                    <a:pt x="103" y="73"/>
                    <a:pt x="103" y="73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1" y="66"/>
                    <a:pt x="111" y="66"/>
                    <a:pt x="111" y="66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3" y="59"/>
                    <a:pt x="113" y="59"/>
                    <a:pt x="113" y="59"/>
                  </a:cubicBezTo>
                  <a:cubicBezTo>
                    <a:pt x="109" y="39"/>
                    <a:pt x="104" y="15"/>
                    <a:pt x="102" y="3"/>
                  </a:cubicBezTo>
                  <a:cubicBezTo>
                    <a:pt x="104" y="2"/>
                    <a:pt x="109" y="0"/>
                    <a:pt x="114" y="0"/>
                  </a:cubicBezTo>
                  <a:cubicBezTo>
                    <a:pt x="111" y="22"/>
                    <a:pt x="114" y="40"/>
                    <a:pt x="118" y="52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29" y="57"/>
                    <a:pt x="129" y="57"/>
                    <a:pt x="129" y="57"/>
                  </a:cubicBezTo>
                  <a:cubicBezTo>
                    <a:pt x="129" y="57"/>
                    <a:pt x="129" y="57"/>
                    <a:pt x="129" y="57"/>
                  </a:cubicBezTo>
                  <a:cubicBezTo>
                    <a:pt x="130" y="56"/>
                    <a:pt x="132" y="55"/>
                    <a:pt x="133" y="55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3" y="31"/>
                    <a:pt x="132" y="16"/>
                    <a:pt x="134" y="1"/>
                  </a:cubicBezTo>
                  <a:cubicBezTo>
                    <a:pt x="135" y="1"/>
                    <a:pt x="136" y="1"/>
                    <a:pt x="136" y="1"/>
                  </a:cubicBezTo>
                  <a:cubicBezTo>
                    <a:pt x="141" y="1"/>
                    <a:pt x="146" y="3"/>
                    <a:pt x="148" y="4"/>
                  </a:cubicBezTo>
                  <a:cubicBezTo>
                    <a:pt x="146" y="16"/>
                    <a:pt x="147" y="29"/>
                    <a:pt x="150" y="41"/>
                  </a:cubicBezTo>
                  <a:cubicBezTo>
                    <a:pt x="152" y="47"/>
                    <a:pt x="152" y="47"/>
                    <a:pt x="152" y="47"/>
                  </a:cubicBezTo>
                  <a:cubicBezTo>
                    <a:pt x="157" y="47"/>
                    <a:pt x="157" y="47"/>
                    <a:pt x="157" y="47"/>
                  </a:cubicBezTo>
                  <a:cubicBezTo>
                    <a:pt x="162" y="50"/>
                    <a:pt x="171" y="73"/>
                    <a:pt x="170" y="91"/>
                  </a:cubicBezTo>
                  <a:cubicBezTo>
                    <a:pt x="170" y="97"/>
                    <a:pt x="168" y="101"/>
                    <a:pt x="167" y="101"/>
                  </a:cubicBezTo>
                  <a:cubicBezTo>
                    <a:pt x="128" y="118"/>
                    <a:pt x="105" y="137"/>
                    <a:pt x="100" y="158"/>
                  </a:cubicBezTo>
                  <a:cubicBezTo>
                    <a:pt x="96" y="174"/>
                    <a:pt x="103" y="189"/>
                    <a:pt x="108" y="196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8" y="199"/>
                    <a:pt x="118" y="199"/>
                    <a:pt x="118" y="199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26" y="179"/>
                    <a:pt x="123" y="170"/>
                    <a:pt x="125" y="162"/>
                  </a:cubicBezTo>
                  <a:cubicBezTo>
                    <a:pt x="129" y="146"/>
                    <a:pt x="150" y="129"/>
                    <a:pt x="183" y="115"/>
                  </a:cubicBezTo>
                  <a:cubicBezTo>
                    <a:pt x="186" y="114"/>
                    <a:pt x="189" y="112"/>
                    <a:pt x="192" y="110"/>
                  </a:cubicBezTo>
                  <a:cubicBezTo>
                    <a:pt x="195" y="110"/>
                    <a:pt x="198" y="109"/>
                    <a:pt x="201" y="108"/>
                  </a:cubicBezTo>
                  <a:cubicBezTo>
                    <a:pt x="203" y="110"/>
                    <a:pt x="206" y="116"/>
                    <a:pt x="208" y="125"/>
                  </a:cubicBezTo>
                  <a:cubicBezTo>
                    <a:pt x="209" y="135"/>
                    <a:pt x="208" y="141"/>
                    <a:pt x="207" y="143"/>
                  </a:cubicBezTo>
                  <a:cubicBezTo>
                    <a:pt x="168" y="149"/>
                    <a:pt x="157" y="161"/>
                    <a:pt x="154" y="168"/>
                  </a:cubicBezTo>
                  <a:cubicBezTo>
                    <a:pt x="153" y="171"/>
                    <a:pt x="152" y="173"/>
                    <a:pt x="152" y="176"/>
                  </a:cubicBezTo>
                  <a:cubicBezTo>
                    <a:pt x="152" y="183"/>
                    <a:pt x="152" y="183"/>
                    <a:pt x="152" y="183"/>
                  </a:cubicBezTo>
                  <a:cubicBezTo>
                    <a:pt x="159" y="183"/>
                    <a:pt x="159" y="183"/>
                    <a:pt x="159" y="183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64" y="184"/>
                    <a:pt x="167" y="184"/>
                    <a:pt x="169" y="185"/>
                  </a:cubicBezTo>
                  <a:cubicBezTo>
                    <a:pt x="174" y="189"/>
                    <a:pt x="174" y="189"/>
                    <a:pt x="174" y="189"/>
                  </a:cubicBezTo>
                  <a:cubicBezTo>
                    <a:pt x="175" y="190"/>
                    <a:pt x="175" y="190"/>
                    <a:pt x="175" y="190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7" y="193"/>
                    <a:pt x="177" y="193"/>
                    <a:pt x="177" y="193"/>
                  </a:cubicBezTo>
                  <a:cubicBezTo>
                    <a:pt x="178" y="194"/>
                    <a:pt x="178" y="194"/>
                    <a:pt x="178" y="194"/>
                  </a:cubicBezTo>
                  <a:cubicBezTo>
                    <a:pt x="186" y="200"/>
                    <a:pt x="186" y="200"/>
                    <a:pt x="186" y="200"/>
                  </a:cubicBezTo>
                  <a:cubicBezTo>
                    <a:pt x="186" y="200"/>
                    <a:pt x="186" y="200"/>
                    <a:pt x="186" y="201"/>
                  </a:cubicBezTo>
                  <a:cubicBezTo>
                    <a:pt x="186" y="202"/>
                    <a:pt x="186" y="204"/>
                    <a:pt x="187" y="206"/>
                  </a:cubicBezTo>
                  <a:cubicBezTo>
                    <a:pt x="187" y="209"/>
                    <a:pt x="187" y="212"/>
                    <a:pt x="187" y="214"/>
                  </a:cubicBezTo>
                  <a:cubicBezTo>
                    <a:pt x="187" y="215"/>
                    <a:pt x="185" y="216"/>
                    <a:pt x="183" y="219"/>
                  </a:cubicBezTo>
                  <a:cubicBezTo>
                    <a:pt x="180" y="222"/>
                    <a:pt x="175" y="226"/>
                    <a:pt x="171" y="232"/>
                  </a:cubicBezTo>
                  <a:cubicBezTo>
                    <a:pt x="167" y="238"/>
                    <a:pt x="162" y="245"/>
                    <a:pt x="158" y="253"/>
                  </a:cubicBezTo>
                  <a:cubicBezTo>
                    <a:pt x="158" y="254"/>
                    <a:pt x="158" y="254"/>
                    <a:pt x="158" y="255"/>
                  </a:cubicBezTo>
                  <a:cubicBezTo>
                    <a:pt x="157" y="254"/>
                    <a:pt x="156" y="254"/>
                    <a:pt x="154" y="253"/>
                  </a:cubicBezTo>
                  <a:cubicBezTo>
                    <a:pt x="153" y="253"/>
                    <a:pt x="151" y="252"/>
                    <a:pt x="149" y="252"/>
                  </a:cubicBezTo>
                  <a:cubicBezTo>
                    <a:pt x="145" y="252"/>
                    <a:pt x="142" y="255"/>
                    <a:pt x="139" y="257"/>
                  </a:cubicBezTo>
                  <a:cubicBezTo>
                    <a:pt x="136" y="260"/>
                    <a:pt x="133" y="263"/>
                    <a:pt x="130" y="266"/>
                  </a:cubicBezTo>
                  <a:cubicBezTo>
                    <a:pt x="129" y="266"/>
                    <a:pt x="129" y="267"/>
                    <a:pt x="128" y="268"/>
                  </a:cubicBezTo>
                  <a:cubicBezTo>
                    <a:pt x="127" y="268"/>
                    <a:pt x="126" y="269"/>
                    <a:pt x="126" y="269"/>
                  </a:cubicBezTo>
                  <a:cubicBezTo>
                    <a:pt x="124" y="270"/>
                    <a:pt x="122" y="271"/>
                    <a:pt x="120" y="272"/>
                  </a:cubicBezTo>
                  <a:cubicBezTo>
                    <a:pt x="117" y="273"/>
                    <a:pt x="114" y="275"/>
                    <a:pt x="111" y="277"/>
                  </a:cubicBezTo>
                  <a:cubicBezTo>
                    <a:pt x="109" y="279"/>
                    <a:pt x="107" y="281"/>
                    <a:pt x="107" y="283"/>
                  </a:cubicBezTo>
                  <a:cubicBezTo>
                    <a:pt x="106" y="285"/>
                    <a:pt x="106" y="286"/>
                    <a:pt x="106" y="286"/>
                  </a:cubicBezTo>
                  <a:cubicBezTo>
                    <a:pt x="106" y="286"/>
                    <a:pt x="106" y="285"/>
                    <a:pt x="107" y="283"/>
                  </a:cubicBezTo>
                  <a:cubicBezTo>
                    <a:pt x="108" y="281"/>
                    <a:pt x="109" y="279"/>
                    <a:pt x="112" y="278"/>
                  </a:cubicBezTo>
                  <a:cubicBezTo>
                    <a:pt x="114" y="276"/>
                    <a:pt x="117" y="275"/>
                    <a:pt x="121" y="273"/>
                  </a:cubicBezTo>
                  <a:cubicBezTo>
                    <a:pt x="123" y="273"/>
                    <a:pt x="125" y="272"/>
                    <a:pt x="127" y="271"/>
                  </a:cubicBezTo>
                  <a:cubicBezTo>
                    <a:pt x="127" y="271"/>
                    <a:pt x="127" y="271"/>
                    <a:pt x="127" y="271"/>
                  </a:cubicBezTo>
                  <a:cubicBezTo>
                    <a:pt x="127" y="271"/>
                    <a:pt x="127" y="271"/>
                    <a:pt x="128" y="272"/>
                  </a:cubicBezTo>
                  <a:cubicBezTo>
                    <a:pt x="128" y="272"/>
                    <a:pt x="128" y="273"/>
                    <a:pt x="129" y="274"/>
                  </a:cubicBezTo>
                  <a:cubicBezTo>
                    <a:pt x="129" y="275"/>
                    <a:pt x="129" y="276"/>
                    <a:pt x="129" y="277"/>
                  </a:cubicBezTo>
                  <a:cubicBezTo>
                    <a:pt x="130" y="279"/>
                    <a:pt x="130" y="282"/>
                    <a:pt x="129" y="285"/>
                  </a:cubicBezTo>
                  <a:cubicBezTo>
                    <a:pt x="129" y="288"/>
                    <a:pt x="128" y="291"/>
                    <a:pt x="127" y="294"/>
                  </a:cubicBezTo>
                  <a:cubicBezTo>
                    <a:pt x="124" y="300"/>
                    <a:pt x="121" y="305"/>
                    <a:pt x="119" y="309"/>
                  </a:cubicBezTo>
                  <a:cubicBezTo>
                    <a:pt x="118" y="311"/>
                    <a:pt x="117" y="312"/>
                    <a:pt x="116" y="313"/>
                  </a:cubicBezTo>
                  <a:cubicBezTo>
                    <a:pt x="117" y="312"/>
                    <a:pt x="118" y="311"/>
                    <a:pt x="119" y="309"/>
                  </a:cubicBezTo>
                  <a:cubicBezTo>
                    <a:pt x="121" y="305"/>
                    <a:pt x="125" y="300"/>
                    <a:pt x="127" y="294"/>
                  </a:cubicBezTo>
                  <a:cubicBezTo>
                    <a:pt x="128" y="291"/>
                    <a:pt x="129" y="288"/>
                    <a:pt x="130" y="285"/>
                  </a:cubicBezTo>
                  <a:cubicBezTo>
                    <a:pt x="131" y="282"/>
                    <a:pt x="131" y="279"/>
                    <a:pt x="130" y="277"/>
                  </a:cubicBezTo>
                  <a:cubicBezTo>
                    <a:pt x="130" y="274"/>
                    <a:pt x="129" y="272"/>
                    <a:pt x="129" y="271"/>
                  </a:cubicBezTo>
                  <a:cubicBezTo>
                    <a:pt x="129" y="271"/>
                    <a:pt x="128" y="270"/>
                    <a:pt x="128" y="270"/>
                  </a:cubicBezTo>
                  <a:cubicBezTo>
                    <a:pt x="129" y="270"/>
                    <a:pt x="129" y="270"/>
                    <a:pt x="129" y="270"/>
                  </a:cubicBezTo>
                  <a:cubicBezTo>
                    <a:pt x="130" y="269"/>
                    <a:pt x="131" y="268"/>
                    <a:pt x="132" y="268"/>
                  </a:cubicBezTo>
                  <a:cubicBezTo>
                    <a:pt x="135" y="265"/>
                    <a:pt x="138" y="262"/>
                    <a:pt x="141" y="260"/>
                  </a:cubicBezTo>
                  <a:cubicBezTo>
                    <a:pt x="144" y="258"/>
                    <a:pt x="147" y="257"/>
                    <a:pt x="149" y="257"/>
                  </a:cubicBezTo>
                  <a:cubicBezTo>
                    <a:pt x="151" y="257"/>
                    <a:pt x="152" y="257"/>
                    <a:pt x="152" y="258"/>
                  </a:cubicBezTo>
                  <a:cubicBezTo>
                    <a:pt x="153" y="258"/>
                    <a:pt x="154" y="259"/>
                    <a:pt x="155" y="259"/>
                  </a:cubicBezTo>
                  <a:cubicBezTo>
                    <a:pt x="155" y="260"/>
                    <a:pt x="156" y="260"/>
                    <a:pt x="156" y="260"/>
                  </a:cubicBezTo>
                  <a:cubicBezTo>
                    <a:pt x="155" y="263"/>
                    <a:pt x="155" y="265"/>
                    <a:pt x="155" y="267"/>
                  </a:cubicBezTo>
                  <a:cubicBezTo>
                    <a:pt x="154" y="272"/>
                    <a:pt x="154" y="277"/>
                    <a:pt x="153" y="281"/>
                  </a:cubicBezTo>
                  <a:cubicBezTo>
                    <a:pt x="153" y="285"/>
                    <a:pt x="152" y="290"/>
                    <a:pt x="150" y="294"/>
                  </a:cubicBezTo>
                  <a:cubicBezTo>
                    <a:pt x="148" y="298"/>
                    <a:pt x="146" y="301"/>
                    <a:pt x="143" y="304"/>
                  </a:cubicBezTo>
                  <a:cubicBezTo>
                    <a:pt x="138" y="311"/>
                    <a:pt x="131" y="316"/>
                    <a:pt x="127" y="322"/>
                  </a:cubicBezTo>
                  <a:cubicBezTo>
                    <a:pt x="125" y="325"/>
                    <a:pt x="124" y="328"/>
                    <a:pt x="123" y="330"/>
                  </a:cubicBezTo>
                  <a:cubicBezTo>
                    <a:pt x="122" y="333"/>
                    <a:pt x="121" y="335"/>
                    <a:pt x="121" y="338"/>
                  </a:cubicBezTo>
                  <a:cubicBezTo>
                    <a:pt x="121" y="339"/>
                    <a:pt x="121" y="341"/>
                    <a:pt x="121" y="342"/>
                  </a:cubicBezTo>
                  <a:cubicBezTo>
                    <a:pt x="121" y="343"/>
                    <a:pt x="121" y="344"/>
                    <a:pt x="121" y="344"/>
                  </a:cubicBezTo>
                  <a:cubicBezTo>
                    <a:pt x="121" y="344"/>
                    <a:pt x="121" y="343"/>
                    <a:pt x="121" y="342"/>
                  </a:cubicBezTo>
                  <a:cubicBezTo>
                    <a:pt x="121" y="341"/>
                    <a:pt x="121" y="340"/>
                    <a:pt x="122" y="338"/>
                  </a:cubicBezTo>
                  <a:cubicBezTo>
                    <a:pt x="122" y="336"/>
                    <a:pt x="123" y="333"/>
                    <a:pt x="124" y="331"/>
                  </a:cubicBezTo>
                  <a:cubicBezTo>
                    <a:pt x="125" y="328"/>
                    <a:pt x="127" y="326"/>
                    <a:pt x="129" y="323"/>
                  </a:cubicBezTo>
                  <a:cubicBezTo>
                    <a:pt x="133" y="318"/>
                    <a:pt x="140" y="313"/>
                    <a:pt x="146" y="307"/>
                  </a:cubicBezTo>
                  <a:cubicBezTo>
                    <a:pt x="147" y="306"/>
                    <a:pt x="148" y="304"/>
                    <a:pt x="149" y="303"/>
                  </a:cubicBezTo>
                  <a:cubicBezTo>
                    <a:pt x="150" y="304"/>
                    <a:pt x="150" y="305"/>
                    <a:pt x="151" y="306"/>
                  </a:cubicBezTo>
                  <a:cubicBezTo>
                    <a:pt x="151" y="307"/>
                    <a:pt x="152" y="308"/>
                    <a:pt x="152" y="309"/>
                  </a:cubicBezTo>
                  <a:cubicBezTo>
                    <a:pt x="154" y="312"/>
                    <a:pt x="155" y="316"/>
                    <a:pt x="155" y="320"/>
                  </a:cubicBezTo>
                  <a:cubicBezTo>
                    <a:pt x="156" y="323"/>
                    <a:pt x="156" y="326"/>
                    <a:pt x="156" y="329"/>
                  </a:cubicBezTo>
                  <a:cubicBezTo>
                    <a:pt x="155" y="331"/>
                    <a:pt x="153" y="333"/>
                    <a:pt x="152" y="336"/>
                  </a:cubicBezTo>
                  <a:cubicBezTo>
                    <a:pt x="150" y="338"/>
                    <a:pt x="148" y="341"/>
                    <a:pt x="146" y="344"/>
                  </a:cubicBezTo>
                  <a:cubicBezTo>
                    <a:pt x="145" y="347"/>
                    <a:pt x="143" y="351"/>
                    <a:pt x="141" y="354"/>
                  </a:cubicBezTo>
                  <a:cubicBezTo>
                    <a:pt x="140" y="357"/>
                    <a:pt x="138" y="361"/>
                    <a:pt x="137" y="364"/>
                  </a:cubicBezTo>
                  <a:cubicBezTo>
                    <a:pt x="136" y="367"/>
                    <a:pt x="135" y="370"/>
                    <a:pt x="134" y="373"/>
                  </a:cubicBezTo>
                  <a:cubicBezTo>
                    <a:pt x="133" y="376"/>
                    <a:pt x="133" y="378"/>
                    <a:pt x="133" y="380"/>
                  </a:cubicBezTo>
                  <a:cubicBezTo>
                    <a:pt x="133" y="381"/>
                    <a:pt x="133" y="381"/>
                    <a:pt x="133" y="382"/>
                  </a:cubicBezTo>
                  <a:cubicBezTo>
                    <a:pt x="133" y="381"/>
                    <a:pt x="133" y="381"/>
                    <a:pt x="133" y="380"/>
                  </a:cubicBezTo>
                  <a:cubicBezTo>
                    <a:pt x="133" y="378"/>
                    <a:pt x="133" y="376"/>
                    <a:pt x="134" y="373"/>
                  </a:cubicBezTo>
                  <a:cubicBezTo>
                    <a:pt x="135" y="371"/>
                    <a:pt x="136" y="367"/>
                    <a:pt x="137" y="364"/>
                  </a:cubicBezTo>
                  <a:cubicBezTo>
                    <a:pt x="138" y="361"/>
                    <a:pt x="140" y="358"/>
                    <a:pt x="142" y="354"/>
                  </a:cubicBezTo>
                  <a:cubicBezTo>
                    <a:pt x="144" y="351"/>
                    <a:pt x="145" y="348"/>
                    <a:pt x="147" y="345"/>
                  </a:cubicBezTo>
                  <a:cubicBezTo>
                    <a:pt x="149" y="342"/>
                    <a:pt x="151" y="339"/>
                    <a:pt x="152" y="337"/>
                  </a:cubicBezTo>
                  <a:cubicBezTo>
                    <a:pt x="154" y="335"/>
                    <a:pt x="155" y="333"/>
                    <a:pt x="156" y="332"/>
                  </a:cubicBezTo>
                  <a:cubicBezTo>
                    <a:pt x="156" y="332"/>
                    <a:pt x="156" y="332"/>
                    <a:pt x="156" y="333"/>
                  </a:cubicBezTo>
                  <a:cubicBezTo>
                    <a:pt x="156" y="342"/>
                    <a:pt x="156" y="351"/>
                    <a:pt x="158" y="357"/>
                  </a:cubicBezTo>
                  <a:cubicBezTo>
                    <a:pt x="158" y="361"/>
                    <a:pt x="159" y="363"/>
                    <a:pt x="160" y="365"/>
                  </a:cubicBezTo>
                  <a:cubicBezTo>
                    <a:pt x="160" y="366"/>
                    <a:pt x="161" y="367"/>
                    <a:pt x="161" y="368"/>
                  </a:cubicBezTo>
                  <a:cubicBezTo>
                    <a:pt x="161" y="367"/>
                    <a:pt x="161" y="366"/>
                    <a:pt x="160" y="365"/>
                  </a:cubicBezTo>
                  <a:cubicBezTo>
                    <a:pt x="160" y="363"/>
                    <a:pt x="159" y="361"/>
                    <a:pt x="158" y="357"/>
                  </a:cubicBezTo>
                  <a:cubicBezTo>
                    <a:pt x="157" y="351"/>
                    <a:pt x="158" y="342"/>
                    <a:pt x="159" y="333"/>
                  </a:cubicBezTo>
                  <a:cubicBezTo>
                    <a:pt x="159" y="328"/>
                    <a:pt x="159" y="324"/>
                    <a:pt x="159" y="320"/>
                  </a:cubicBezTo>
                  <a:cubicBezTo>
                    <a:pt x="159" y="315"/>
                    <a:pt x="158" y="311"/>
                    <a:pt x="157" y="308"/>
                  </a:cubicBezTo>
                  <a:cubicBezTo>
                    <a:pt x="157" y="306"/>
                    <a:pt x="156" y="305"/>
                    <a:pt x="155" y="303"/>
                  </a:cubicBezTo>
                  <a:cubicBezTo>
                    <a:pt x="155" y="302"/>
                    <a:pt x="154" y="301"/>
                    <a:pt x="154" y="300"/>
                  </a:cubicBezTo>
                  <a:cubicBezTo>
                    <a:pt x="153" y="299"/>
                    <a:pt x="153" y="299"/>
                    <a:pt x="153" y="298"/>
                  </a:cubicBezTo>
                  <a:cubicBezTo>
                    <a:pt x="153" y="297"/>
                    <a:pt x="154" y="297"/>
                    <a:pt x="154" y="296"/>
                  </a:cubicBezTo>
                  <a:cubicBezTo>
                    <a:pt x="157" y="291"/>
                    <a:pt x="158" y="287"/>
                    <a:pt x="159" y="282"/>
                  </a:cubicBezTo>
                  <a:cubicBezTo>
                    <a:pt x="160" y="277"/>
                    <a:pt x="160" y="273"/>
                    <a:pt x="161" y="268"/>
                  </a:cubicBezTo>
                  <a:cubicBezTo>
                    <a:pt x="162" y="264"/>
                    <a:pt x="164" y="260"/>
                    <a:pt x="165" y="257"/>
                  </a:cubicBezTo>
                  <a:cubicBezTo>
                    <a:pt x="169" y="249"/>
                    <a:pt x="174" y="243"/>
                    <a:pt x="178" y="238"/>
                  </a:cubicBezTo>
                  <a:cubicBezTo>
                    <a:pt x="182" y="234"/>
                    <a:pt x="185" y="231"/>
                    <a:pt x="187" y="229"/>
                  </a:cubicBezTo>
                  <a:cubicBezTo>
                    <a:pt x="187" y="231"/>
                    <a:pt x="187" y="233"/>
                    <a:pt x="187" y="235"/>
                  </a:cubicBezTo>
                  <a:cubicBezTo>
                    <a:pt x="186" y="246"/>
                    <a:pt x="185" y="258"/>
                    <a:pt x="184" y="269"/>
                  </a:cubicBezTo>
                  <a:cubicBezTo>
                    <a:pt x="184" y="270"/>
                    <a:pt x="183" y="272"/>
                    <a:pt x="183" y="272"/>
                  </a:cubicBezTo>
                  <a:cubicBezTo>
                    <a:pt x="183" y="272"/>
                    <a:pt x="183" y="273"/>
                    <a:pt x="184" y="275"/>
                  </a:cubicBezTo>
                  <a:cubicBezTo>
                    <a:pt x="183" y="279"/>
                    <a:pt x="183" y="283"/>
                    <a:pt x="183" y="287"/>
                  </a:cubicBezTo>
                  <a:cubicBezTo>
                    <a:pt x="182" y="292"/>
                    <a:pt x="182" y="298"/>
                    <a:pt x="182" y="303"/>
                  </a:cubicBezTo>
                  <a:cubicBezTo>
                    <a:pt x="182" y="309"/>
                    <a:pt x="182" y="314"/>
                    <a:pt x="183" y="319"/>
                  </a:cubicBezTo>
                  <a:cubicBezTo>
                    <a:pt x="183" y="324"/>
                    <a:pt x="184" y="329"/>
                    <a:pt x="185" y="333"/>
                  </a:cubicBezTo>
                  <a:cubicBezTo>
                    <a:pt x="185" y="335"/>
                    <a:pt x="186" y="337"/>
                    <a:pt x="186" y="339"/>
                  </a:cubicBezTo>
                  <a:cubicBezTo>
                    <a:pt x="187" y="341"/>
                    <a:pt x="187" y="343"/>
                    <a:pt x="188" y="345"/>
                  </a:cubicBezTo>
                  <a:cubicBezTo>
                    <a:pt x="189" y="348"/>
                    <a:pt x="190" y="351"/>
                    <a:pt x="192" y="353"/>
                  </a:cubicBezTo>
                  <a:cubicBezTo>
                    <a:pt x="193" y="356"/>
                    <a:pt x="195" y="359"/>
                    <a:pt x="195" y="360"/>
                  </a:cubicBezTo>
                  <a:cubicBezTo>
                    <a:pt x="195" y="359"/>
                    <a:pt x="194" y="356"/>
                    <a:pt x="192" y="353"/>
                  </a:cubicBezTo>
                  <a:cubicBezTo>
                    <a:pt x="191" y="351"/>
                    <a:pt x="190" y="348"/>
                    <a:pt x="189" y="344"/>
                  </a:cubicBezTo>
                  <a:cubicBezTo>
                    <a:pt x="188" y="343"/>
                    <a:pt x="188" y="341"/>
                    <a:pt x="187" y="339"/>
                  </a:cubicBezTo>
                  <a:cubicBezTo>
                    <a:pt x="187" y="337"/>
                    <a:pt x="187" y="335"/>
                    <a:pt x="186" y="333"/>
                  </a:cubicBezTo>
                  <a:cubicBezTo>
                    <a:pt x="185" y="329"/>
                    <a:pt x="185" y="324"/>
                    <a:pt x="185" y="319"/>
                  </a:cubicBezTo>
                  <a:cubicBezTo>
                    <a:pt x="185" y="314"/>
                    <a:pt x="185" y="309"/>
                    <a:pt x="185" y="304"/>
                  </a:cubicBezTo>
                  <a:cubicBezTo>
                    <a:pt x="186" y="299"/>
                    <a:pt x="186" y="293"/>
                    <a:pt x="187" y="288"/>
                  </a:cubicBezTo>
                  <a:cubicBezTo>
                    <a:pt x="188" y="292"/>
                    <a:pt x="190" y="297"/>
                    <a:pt x="193" y="302"/>
                  </a:cubicBezTo>
                  <a:cubicBezTo>
                    <a:pt x="196" y="307"/>
                    <a:pt x="200" y="312"/>
                    <a:pt x="205" y="315"/>
                  </a:cubicBezTo>
                  <a:cubicBezTo>
                    <a:pt x="208" y="317"/>
                    <a:pt x="211" y="318"/>
                    <a:pt x="213" y="320"/>
                  </a:cubicBezTo>
                  <a:cubicBezTo>
                    <a:pt x="216" y="321"/>
                    <a:pt x="218" y="323"/>
                    <a:pt x="221" y="324"/>
                  </a:cubicBezTo>
                  <a:cubicBezTo>
                    <a:pt x="223" y="326"/>
                    <a:pt x="225" y="327"/>
                    <a:pt x="227" y="329"/>
                  </a:cubicBezTo>
                  <a:cubicBezTo>
                    <a:pt x="229" y="331"/>
                    <a:pt x="231" y="332"/>
                    <a:pt x="233" y="333"/>
                  </a:cubicBezTo>
                  <a:cubicBezTo>
                    <a:pt x="237" y="336"/>
                    <a:pt x="239" y="339"/>
                    <a:pt x="241" y="340"/>
                  </a:cubicBezTo>
                  <a:cubicBezTo>
                    <a:pt x="243" y="341"/>
                    <a:pt x="243" y="342"/>
                    <a:pt x="244" y="343"/>
                  </a:cubicBezTo>
                  <a:cubicBezTo>
                    <a:pt x="244" y="342"/>
                    <a:pt x="243" y="341"/>
                    <a:pt x="242" y="340"/>
                  </a:cubicBezTo>
                  <a:cubicBezTo>
                    <a:pt x="240" y="338"/>
                    <a:pt x="237" y="336"/>
                    <a:pt x="234" y="333"/>
                  </a:cubicBezTo>
                  <a:cubicBezTo>
                    <a:pt x="232" y="331"/>
                    <a:pt x="230" y="330"/>
                    <a:pt x="228" y="328"/>
                  </a:cubicBezTo>
                  <a:cubicBezTo>
                    <a:pt x="226" y="326"/>
                    <a:pt x="224" y="325"/>
                    <a:pt x="222" y="323"/>
                  </a:cubicBezTo>
                  <a:cubicBezTo>
                    <a:pt x="222" y="323"/>
                    <a:pt x="222" y="323"/>
                    <a:pt x="222" y="323"/>
                  </a:cubicBezTo>
                  <a:cubicBezTo>
                    <a:pt x="223" y="322"/>
                    <a:pt x="224" y="321"/>
                    <a:pt x="226" y="320"/>
                  </a:cubicBezTo>
                  <a:cubicBezTo>
                    <a:pt x="228" y="318"/>
                    <a:pt x="233" y="316"/>
                    <a:pt x="237" y="315"/>
                  </a:cubicBezTo>
                  <a:cubicBezTo>
                    <a:pt x="241" y="314"/>
                    <a:pt x="246" y="313"/>
                    <a:pt x="250" y="314"/>
                  </a:cubicBezTo>
                  <a:cubicBezTo>
                    <a:pt x="251" y="314"/>
                    <a:pt x="253" y="314"/>
                    <a:pt x="254" y="315"/>
                  </a:cubicBezTo>
                  <a:cubicBezTo>
                    <a:pt x="258" y="314"/>
                    <a:pt x="258" y="314"/>
                    <a:pt x="258" y="314"/>
                  </a:cubicBezTo>
                  <a:cubicBezTo>
                    <a:pt x="258" y="315"/>
                    <a:pt x="258" y="315"/>
                    <a:pt x="258" y="316"/>
                  </a:cubicBezTo>
                  <a:cubicBezTo>
                    <a:pt x="260" y="324"/>
                    <a:pt x="261" y="333"/>
                    <a:pt x="261" y="343"/>
                  </a:cubicBezTo>
                  <a:cubicBezTo>
                    <a:pt x="262" y="352"/>
                    <a:pt x="263" y="362"/>
                    <a:pt x="264" y="372"/>
                  </a:cubicBezTo>
                  <a:cubicBezTo>
                    <a:pt x="264" y="380"/>
                    <a:pt x="264" y="380"/>
                    <a:pt x="264" y="380"/>
                  </a:cubicBezTo>
                  <a:cubicBezTo>
                    <a:pt x="265" y="387"/>
                    <a:pt x="265" y="387"/>
                    <a:pt x="265" y="387"/>
                  </a:cubicBezTo>
                  <a:cubicBezTo>
                    <a:pt x="265" y="390"/>
                    <a:pt x="265" y="393"/>
                    <a:pt x="265" y="395"/>
                  </a:cubicBezTo>
                  <a:cubicBezTo>
                    <a:pt x="265" y="396"/>
                    <a:pt x="265" y="397"/>
                    <a:pt x="265" y="398"/>
                  </a:cubicBezTo>
                  <a:cubicBezTo>
                    <a:pt x="265" y="399"/>
                    <a:pt x="266" y="401"/>
                    <a:pt x="265" y="402"/>
                  </a:cubicBezTo>
                  <a:cubicBezTo>
                    <a:pt x="264" y="412"/>
                    <a:pt x="253" y="423"/>
                    <a:pt x="242" y="424"/>
                  </a:cubicBezTo>
                  <a:cubicBezTo>
                    <a:pt x="229" y="424"/>
                    <a:pt x="216" y="425"/>
                    <a:pt x="203" y="425"/>
                  </a:cubicBezTo>
                  <a:cubicBezTo>
                    <a:pt x="140" y="425"/>
                    <a:pt x="56" y="415"/>
                    <a:pt x="19" y="367"/>
                  </a:cubicBezTo>
                  <a:cubicBezTo>
                    <a:pt x="6" y="351"/>
                    <a:pt x="0" y="331"/>
                    <a:pt x="0" y="307"/>
                  </a:cubicBezTo>
                  <a:cubicBezTo>
                    <a:pt x="0" y="307"/>
                    <a:pt x="1" y="307"/>
                    <a:pt x="1" y="307"/>
                  </a:cubicBezTo>
                  <a:cubicBezTo>
                    <a:pt x="3" y="306"/>
                    <a:pt x="5" y="305"/>
                    <a:pt x="7" y="305"/>
                  </a:cubicBezTo>
                  <a:cubicBezTo>
                    <a:pt x="8" y="305"/>
                    <a:pt x="8" y="305"/>
                    <a:pt x="9" y="305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9" y="307"/>
                    <a:pt x="9" y="308"/>
                    <a:pt x="8" y="309"/>
                  </a:cubicBezTo>
                  <a:cubicBezTo>
                    <a:pt x="8" y="310"/>
                    <a:pt x="8" y="311"/>
                    <a:pt x="7" y="313"/>
                  </a:cubicBezTo>
                  <a:cubicBezTo>
                    <a:pt x="7" y="315"/>
                    <a:pt x="7" y="317"/>
                    <a:pt x="7" y="318"/>
                  </a:cubicBezTo>
                  <a:cubicBezTo>
                    <a:pt x="6" y="318"/>
                    <a:pt x="6" y="318"/>
                    <a:pt x="6" y="319"/>
                  </a:cubicBezTo>
                  <a:cubicBezTo>
                    <a:pt x="6" y="318"/>
                    <a:pt x="7" y="318"/>
                    <a:pt x="7" y="318"/>
                  </a:cubicBezTo>
                  <a:cubicBezTo>
                    <a:pt x="7" y="317"/>
                    <a:pt x="7" y="315"/>
                    <a:pt x="8" y="313"/>
                  </a:cubicBezTo>
                  <a:cubicBezTo>
                    <a:pt x="8" y="312"/>
                    <a:pt x="8" y="310"/>
                    <a:pt x="9" y="309"/>
                  </a:cubicBezTo>
                  <a:cubicBezTo>
                    <a:pt x="9" y="308"/>
                    <a:pt x="10" y="307"/>
                    <a:pt x="10" y="305"/>
                  </a:cubicBezTo>
                  <a:cubicBezTo>
                    <a:pt x="11" y="304"/>
                    <a:pt x="11" y="303"/>
                    <a:pt x="12" y="301"/>
                  </a:cubicBezTo>
                  <a:cubicBezTo>
                    <a:pt x="12" y="300"/>
                    <a:pt x="13" y="299"/>
                    <a:pt x="13" y="297"/>
                  </a:cubicBezTo>
                  <a:cubicBezTo>
                    <a:pt x="15" y="294"/>
                    <a:pt x="15" y="291"/>
                    <a:pt x="15" y="288"/>
                  </a:cubicBezTo>
                  <a:cubicBezTo>
                    <a:pt x="14" y="286"/>
                    <a:pt x="14" y="283"/>
                    <a:pt x="13" y="281"/>
                  </a:cubicBezTo>
                  <a:cubicBezTo>
                    <a:pt x="15" y="283"/>
                    <a:pt x="16" y="285"/>
                    <a:pt x="18" y="287"/>
                  </a:cubicBezTo>
                  <a:cubicBezTo>
                    <a:pt x="20" y="289"/>
                    <a:pt x="21" y="291"/>
                    <a:pt x="23" y="293"/>
                  </a:cubicBezTo>
                  <a:cubicBezTo>
                    <a:pt x="24" y="295"/>
                    <a:pt x="25" y="297"/>
                    <a:pt x="26" y="299"/>
                  </a:cubicBezTo>
                  <a:cubicBezTo>
                    <a:pt x="27" y="300"/>
                    <a:pt x="27" y="300"/>
                    <a:pt x="28" y="301"/>
                  </a:cubicBezTo>
                  <a:cubicBezTo>
                    <a:pt x="28" y="302"/>
                    <a:pt x="28" y="303"/>
                    <a:pt x="29" y="304"/>
                  </a:cubicBezTo>
                  <a:cubicBezTo>
                    <a:pt x="29" y="305"/>
                    <a:pt x="30" y="307"/>
                    <a:pt x="30" y="308"/>
                  </a:cubicBezTo>
                  <a:cubicBezTo>
                    <a:pt x="30" y="310"/>
                    <a:pt x="30" y="311"/>
                    <a:pt x="31" y="311"/>
                  </a:cubicBezTo>
                  <a:cubicBezTo>
                    <a:pt x="30" y="311"/>
                    <a:pt x="30" y="310"/>
                    <a:pt x="30" y="308"/>
                  </a:cubicBezTo>
                  <a:cubicBezTo>
                    <a:pt x="30" y="307"/>
                    <a:pt x="30" y="305"/>
                    <a:pt x="29" y="304"/>
                  </a:cubicBezTo>
                  <a:cubicBezTo>
                    <a:pt x="29" y="303"/>
                    <a:pt x="29" y="302"/>
                    <a:pt x="28" y="301"/>
                  </a:cubicBezTo>
                  <a:cubicBezTo>
                    <a:pt x="28" y="300"/>
                    <a:pt x="27" y="299"/>
                    <a:pt x="27" y="298"/>
                  </a:cubicBezTo>
                  <a:cubicBezTo>
                    <a:pt x="26" y="296"/>
                    <a:pt x="25" y="294"/>
                    <a:pt x="24" y="292"/>
                  </a:cubicBezTo>
                  <a:cubicBezTo>
                    <a:pt x="22" y="290"/>
                    <a:pt x="21" y="288"/>
                    <a:pt x="19" y="286"/>
                  </a:cubicBezTo>
                  <a:cubicBezTo>
                    <a:pt x="18" y="283"/>
                    <a:pt x="16" y="281"/>
                    <a:pt x="14" y="279"/>
                  </a:cubicBezTo>
                  <a:cubicBezTo>
                    <a:pt x="13" y="278"/>
                    <a:pt x="11" y="276"/>
                    <a:pt x="10" y="275"/>
                  </a:cubicBezTo>
                  <a:cubicBezTo>
                    <a:pt x="10" y="274"/>
                    <a:pt x="10" y="274"/>
                    <a:pt x="10" y="274"/>
                  </a:cubicBezTo>
                  <a:cubicBezTo>
                    <a:pt x="10" y="274"/>
                    <a:pt x="9" y="273"/>
                    <a:pt x="8" y="273"/>
                  </a:cubicBezTo>
                  <a:cubicBezTo>
                    <a:pt x="7" y="271"/>
                    <a:pt x="6" y="270"/>
                    <a:pt x="5" y="269"/>
                  </a:cubicBezTo>
                  <a:cubicBezTo>
                    <a:pt x="5" y="268"/>
                    <a:pt x="5" y="268"/>
                    <a:pt x="5" y="268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9" y="261"/>
                    <a:pt x="10" y="261"/>
                    <a:pt x="12" y="262"/>
                  </a:cubicBezTo>
                  <a:cubicBezTo>
                    <a:pt x="14" y="263"/>
                    <a:pt x="15" y="264"/>
                    <a:pt x="17" y="266"/>
                  </a:cubicBezTo>
                  <a:cubicBezTo>
                    <a:pt x="19" y="267"/>
                    <a:pt x="20" y="269"/>
                    <a:pt x="22" y="270"/>
                  </a:cubicBezTo>
                  <a:cubicBezTo>
                    <a:pt x="24" y="272"/>
                    <a:pt x="26" y="273"/>
                    <a:pt x="28" y="274"/>
                  </a:cubicBezTo>
                  <a:cubicBezTo>
                    <a:pt x="28" y="275"/>
                    <a:pt x="29" y="275"/>
                    <a:pt x="29" y="275"/>
                  </a:cubicBezTo>
                  <a:cubicBezTo>
                    <a:pt x="29" y="275"/>
                    <a:pt x="29" y="276"/>
                    <a:pt x="29" y="276"/>
                  </a:cubicBezTo>
                  <a:close/>
                </a:path>
              </a:pathLst>
            </a:custGeom>
            <a:solidFill>
              <a:srgbClr val="F3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aphicFrame>
        <p:nvGraphicFramePr>
          <p:cNvPr id="59" name="Chart 58">
            <a:extLst>
              <a:ext uri="{FF2B5EF4-FFF2-40B4-BE49-F238E27FC236}">
                <a16:creationId xmlns:a16="http://schemas.microsoft.com/office/drawing/2014/main" id="{77C6E158-AD4A-459C-ABC3-B086CC6F5C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9570297"/>
              </p:ext>
            </p:extLst>
          </p:nvPr>
        </p:nvGraphicFramePr>
        <p:xfrm>
          <a:off x="-862975" y="1093826"/>
          <a:ext cx="6024446" cy="5427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 useBgFill="1">
        <p:nvSpPr>
          <p:cNvPr id="49" name="Freeform 8">
            <a:extLst>
              <a:ext uri="{FF2B5EF4-FFF2-40B4-BE49-F238E27FC236}">
                <a16:creationId xmlns:a16="http://schemas.microsoft.com/office/drawing/2014/main" id="{63E9226A-C6DE-4FAD-889D-1C25B837BA0A}"/>
              </a:ext>
            </a:extLst>
          </p:cNvPr>
          <p:cNvSpPr>
            <a:spLocks noEditPoints="1"/>
          </p:cNvSpPr>
          <p:nvPr/>
        </p:nvSpPr>
        <p:spPr bwMode="auto">
          <a:xfrm>
            <a:off x="-498723" y="1185681"/>
            <a:ext cx="5341214" cy="5243330"/>
          </a:xfrm>
          <a:custGeom>
            <a:avLst/>
            <a:gdLst>
              <a:gd name="T0" fmla="*/ 139 w 548"/>
              <a:gd name="T1" fmla="*/ 327 h 538"/>
              <a:gd name="T2" fmla="*/ 147 w 548"/>
              <a:gd name="T3" fmla="*/ 352 h 538"/>
              <a:gd name="T4" fmla="*/ 135 w 548"/>
              <a:gd name="T5" fmla="*/ 362 h 538"/>
              <a:gd name="T6" fmla="*/ 136 w 548"/>
              <a:gd name="T7" fmla="*/ 362 h 538"/>
              <a:gd name="T8" fmla="*/ 142 w 548"/>
              <a:gd name="T9" fmla="*/ 373 h 538"/>
              <a:gd name="T10" fmla="*/ 147 w 548"/>
              <a:gd name="T11" fmla="*/ 356 h 538"/>
              <a:gd name="T12" fmla="*/ 161 w 548"/>
              <a:gd name="T13" fmla="*/ 354 h 538"/>
              <a:gd name="T14" fmla="*/ 164 w 548"/>
              <a:gd name="T15" fmla="*/ 359 h 538"/>
              <a:gd name="T16" fmla="*/ 145 w 548"/>
              <a:gd name="T17" fmla="*/ 330 h 538"/>
              <a:gd name="T18" fmla="*/ 147 w 548"/>
              <a:gd name="T19" fmla="*/ 317 h 538"/>
              <a:gd name="T20" fmla="*/ 165 w 548"/>
              <a:gd name="T21" fmla="*/ 333 h 538"/>
              <a:gd name="T22" fmla="*/ 182 w 548"/>
              <a:gd name="T23" fmla="*/ 360 h 538"/>
              <a:gd name="T24" fmla="*/ 180 w 548"/>
              <a:gd name="T25" fmla="*/ 347 h 538"/>
              <a:gd name="T26" fmla="*/ 190 w 548"/>
              <a:gd name="T27" fmla="*/ 351 h 538"/>
              <a:gd name="T28" fmla="*/ 168 w 548"/>
              <a:gd name="T29" fmla="*/ 334 h 538"/>
              <a:gd name="T30" fmla="*/ 188 w 548"/>
              <a:gd name="T31" fmla="*/ 336 h 538"/>
              <a:gd name="T32" fmla="*/ 181 w 548"/>
              <a:gd name="T33" fmla="*/ 332 h 538"/>
              <a:gd name="T34" fmla="*/ 152 w 548"/>
              <a:gd name="T35" fmla="*/ 315 h 538"/>
              <a:gd name="T36" fmla="*/ 165 w 548"/>
              <a:gd name="T37" fmla="*/ 312 h 538"/>
              <a:gd name="T38" fmla="*/ 184 w 548"/>
              <a:gd name="T39" fmla="*/ 325 h 538"/>
              <a:gd name="T40" fmla="*/ 166 w 548"/>
              <a:gd name="T41" fmla="*/ 312 h 538"/>
              <a:gd name="T42" fmla="*/ 179 w 548"/>
              <a:gd name="T43" fmla="*/ 311 h 538"/>
              <a:gd name="T44" fmla="*/ 164 w 548"/>
              <a:gd name="T45" fmla="*/ 310 h 538"/>
              <a:gd name="T46" fmla="*/ 143 w 548"/>
              <a:gd name="T47" fmla="*/ 311 h 538"/>
              <a:gd name="T48" fmla="*/ 152 w 548"/>
              <a:gd name="T49" fmla="*/ 285 h 538"/>
              <a:gd name="T50" fmla="*/ 170 w 548"/>
              <a:gd name="T51" fmla="*/ 277 h 538"/>
              <a:gd name="T52" fmla="*/ 180 w 548"/>
              <a:gd name="T53" fmla="*/ 200 h 538"/>
              <a:gd name="T54" fmla="*/ 233 w 548"/>
              <a:gd name="T55" fmla="*/ 120 h 538"/>
              <a:gd name="T56" fmla="*/ 248 w 548"/>
              <a:gd name="T57" fmla="*/ 114 h 538"/>
              <a:gd name="T58" fmla="*/ 264 w 548"/>
              <a:gd name="T59" fmla="*/ 112 h 538"/>
              <a:gd name="T60" fmla="*/ 283 w 548"/>
              <a:gd name="T61" fmla="*/ 59 h 538"/>
              <a:gd name="T62" fmla="*/ 235 w 548"/>
              <a:gd name="T63" fmla="*/ 213 h 538"/>
              <a:gd name="T64" fmla="*/ 264 w 548"/>
              <a:gd name="T65" fmla="*/ 240 h 538"/>
              <a:gd name="T66" fmla="*/ 342 w 548"/>
              <a:gd name="T67" fmla="*/ 198 h 538"/>
              <a:gd name="T68" fmla="*/ 304 w 548"/>
              <a:gd name="T69" fmla="*/ 240 h 538"/>
              <a:gd name="T70" fmla="*/ 321 w 548"/>
              <a:gd name="T71" fmla="*/ 255 h 538"/>
              <a:gd name="T72" fmla="*/ 293 w 548"/>
              <a:gd name="T73" fmla="*/ 308 h 538"/>
              <a:gd name="T74" fmla="*/ 263 w 548"/>
              <a:gd name="T75" fmla="*/ 323 h 538"/>
              <a:gd name="T76" fmla="*/ 242 w 548"/>
              <a:gd name="T77" fmla="*/ 338 h 538"/>
              <a:gd name="T78" fmla="*/ 264 w 548"/>
              <a:gd name="T79" fmla="*/ 329 h 538"/>
              <a:gd name="T80" fmla="*/ 254 w 548"/>
              <a:gd name="T81" fmla="*/ 364 h 538"/>
              <a:gd name="T82" fmla="*/ 264 w 548"/>
              <a:gd name="T83" fmla="*/ 325 h 538"/>
              <a:gd name="T84" fmla="*/ 291 w 548"/>
              <a:gd name="T85" fmla="*/ 315 h 538"/>
              <a:gd name="T86" fmla="*/ 258 w 548"/>
              <a:gd name="T87" fmla="*/ 385 h 538"/>
              <a:gd name="T88" fmla="*/ 259 w 548"/>
              <a:gd name="T89" fmla="*/ 386 h 538"/>
              <a:gd name="T90" fmla="*/ 290 w 548"/>
              <a:gd name="T91" fmla="*/ 375 h 538"/>
              <a:gd name="T92" fmla="*/ 269 w 548"/>
              <a:gd name="T93" fmla="*/ 428 h 538"/>
              <a:gd name="T94" fmla="*/ 277 w 548"/>
              <a:gd name="T95" fmla="*/ 409 h 538"/>
              <a:gd name="T96" fmla="*/ 295 w 548"/>
              <a:gd name="T97" fmla="*/ 420 h 538"/>
              <a:gd name="T98" fmla="*/ 292 w 548"/>
              <a:gd name="T99" fmla="*/ 363 h 538"/>
              <a:gd name="T100" fmla="*/ 296 w 548"/>
              <a:gd name="T101" fmla="*/ 323 h 538"/>
              <a:gd name="T102" fmla="*/ 318 w 548"/>
              <a:gd name="T103" fmla="*/ 327 h 538"/>
              <a:gd name="T104" fmla="*/ 321 w 548"/>
              <a:gd name="T105" fmla="*/ 394 h 538"/>
              <a:gd name="T106" fmla="*/ 322 w 548"/>
              <a:gd name="T107" fmla="*/ 394 h 538"/>
              <a:gd name="T108" fmla="*/ 340 w 548"/>
              <a:gd name="T109" fmla="*/ 370 h 538"/>
              <a:gd name="T110" fmla="*/ 379 w 548"/>
              <a:gd name="T111" fmla="*/ 398 h 538"/>
              <a:gd name="T112" fmla="*/ 361 w 548"/>
              <a:gd name="T113" fmla="*/ 375 h 538"/>
              <a:gd name="T114" fmla="*/ 360 w 548"/>
              <a:gd name="T115" fmla="*/ 374 h 538"/>
              <a:gd name="T116" fmla="*/ 326 w 548"/>
              <a:gd name="T117" fmla="*/ 341 h 538"/>
              <a:gd name="T118" fmla="*/ 331 w 548"/>
              <a:gd name="T119" fmla="*/ 263 h 538"/>
              <a:gd name="T120" fmla="*/ 389 w 548"/>
              <a:gd name="T121" fmla="*/ 346 h 538"/>
              <a:gd name="T122" fmla="*/ 400 w 548"/>
              <a:gd name="T123" fmla="*/ 442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8" h="538">
                <a:moveTo>
                  <a:pt x="0" y="0"/>
                </a:moveTo>
                <a:cubicBezTo>
                  <a:pt x="0" y="538"/>
                  <a:pt x="0" y="538"/>
                  <a:pt x="0" y="538"/>
                </a:cubicBezTo>
                <a:cubicBezTo>
                  <a:pt x="548" y="538"/>
                  <a:pt x="548" y="538"/>
                  <a:pt x="548" y="538"/>
                </a:cubicBezTo>
                <a:cubicBezTo>
                  <a:pt x="548" y="0"/>
                  <a:pt x="548" y="0"/>
                  <a:pt x="548" y="0"/>
                </a:cubicBezTo>
                <a:lnTo>
                  <a:pt x="0" y="0"/>
                </a:lnTo>
                <a:close/>
                <a:moveTo>
                  <a:pt x="139" y="327"/>
                </a:moveTo>
                <a:cubicBezTo>
                  <a:pt x="140" y="328"/>
                  <a:pt x="140" y="329"/>
                  <a:pt x="141" y="330"/>
                </a:cubicBezTo>
                <a:cubicBezTo>
                  <a:pt x="142" y="330"/>
                  <a:pt x="142" y="331"/>
                  <a:pt x="143" y="331"/>
                </a:cubicBezTo>
                <a:cubicBezTo>
                  <a:pt x="143" y="331"/>
                  <a:pt x="143" y="332"/>
                  <a:pt x="143" y="332"/>
                </a:cubicBezTo>
                <a:cubicBezTo>
                  <a:pt x="144" y="333"/>
                  <a:pt x="145" y="334"/>
                  <a:pt x="145" y="336"/>
                </a:cubicBezTo>
                <a:cubicBezTo>
                  <a:pt x="146" y="338"/>
                  <a:pt x="147" y="341"/>
                  <a:pt x="148" y="344"/>
                </a:cubicBezTo>
                <a:cubicBezTo>
                  <a:pt x="148" y="346"/>
                  <a:pt x="148" y="349"/>
                  <a:pt x="147" y="352"/>
                </a:cubicBezTo>
                <a:cubicBezTo>
                  <a:pt x="147" y="353"/>
                  <a:pt x="146" y="355"/>
                  <a:pt x="146" y="356"/>
                </a:cubicBezTo>
                <a:cubicBezTo>
                  <a:pt x="145" y="357"/>
                  <a:pt x="145" y="358"/>
                  <a:pt x="144" y="360"/>
                </a:cubicBezTo>
                <a:cubicBezTo>
                  <a:pt x="144" y="360"/>
                  <a:pt x="144" y="360"/>
                  <a:pt x="144" y="359"/>
                </a:cubicBezTo>
                <a:cubicBezTo>
                  <a:pt x="143" y="359"/>
                  <a:pt x="143" y="359"/>
                  <a:pt x="142" y="360"/>
                </a:cubicBezTo>
                <a:cubicBezTo>
                  <a:pt x="140" y="360"/>
                  <a:pt x="138" y="360"/>
                  <a:pt x="136" y="361"/>
                </a:cubicBezTo>
                <a:cubicBezTo>
                  <a:pt x="135" y="361"/>
                  <a:pt x="135" y="362"/>
                  <a:pt x="135" y="362"/>
                </a:cubicBezTo>
                <a:cubicBezTo>
                  <a:pt x="135" y="351"/>
                  <a:pt x="136" y="339"/>
                  <a:pt x="139" y="327"/>
                </a:cubicBezTo>
                <a:close/>
                <a:moveTo>
                  <a:pt x="377" y="479"/>
                </a:moveTo>
                <a:cubicBezTo>
                  <a:pt x="364" y="479"/>
                  <a:pt x="351" y="480"/>
                  <a:pt x="338" y="480"/>
                </a:cubicBezTo>
                <a:cubicBezTo>
                  <a:pt x="275" y="480"/>
                  <a:pt x="191" y="470"/>
                  <a:pt x="154" y="422"/>
                </a:cubicBezTo>
                <a:cubicBezTo>
                  <a:pt x="141" y="406"/>
                  <a:pt x="135" y="386"/>
                  <a:pt x="135" y="362"/>
                </a:cubicBezTo>
                <a:cubicBezTo>
                  <a:pt x="135" y="362"/>
                  <a:pt x="136" y="362"/>
                  <a:pt x="136" y="362"/>
                </a:cubicBezTo>
                <a:cubicBezTo>
                  <a:pt x="138" y="361"/>
                  <a:pt x="140" y="360"/>
                  <a:pt x="142" y="360"/>
                </a:cubicBezTo>
                <a:cubicBezTo>
                  <a:pt x="143" y="360"/>
                  <a:pt x="143" y="360"/>
                  <a:pt x="144" y="360"/>
                </a:cubicBezTo>
                <a:cubicBezTo>
                  <a:pt x="144" y="360"/>
                  <a:pt x="144" y="360"/>
                  <a:pt x="144" y="360"/>
                </a:cubicBezTo>
                <a:cubicBezTo>
                  <a:pt x="144" y="362"/>
                  <a:pt x="144" y="363"/>
                  <a:pt x="143" y="364"/>
                </a:cubicBezTo>
                <a:cubicBezTo>
                  <a:pt x="143" y="365"/>
                  <a:pt x="143" y="366"/>
                  <a:pt x="142" y="368"/>
                </a:cubicBezTo>
                <a:cubicBezTo>
                  <a:pt x="142" y="370"/>
                  <a:pt x="142" y="372"/>
                  <a:pt x="142" y="373"/>
                </a:cubicBezTo>
                <a:cubicBezTo>
                  <a:pt x="141" y="373"/>
                  <a:pt x="141" y="373"/>
                  <a:pt x="141" y="374"/>
                </a:cubicBezTo>
                <a:cubicBezTo>
                  <a:pt x="141" y="373"/>
                  <a:pt x="142" y="373"/>
                  <a:pt x="142" y="373"/>
                </a:cubicBezTo>
                <a:cubicBezTo>
                  <a:pt x="142" y="372"/>
                  <a:pt x="142" y="370"/>
                  <a:pt x="143" y="368"/>
                </a:cubicBezTo>
                <a:cubicBezTo>
                  <a:pt x="143" y="367"/>
                  <a:pt x="143" y="365"/>
                  <a:pt x="144" y="364"/>
                </a:cubicBezTo>
                <a:cubicBezTo>
                  <a:pt x="144" y="363"/>
                  <a:pt x="145" y="362"/>
                  <a:pt x="145" y="360"/>
                </a:cubicBezTo>
                <a:cubicBezTo>
                  <a:pt x="146" y="359"/>
                  <a:pt x="146" y="358"/>
                  <a:pt x="147" y="356"/>
                </a:cubicBezTo>
                <a:cubicBezTo>
                  <a:pt x="147" y="355"/>
                  <a:pt x="148" y="354"/>
                  <a:pt x="148" y="352"/>
                </a:cubicBezTo>
                <a:cubicBezTo>
                  <a:pt x="150" y="349"/>
                  <a:pt x="150" y="346"/>
                  <a:pt x="150" y="343"/>
                </a:cubicBezTo>
                <a:cubicBezTo>
                  <a:pt x="149" y="341"/>
                  <a:pt x="149" y="338"/>
                  <a:pt x="148" y="336"/>
                </a:cubicBezTo>
                <a:cubicBezTo>
                  <a:pt x="150" y="338"/>
                  <a:pt x="151" y="340"/>
                  <a:pt x="153" y="342"/>
                </a:cubicBezTo>
                <a:cubicBezTo>
                  <a:pt x="155" y="344"/>
                  <a:pt x="156" y="346"/>
                  <a:pt x="158" y="348"/>
                </a:cubicBezTo>
                <a:cubicBezTo>
                  <a:pt x="159" y="350"/>
                  <a:pt x="160" y="352"/>
                  <a:pt x="161" y="354"/>
                </a:cubicBezTo>
                <a:cubicBezTo>
                  <a:pt x="162" y="355"/>
                  <a:pt x="162" y="355"/>
                  <a:pt x="163" y="356"/>
                </a:cubicBezTo>
                <a:cubicBezTo>
                  <a:pt x="163" y="357"/>
                  <a:pt x="163" y="358"/>
                  <a:pt x="164" y="359"/>
                </a:cubicBezTo>
                <a:cubicBezTo>
                  <a:pt x="164" y="360"/>
                  <a:pt x="165" y="362"/>
                  <a:pt x="165" y="363"/>
                </a:cubicBezTo>
                <a:cubicBezTo>
                  <a:pt x="165" y="365"/>
                  <a:pt x="165" y="366"/>
                  <a:pt x="166" y="366"/>
                </a:cubicBezTo>
                <a:cubicBezTo>
                  <a:pt x="165" y="366"/>
                  <a:pt x="165" y="365"/>
                  <a:pt x="165" y="363"/>
                </a:cubicBezTo>
                <a:cubicBezTo>
                  <a:pt x="165" y="362"/>
                  <a:pt x="165" y="360"/>
                  <a:pt x="164" y="359"/>
                </a:cubicBezTo>
                <a:cubicBezTo>
                  <a:pt x="164" y="358"/>
                  <a:pt x="164" y="357"/>
                  <a:pt x="163" y="356"/>
                </a:cubicBezTo>
                <a:cubicBezTo>
                  <a:pt x="163" y="355"/>
                  <a:pt x="162" y="354"/>
                  <a:pt x="162" y="353"/>
                </a:cubicBezTo>
                <a:cubicBezTo>
                  <a:pt x="161" y="351"/>
                  <a:pt x="160" y="349"/>
                  <a:pt x="159" y="347"/>
                </a:cubicBezTo>
                <a:cubicBezTo>
                  <a:pt x="157" y="345"/>
                  <a:pt x="156" y="343"/>
                  <a:pt x="154" y="341"/>
                </a:cubicBezTo>
                <a:cubicBezTo>
                  <a:pt x="153" y="338"/>
                  <a:pt x="151" y="336"/>
                  <a:pt x="149" y="334"/>
                </a:cubicBezTo>
                <a:cubicBezTo>
                  <a:pt x="148" y="333"/>
                  <a:pt x="146" y="331"/>
                  <a:pt x="145" y="330"/>
                </a:cubicBezTo>
                <a:cubicBezTo>
                  <a:pt x="145" y="329"/>
                  <a:pt x="145" y="329"/>
                  <a:pt x="145" y="329"/>
                </a:cubicBezTo>
                <a:cubicBezTo>
                  <a:pt x="145" y="329"/>
                  <a:pt x="144" y="328"/>
                  <a:pt x="143" y="328"/>
                </a:cubicBezTo>
                <a:cubicBezTo>
                  <a:pt x="142" y="326"/>
                  <a:pt x="141" y="325"/>
                  <a:pt x="140" y="324"/>
                </a:cubicBezTo>
                <a:cubicBezTo>
                  <a:pt x="140" y="323"/>
                  <a:pt x="140" y="323"/>
                  <a:pt x="140" y="323"/>
                </a:cubicBezTo>
                <a:cubicBezTo>
                  <a:pt x="142" y="315"/>
                  <a:pt x="142" y="315"/>
                  <a:pt x="142" y="315"/>
                </a:cubicBezTo>
                <a:cubicBezTo>
                  <a:pt x="144" y="316"/>
                  <a:pt x="145" y="316"/>
                  <a:pt x="147" y="317"/>
                </a:cubicBezTo>
                <a:cubicBezTo>
                  <a:pt x="149" y="318"/>
                  <a:pt x="150" y="319"/>
                  <a:pt x="152" y="321"/>
                </a:cubicBezTo>
                <a:cubicBezTo>
                  <a:pt x="154" y="322"/>
                  <a:pt x="155" y="324"/>
                  <a:pt x="157" y="325"/>
                </a:cubicBezTo>
                <a:cubicBezTo>
                  <a:pt x="159" y="327"/>
                  <a:pt x="161" y="328"/>
                  <a:pt x="163" y="329"/>
                </a:cubicBezTo>
                <a:cubicBezTo>
                  <a:pt x="163" y="330"/>
                  <a:pt x="164" y="330"/>
                  <a:pt x="164" y="330"/>
                </a:cubicBezTo>
                <a:cubicBezTo>
                  <a:pt x="164" y="330"/>
                  <a:pt x="164" y="331"/>
                  <a:pt x="164" y="331"/>
                </a:cubicBezTo>
                <a:cubicBezTo>
                  <a:pt x="164" y="331"/>
                  <a:pt x="164" y="332"/>
                  <a:pt x="165" y="333"/>
                </a:cubicBezTo>
                <a:cubicBezTo>
                  <a:pt x="165" y="333"/>
                  <a:pt x="165" y="334"/>
                  <a:pt x="165" y="335"/>
                </a:cubicBezTo>
                <a:cubicBezTo>
                  <a:pt x="166" y="337"/>
                  <a:pt x="167" y="338"/>
                  <a:pt x="168" y="340"/>
                </a:cubicBezTo>
                <a:cubicBezTo>
                  <a:pt x="169" y="342"/>
                  <a:pt x="171" y="344"/>
                  <a:pt x="172" y="345"/>
                </a:cubicBezTo>
                <a:cubicBezTo>
                  <a:pt x="175" y="349"/>
                  <a:pt x="178" y="352"/>
                  <a:pt x="179" y="355"/>
                </a:cubicBezTo>
                <a:cubicBezTo>
                  <a:pt x="180" y="356"/>
                  <a:pt x="181" y="358"/>
                  <a:pt x="181" y="359"/>
                </a:cubicBezTo>
                <a:cubicBezTo>
                  <a:pt x="181" y="359"/>
                  <a:pt x="182" y="360"/>
                  <a:pt x="182" y="360"/>
                </a:cubicBezTo>
                <a:cubicBezTo>
                  <a:pt x="182" y="360"/>
                  <a:pt x="181" y="359"/>
                  <a:pt x="181" y="358"/>
                </a:cubicBezTo>
                <a:cubicBezTo>
                  <a:pt x="181" y="358"/>
                  <a:pt x="180" y="356"/>
                  <a:pt x="180" y="355"/>
                </a:cubicBezTo>
                <a:cubicBezTo>
                  <a:pt x="178" y="352"/>
                  <a:pt x="176" y="348"/>
                  <a:pt x="173" y="345"/>
                </a:cubicBezTo>
                <a:cubicBezTo>
                  <a:pt x="173" y="344"/>
                  <a:pt x="173" y="344"/>
                  <a:pt x="173" y="344"/>
                </a:cubicBezTo>
                <a:cubicBezTo>
                  <a:pt x="174" y="344"/>
                  <a:pt x="175" y="345"/>
                  <a:pt x="176" y="345"/>
                </a:cubicBezTo>
                <a:cubicBezTo>
                  <a:pt x="177" y="345"/>
                  <a:pt x="178" y="346"/>
                  <a:pt x="180" y="347"/>
                </a:cubicBezTo>
                <a:cubicBezTo>
                  <a:pt x="182" y="347"/>
                  <a:pt x="183" y="348"/>
                  <a:pt x="185" y="349"/>
                </a:cubicBezTo>
                <a:cubicBezTo>
                  <a:pt x="187" y="350"/>
                  <a:pt x="188" y="350"/>
                  <a:pt x="190" y="351"/>
                </a:cubicBezTo>
                <a:cubicBezTo>
                  <a:pt x="191" y="352"/>
                  <a:pt x="193" y="353"/>
                  <a:pt x="194" y="354"/>
                </a:cubicBezTo>
                <a:cubicBezTo>
                  <a:pt x="194" y="355"/>
                  <a:pt x="195" y="355"/>
                  <a:pt x="195" y="355"/>
                </a:cubicBezTo>
                <a:cubicBezTo>
                  <a:pt x="195" y="355"/>
                  <a:pt x="194" y="354"/>
                  <a:pt x="194" y="354"/>
                </a:cubicBezTo>
                <a:cubicBezTo>
                  <a:pt x="193" y="353"/>
                  <a:pt x="191" y="352"/>
                  <a:pt x="190" y="351"/>
                </a:cubicBezTo>
                <a:cubicBezTo>
                  <a:pt x="189" y="350"/>
                  <a:pt x="187" y="349"/>
                  <a:pt x="185" y="348"/>
                </a:cubicBezTo>
                <a:cubicBezTo>
                  <a:pt x="184" y="348"/>
                  <a:pt x="182" y="347"/>
                  <a:pt x="180" y="346"/>
                </a:cubicBezTo>
                <a:cubicBezTo>
                  <a:pt x="179" y="345"/>
                  <a:pt x="177" y="345"/>
                  <a:pt x="176" y="344"/>
                </a:cubicBezTo>
                <a:cubicBezTo>
                  <a:pt x="174" y="344"/>
                  <a:pt x="173" y="343"/>
                  <a:pt x="172" y="343"/>
                </a:cubicBezTo>
                <a:cubicBezTo>
                  <a:pt x="171" y="342"/>
                  <a:pt x="170" y="341"/>
                  <a:pt x="170" y="339"/>
                </a:cubicBezTo>
                <a:cubicBezTo>
                  <a:pt x="169" y="337"/>
                  <a:pt x="168" y="336"/>
                  <a:pt x="168" y="334"/>
                </a:cubicBezTo>
                <a:cubicBezTo>
                  <a:pt x="167" y="334"/>
                  <a:pt x="167" y="333"/>
                  <a:pt x="167" y="332"/>
                </a:cubicBezTo>
                <a:cubicBezTo>
                  <a:pt x="167" y="332"/>
                  <a:pt x="167" y="331"/>
                  <a:pt x="167" y="331"/>
                </a:cubicBezTo>
                <a:cubicBezTo>
                  <a:pt x="168" y="331"/>
                  <a:pt x="169" y="331"/>
                  <a:pt x="169" y="331"/>
                </a:cubicBezTo>
                <a:cubicBezTo>
                  <a:pt x="174" y="332"/>
                  <a:pt x="178" y="332"/>
                  <a:pt x="181" y="333"/>
                </a:cubicBezTo>
                <a:cubicBezTo>
                  <a:pt x="183" y="333"/>
                  <a:pt x="184" y="334"/>
                  <a:pt x="185" y="334"/>
                </a:cubicBezTo>
                <a:cubicBezTo>
                  <a:pt x="187" y="335"/>
                  <a:pt x="187" y="336"/>
                  <a:pt x="188" y="336"/>
                </a:cubicBezTo>
                <a:cubicBezTo>
                  <a:pt x="189" y="337"/>
                  <a:pt x="189" y="338"/>
                  <a:pt x="190" y="338"/>
                </a:cubicBezTo>
                <a:cubicBezTo>
                  <a:pt x="190" y="338"/>
                  <a:pt x="190" y="338"/>
                  <a:pt x="190" y="338"/>
                </a:cubicBezTo>
                <a:cubicBezTo>
                  <a:pt x="190" y="338"/>
                  <a:pt x="190" y="338"/>
                  <a:pt x="190" y="338"/>
                </a:cubicBezTo>
                <a:cubicBezTo>
                  <a:pt x="189" y="337"/>
                  <a:pt x="189" y="337"/>
                  <a:pt x="188" y="336"/>
                </a:cubicBezTo>
                <a:cubicBezTo>
                  <a:pt x="188" y="335"/>
                  <a:pt x="187" y="334"/>
                  <a:pt x="186" y="334"/>
                </a:cubicBezTo>
                <a:cubicBezTo>
                  <a:pt x="184" y="333"/>
                  <a:pt x="183" y="332"/>
                  <a:pt x="181" y="332"/>
                </a:cubicBezTo>
                <a:cubicBezTo>
                  <a:pt x="178" y="331"/>
                  <a:pt x="174" y="331"/>
                  <a:pt x="170" y="330"/>
                </a:cubicBezTo>
                <a:cubicBezTo>
                  <a:pt x="168" y="329"/>
                  <a:pt x="166" y="328"/>
                  <a:pt x="164" y="327"/>
                </a:cubicBezTo>
                <a:cubicBezTo>
                  <a:pt x="162" y="326"/>
                  <a:pt x="160" y="325"/>
                  <a:pt x="159" y="323"/>
                </a:cubicBezTo>
                <a:cubicBezTo>
                  <a:pt x="157" y="322"/>
                  <a:pt x="156" y="320"/>
                  <a:pt x="154" y="318"/>
                </a:cubicBezTo>
                <a:cubicBezTo>
                  <a:pt x="153" y="317"/>
                  <a:pt x="153" y="317"/>
                  <a:pt x="152" y="316"/>
                </a:cubicBezTo>
                <a:cubicBezTo>
                  <a:pt x="152" y="316"/>
                  <a:pt x="152" y="315"/>
                  <a:pt x="152" y="315"/>
                </a:cubicBezTo>
                <a:cubicBezTo>
                  <a:pt x="152" y="315"/>
                  <a:pt x="152" y="314"/>
                  <a:pt x="152" y="314"/>
                </a:cubicBezTo>
                <a:cubicBezTo>
                  <a:pt x="153" y="313"/>
                  <a:pt x="153" y="313"/>
                  <a:pt x="153" y="313"/>
                </a:cubicBezTo>
                <a:cubicBezTo>
                  <a:pt x="154" y="312"/>
                  <a:pt x="156" y="311"/>
                  <a:pt x="158" y="311"/>
                </a:cubicBezTo>
                <a:cubicBezTo>
                  <a:pt x="159" y="311"/>
                  <a:pt x="161" y="312"/>
                  <a:pt x="163" y="312"/>
                </a:cubicBezTo>
                <a:cubicBezTo>
                  <a:pt x="164" y="312"/>
                  <a:pt x="164" y="312"/>
                  <a:pt x="165" y="312"/>
                </a:cubicBezTo>
                <a:cubicBezTo>
                  <a:pt x="165" y="312"/>
                  <a:pt x="165" y="312"/>
                  <a:pt x="165" y="312"/>
                </a:cubicBezTo>
                <a:cubicBezTo>
                  <a:pt x="166" y="312"/>
                  <a:pt x="166" y="312"/>
                  <a:pt x="166" y="312"/>
                </a:cubicBezTo>
                <a:cubicBezTo>
                  <a:pt x="166" y="313"/>
                  <a:pt x="166" y="314"/>
                  <a:pt x="167" y="315"/>
                </a:cubicBezTo>
                <a:cubicBezTo>
                  <a:pt x="167" y="316"/>
                  <a:pt x="168" y="317"/>
                  <a:pt x="169" y="318"/>
                </a:cubicBezTo>
                <a:cubicBezTo>
                  <a:pt x="170" y="319"/>
                  <a:pt x="172" y="320"/>
                  <a:pt x="173" y="321"/>
                </a:cubicBezTo>
                <a:cubicBezTo>
                  <a:pt x="176" y="322"/>
                  <a:pt x="179" y="323"/>
                  <a:pt x="181" y="324"/>
                </a:cubicBezTo>
                <a:cubicBezTo>
                  <a:pt x="182" y="325"/>
                  <a:pt x="183" y="325"/>
                  <a:pt x="184" y="325"/>
                </a:cubicBezTo>
                <a:cubicBezTo>
                  <a:pt x="183" y="325"/>
                  <a:pt x="182" y="325"/>
                  <a:pt x="181" y="324"/>
                </a:cubicBezTo>
                <a:cubicBezTo>
                  <a:pt x="179" y="323"/>
                  <a:pt x="176" y="322"/>
                  <a:pt x="173" y="320"/>
                </a:cubicBezTo>
                <a:cubicBezTo>
                  <a:pt x="172" y="320"/>
                  <a:pt x="171" y="319"/>
                  <a:pt x="170" y="318"/>
                </a:cubicBezTo>
                <a:cubicBezTo>
                  <a:pt x="169" y="317"/>
                  <a:pt x="168" y="316"/>
                  <a:pt x="167" y="315"/>
                </a:cubicBezTo>
                <a:cubicBezTo>
                  <a:pt x="167" y="314"/>
                  <a:pt x="167" y="314"/>
                  <a:pt x="167" y="313"/>
                </a:cubicBezTo>
                <a:cubicBezTo>
                  <a:pt x="166" y="313"/>
                  <a:pt x="166" y="312"/>
                  <a:pt x="166" y="312"/>
                </a:cubicBezTo>
                <a:cubicBezTo>
                  <a:pt x="166" y="312"/>
                  <a:pt x="166" y="312"/>
                  <a:pt x="166" y="311"/>
                </a:cubicBezTo>
                <a:cubicBezTo>
                  <a:pt x="166" y="311"/>
                  <a:pt x="166" y="311"/>
                  <a:pt x="167" y="311"/>
                </a:cubicBezTo>
                <a:cubicBezTo>
                  <a:pt x="168" y="311"/>
                  <a:pt x="168" y="311"/>
                  <a:pt x="169" y="311"/>
                </a:cubicBezTo>
                <a:cubicBezTo>
                  <a:pt x="171" y="310"/>
                  <a:pt x="173" y="310"/>
                  <a:pt x="174" y="310"/>
                </a:cubicBezTo>
                <a:cubicBezTo>
                  <a:pt x="176" y="310"/>
                  <a:pt x="177" y="310"/>
                  <a:pt x="178" y="310"/>
                </a:cubicBezTo>
                <a:cubicBezTo>
                  <a:pt x="178" y="311"/>
                  <a:pt x="178" y="311"/>
                  <a:pt x="179" y="311"/>
                </a:cubicBezTo>
                <a:cubicBezTo>
                  <a:pt x="178" y="311"/>
                  <a:pt x="178" y="311"/>
                  <a:pt x="178" y="310"/>
                </a:cubicBezTo>
                <a:cubicBezTo>
                  <a:pt x="177" y="310"/>
                  <a:pt x="176" y="309"/>
                  <a:pt x="174" y="309"/>
                </a:cubicBezTo>
                <a:cubicBezTo>
                  <a:pt x="173" y="309"/>
                  <a:pt x="171" y="309"/>
                  <a:pt x="169" y="310"/>
                </a:cubicBezTo>
                <a:cubicBezTo>
                  <a:pt x="168" y="310"/>
                  <a:pt x="167" y="310"/>
                  <a:pt x="166" y="310"/>
                </a:cubicBezTo>
                <a:cubicBezTo>
                  <a:pt x="166" y="310"/>
                  <a:pt x="165" y="310"/>
                  <a:pt x="165" y="310"/>
                </a:cubicBezTo>
                <a:cubicBezTo>
                  <a:pt x="164" y="310"/>
                  <a:pt x="164" y="310"/>
                  <a:pt x="164" y="310"/>
                </a:cubicBezTo>
                <a:cubicBezTo>
                  <a:pt x="162" y="310"/>
                  <a:pt x="160" y="310"/>
                  <a:pt x="158" y="310"/>
                </a:cubicBezTo>
                <a:cubicBezTo>
                  <a:pt x="156" y="309"/>
                  <a:pt x="153" y="310"/>
                  <a:pt x="152" y="311"/>
                </a:cubicBezTo>
                <a:cubicBezTo>
                  <a:pt x="151" y="311"/>
                  <a:pt x="151" y="312"/>
                  <a:pt x="150" y="313"/>
                </a:cubicBezTo>
                <a:cubicBezTo>
                  <a:pt x="150" y="313"/>
                  <a:pt x="150" y="314"/>
                  <a:pt x="149" y="314"/>
                </a:cubicBezTo>
                <a:cubicBezTo>
                  <a:pt x="149" y="314"/>
                  <a:pt x="149" y="314"/>
                  <a:pt x="149" y="314"/>
                </a:cubicBezTo>
                <a:cubicBezTo>
                  <a:pt x="147" y="313"/>
                  <a:pt x="145" y="312"/>
                  <a:pt x="143" y="311"/>
                </a:cubicBezTo>
                <a:cubicBezTo>
                  <a:pt x="143" y="311"/>
                  <a:pt x="143" y="311"/>
                  <a:pt x="143" y="311"/>
                </a:cubicBezTo>
                <a:cubicBezTo>
                  <a:pt x="144" y="309"/>
                  <a:pt x="144" y="309"/>
                  <a:pt x="144" y="309"/>
                </a:cubicBezTo>
                <a:cubicBezTo>
                  <a:pt x="145" y="305"/>
                  <a:pt x="147" y="301"/>
                  <a:pt x="151" y="296"/>
                </a:cubicBezTo>
                <a:cubicBezTo>
                  <a:pt x="154" y="293"/>
                  <a:pt x="154" y="293"/>
                  <a:pt x="154" y="293"/>
                </a:cubicBezTo>
                <a:cubicBezTo>
                  <a:pt x="153" y="288"/>
                  <a:pt x="153" y="288"/>
                  <a:pt x="153" y="288"/>
                </a:cubicBezTo>
                <a:cubicBezTo>
                  <a:pt x="152" y="287"/>
                  <a:pt x="152" y="286"/>
                  <a:pt x="152" y="285"/>
                </a:cubicBezTo>
                <a:cubicBezTo>
                  <a:pt x="152" y="284"/>
                  <a:pt x="146" y="256"/>
                  <a:pt x="144" y="224"/>
                </a:cubicBezTo>
                <a:cubicBezTo>
                  <a:pt x="139" y="157"/>
                  <a:pt x="150" y="139"/>
                  <a:pt x="154" y="133"/>
                </a:cubicBezTo>
                <a:cubicBezTo>
                  <a:pt x="154" y="133"/>
                  <a:pt x="155" y="133"/>
                  <a:pt x="156" y="133"/>
                </a:cubicBezTo>
                <a:cubicBezTo>
                  <a:pt x="165" y="133"/>
                  <a:pt x="181" y="143"/>
                  <a:pt x="185" y="148"/>
                </a:cubicBezTo>
                <a:cubicBezTo>
                  <a:pt x="173" y="163"/>
                  <a:pt x="164" y="179"/>
                  <a:pt x="160" y="197"/>
                </a:cubicBezTo>
                <a:cubicBezTo>
                  <a:pt x="152" y="230"/>
                  <a:pt x="161" y="259"/>
                  <a:pt x="170" y="277"/>
                </a:cubicBezTo>
                <a:cubicBezTo>
                  <a:pt x="173" y="283"/>
                  <a:pt x="173" y="283"/>
                  <a:pt x="173" y="283"/>
                </a:cubicBezTo>
                <a:cubicBezTo>
                  <a:pt x="179" y="281"/>
                  <a:pt x="179" y="281"/>
                  <a:pt x="179" y="281"/>
                </a:cubicBezTo>
                <a:cubicBezTo>
                  <a:pt x="183" y="280"/>
                  <a:pt x="183" y="280"/>
                  <a:pt x="183" y="280"/>
                </a:cubicBezTo>
                <a:cubicBezTo>
                  <a:pt x="192" y="278"/>
                  <a:pt x="192" y="278"/>
                  <a:pt x="192" y="278"/>
                </a:cubicBezTo>
                <a:cubicBezTo>
                  <a:pt x="188" y="269"/>
                  <a:pt x="188" y="269"/>
                  <a:pt x="188" y="269"/>
                </a:cubicBezTo>
                <a:cubicBezTo>
                  <a:pt x="181" y="253"/>
                  <a:pt x="173" y="229"/>
                  <a:pt x="180" y="200"/>
                </a:cubicBezTo>
                <a:cubicBezTo>
                  <a:pt x="186" y="177"/>
                  <a:pt x="199" y="157"/>
                  <a:pt x="221" y="139"/>
                </a:cubicBezTo>
                <a:cubicBezTo>
                  <a:pt x="225" y="135"/>
                  <a:pt x="225" y="135"/>
                  <a:pt x="225" y="135"/>
                </a:cubicBezTo>
                <a:cubicBezTo>
                  <a:pt x="223" y="130"/>
                  <a:pt x="223" y="130"/>
                  <a:pt x="223" y="130"/>
                </a:cubicBezTo>
                <a:cubicBezTo>
                  <a:pt x="215" y="114"/>
                  <a:pt x="204" y="94"/>
                  <a:pt x="193" y="83"/>
                </a:cubicBezTo>
                <a:cubicBezTo>
                  <a:pt x="195" y="80"/>
                  <a:pt x="200" y="75"/>
                  <a:pt x="203" y="73"/>
                </a:cubicBezTo>
                <a:cubicBezTo>
                  <a:pt x="214" y="85"/>
                  <a:pt x="225" y="105"/>
                  <a:pt x="233" y="120"/>
                </a:cubicBezTo>
                <a:cubicBezTo>
                  <a:pt x="238" y="128"/>
                  <a:pt x="238" y="128"/>
                  <a:pt x="238" y="128"/>
                </a:cubicBezTo>
                <a:cubicBezTo>
                  <a:pt x="245" y="122"/>
                  <a:pt x="245" y="122"/>
                  <a:pt x="245" y="122"/>
                </a:cubicBezTo>
                <a:cubicBezTo>
                  <a:pt x="245" y="122"/>
                  <a:pt x="245" y="122"/>
                  <a:pt x="245" y="122"/>
                </a:cubicBezTo>
                <a:cubicBezTo>
                  <a:pt x="246" y="121"/>
                  <a:pt x="246" y="121"/>
                  <a:pt x="246" y="121"/>
                </a:cubicBezTo>
                <a:cubicBezTo>
                  <a:pt x="249" y="118"/>
                  <a:pt x="249" y="118"/>
                  <a:pt x="249" y="118"/>
                </a:cubicBezTo>
                <a:cubicBezTo>
                  <a:pt x="248" y="114"/>
                  <a:pt x="248" y="114"/>
                  <a:pt x="248" y="114"/>
                </a:cubicBezTo>
                <a:cubicBezTo>
                  <a:pt x="244" y="94"/>
                  <a:pt x="239" y="70"/>
                  <a:pt x="237" y="58"/>
                </a:cubicBezTo>
                <a:cubicBezTo>
                  <a:pt x="239" y="57"/>
                  <a:pt x="244" y="55"/>
                  <a:pt x="249" y="55"/>
                </a:cubicBezTo>
                <a:cubicBezTo>
                  <a:pt x="246" y="77"/>
                  <a:pt x="249" y="95"/>
                  <a:pt x="253" y="107"/>
                </a:cubicBezTo>
                <a:cubicBezTo>
                  <a:pt x="255" y="116"/>
                  <a:pt x="255" y="116"/>
                  <a:pt x="255" y="116"/>
                </a:cubicBezTo>
                <a:cubicBezTo>
                  <a:pt x="264" y="112"/>
                  <a:pt x="264" y="112"/>
                  <a:pt x="264" y="112"/>
                </a:cubicBezTo>
                <a:cubicBezTo>
                  <a:pt x="264" y="112"/>
                  <a:pt x="264" y="112"/>
                  <a:pt x="264" y="112"/>
                </a:cubicBezTo>
                <a:cubicBezTo>
                  <a:pt x="265" y="111"/>
                  <a:pt x="267" y="110"/>
                  <a:pt x="268" y="110"/>
                </a:cubicBezTo>
                <a:cubicBezTo>
                  <a:pt x="274" y="107"/>
                  <a:pt x="274" y="107"/>
                  <a:pt x="274" y="107"/>
                </a:cubicBezTo>
                <a:cubicBezTo>
                  <a:pt x="272" y="101"/>
                  <a:pt x="272" y="101"/>
                  <a:pt x="272" y="101"/>
                </a:cubicBezTo>
                <a:cubicBezTo>
                  <a:pt x="268" y="86"/>
                  <a:pt x="267" y="71"/>
                  <a:pt x="269" y="56"/>
                </a:cubicBezTo>
                <a:cubicBezTo>
                  <a:pt x="270" y="56"/>
                  <a:pt x="271" y="56"/>
                  <a:pt x="271" y="56"/>
                </a:cubicBezTo>
                <a:cubicBezTo>
                  <a:pt x="276" y="56"/>
                  <a:pt x="281" y="58"/>
                  <a:pt x="283" y="59"/>
                </a:cubicBezTo>
                <a:cubicBezTo>
                  <a:pt x="281" y="71"/>
                  <a:pt x="282" y="84"/>
                  <a:pt x="285" y="96"/>
                </a:cubicBezTo>
                <a:cubicBezTo>
                  <a:pt x="287" y="102"/>
                  <a:pt x="287" y="102"/>
                  <a:pt x="287" y="102"/>
                </a:cubicBezTo>
                <a:cubicBezTo>
                  <a:pt x="292" y="102"/>
                  <a:pt x="292" y="102"/>
                  <a:pt x="292" y="102"/>
                </a:cubicBezTo>
                <a:cubicBezTo>
                  <a:pt x="297" y="105"/>
                  <a:pt x="306" y="128"/>
                  <a:pt x="305" y="146"/>
                </a:cubicBezTo>
                <a:cubicBezTo>
                  <a:pt x="305" y="152"/>
                  <a:pt x="303" y="156"/>
                  <a:pt x="302" y="156"/>
                </a:cubicBezTo>
                <a:cubicBezTo>
                  <a:pt x="263" y="173"/>
                  <a:pt x="240" y="192"/>
                  <a:pt x="235" y="213"/>
                </a:cubicBezTo>
                <a:cubicBezTo>
                  <a:pt x="231" y="229"/>
                  <a:pt x="238" y="244"/>
                  <a:pt x="243" y="251"/>
                </a:cubicBezTo>
                <a:cubicBezTo>
                  <a:pt x="246" y="258"/>
                  <a:pt x="246" y="258"/>
                  <a:pt x="246" y="258"/>
                </a:cubicBezTo>
                <a:cubicBezTo>
                  <a:pt x="253" y="254"/>
                  <a:pt x="253" y="254"/>
                  <a:pt x="253" y="254"/>
                </a:cubicBezTo>
                <a:cubicBezTo>
                  <a:pt x="261" y="250"/>
                  <a:pt x="261" y="250"/>
                  <a:pt x="261" y="250"/>
                </a:cubicBezTo>
                <a:cubicBezTo>
                  <a:pt x="267" y="246"/>
                  <a:pt x="267" y="246"/>
                  <a:pt x="267" y="246"/>
                </a:cubicBezTo>
                <a:cubicBezTo>
                  <a:pt x="264" y="240"/>
                  <a:pt x="264" y="240"/>
                  <a:pt x="264" y="240"/>
                </a:cubicBezTo>
                <a:cubicBezTo>
                  <a:pt x="261" y="234"/>
                  <a:pt x="258" y="225"/>
                  <a:pt x="260" y="217"/>
                </a:cubicBezTo>
                <a:cubicBezTo>
                  <a:pt x="264" y="201"/>
                  <a:pt x="285" y="184"/>
                  <a:pt x="318" y="170"/>
                </a:cubicBezTo>
                <a:cubicBezTo>
                  <a:pt x="321" y="169"/>
                  <a:pt x="324" y="167"/>
                  <a:pt x="327" y="165"/>
                </a:cubicBezTo>
                <a:cubicBezTo>
                  <a:pt x="330" y="165"/>
                  <a:pt x="333" y="164"/>
                  <a:pt x="336" y="163"/>
                </a:cubicBezTo>
                <a:cubicBezTo>
                  <a:pt x="338" y="165"/>
                  <a:pt x="341" y="171"/>
                  <a:pt x="343" y="180"/>
                </a:cubicBezTo>
                <a:cubicBezTo>
                  <a:pt x="344" y="190"/>
                  <a:pt x="343" y="196"/>
                  <a:pt x="342" y="198"/>
                </a:cubicBezTo>
                <a:cubicBezTo>
                  <a:pt x="303" y="204"/>
                  <a:pt x="292" y="216"/>
                  <a:pt x="289" y="223"/>
                </a:cubicBezTo>
                <a:cubicBezTo>
                  <a:pt x="288" y="226"/>
                  <a:pt x="287" y="228"/>
                  <a:pt x="287" y="231"/>
                </a:cubicBezTo>
                <a:cubicBezTo>
                  <a:pt x="287" y="238"/>
                  <a:pt x="287" y="238"/>
                  <a:pt x="287" y="238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296" y="239"/>
                  <a:pt x="296" y="239"/>
                  <a:pt x="296" y="239"/>
                </a:cubicBezTo>
                <a:cubicBezTo>
                  <a:pt x="299" y="239"/>
                  <a:pt x="302" y="239"/>
                  <a:pt x="304" y="240"/>
                </a:cubicBezTo>
                <a:cubicBezTo>
                  <a:pt x="309" y="244"/>
                  <a:pt x="309" y="244"/>
                  <a:pt x="309" y="244"/>
                </a:cubicBezTo>
                <a:cubicBezTo>
                  <a:pt x="310" y="245"/>
                  <a:pt x="310" y="245"/>
                  <a:pt x="310" y="245"/>
                </a:cubicBezTo>
                <a:cubicBezTo>
                  <a:pt x="311" y="247"/>
                  <a:pt x="311" y="247"/>
                  <a:pt x="311" y="247"/>
                </a:cubicBezTo>
                <a:cubicBezTo>
                  <a:pt x="312" y="248"/>
                  <a:pt x="312" y="248"/>
                  <a:pt x="312" y="248"/>
                </a:cubicBezTo>
                <a:cubicBezTo>
                  <a:pt x="313" y="249"/>
                  <a:pt x="313" y="249"/>
                  <a:pt x="313" y="249"/>
                </a:cubicBezTo>
                <a:cubicBezTo>
                  <a:pt x="321" y="255"/>
                  <a:pt x="321" y="255"/>
                  <a:pt x="321" y="255"/>
                </a:cubicBezTo>
                <a:cubicBezTo>
                  <a:pt x="321" y="255"/>
                  <a:pt x="321" y="255"/>
                  <a:pt x="321" y="256"/>
                </a:cubicBezTo>
                <a:cubicBezTo>
                  <a:pt x="321" y="257"/>
                  <a:pt x="321" y="259"/>
                  <a:pt x="322" y="261"/>
                </a:cubicBezTo>
                <a:cubicBezTo>
                  <a:pt x="322" y="264"/>
                  <a:pt x="322" y="267"/>
                  <a:pt x="322" y="269"/>
                </a:cubicBezTo>
                <a:cubicBezTo>
                  <a:pt x="322" y="270"/>
                  <a:pt x="320" y="271"/>
                  <a:pt x="318" y="274"/>
                </a:cubicBezTo>
                <a:cubicBezTo>
                  <a:pt x="315" y="277"/>
                  <a:pt x="310" y="281"/>
                  <a:pt x="306" y="287"/>
                </a:cubicBezTo>
                <a:cubicBezTo>
                  <a:pt x="302" y="293"/>
                  <a:pt x="297" y="300"/>
                  <a:pt x="293" y="308"/>
                </a:cubicBezTo>
                <a:cubicBezTo>
                  <a:pt x="293" y="309"/>
                  <a:pt x="293" y="309"/>
                  <a:pt x="293" y="310"/>
                </a:cubicBezTo>
                <a:cubicBezTo>
                  <a:pt x="292" y="309"/>
                  <a:pt x="291" y="309"/>
                  <a:pt x="289" y="308"/>
                </a:cubicBezTo>
                <a:cubicBezTo>
                  <a:pt x="288" y="308"/>
                  <a:pt x="286" y="307"/>
                  <a:pt x="284" y="307"/>
                </a:cubicBezTo>
                <a:cubicBezTo>
                  <a:pt x="280" y="307"/>
                  <a:pt x="277" y="310"/>
                  <a:pt x="274" y="312"/>
                </a:cubicBezTo>
                <a:cubicBezTo>
                  <a:pt x="271" y="315"/>
                  <a:pt x="268" y="318"/>
                  <a:pt x="265" y="321"/>
                </a:cubicBezTo>
                <a:cubicBezTo>
                  <a:pt x="264" y="321"/>
                  <a:pt x="264" y="322"/>
                  <a:pt x="263" y="323"/>
                </a:cubicBezTo>
                <a:cubicBezTo>
                  <a:pt x="262" y="323"/>
                  <a:pt x="261" y="324"/>
                  <a:pt x="261" y="324"/>
                </a:cubicBezTo>
                <a:cubicBezTo>
                  <a:pt x="259" y="325"/>
                  <a:pt x="257" y="326"/>
                  <a:pt x="255" y="327"/>
                </a:cubicBezTo>
                <a:cubicBezTo>
                  <a:pt x="252" y="328"/>
                  <a:pt x="249" y="330"/>
                  <a:pt x="246" y="332"/>
                </a:cubicBezTo>
                <a:cubicBezTo>
                  <a:pt x="244" y="334"/>
                  <a:pt x="242" y="336"/>
                  <a:pt x="242" y="338"/>
                </a:cubicBezTo>
                <a:cubicBezTo>
                  <a:pt x="241" y="340"/>
                  <a:pt x="241" y="341"/>
                  <a:pt x="241" y="341"/>
                </a:cubicBezTo>
                <a:cubicBezTo>
                  <a:pt x="241" y="341"/>
                  <a:pt x="241" y="340"/>
                  <a:pt x="242" y="338"/>
                </a:cubicBezTo>
                <a:cubicBezTo>
                  <a:pt x="243" y="336"/>
                  <a:pt x="244" y="334"/>
                  <a:pt x="247" y="333"/>
                </a:cubicBezTo>
                <a:cubicBezTo>
                  <a:pt x="249" y="331"/>
                  <a:pt x="252" y="330"/>
                  <a:pt x="256" y="328"/>
                </a:cubicBezTo>
                <a:cubicBezTo>
                  <a:pt x="258" y="328"/>
                  <a:pt x="260" y="327"/>
                  <a:pt x="262" y="326"/>
                </a:cubicBezTo>
                <a:cubicBezTo>
                  <a:pt x="262" y="326"/>
                  <a:pt x="262" y="326"/>
                  <a:pt x="262" y="326"/>
                </a:cubicBezTo>
                <a:cubicBezTo>
                  <a:pt x="262" y="326"/>
                  <a:pt x="262" y="326"/>
                  <a:pt x="263" y="327"/>
                </a:cubicBezTo>
                <a:cubicBezTo>
                  <a:pt x="263" y="327"/>
                  <a:pt x="263" y="328"/>
                  <a:pt x="264" y="329"/>
                </a:cubicBezTo>
                <a:cubicBezTo>
                  <a:pt x="264" y="330"/>
                  <a:pt x="264" y="331"/>
                  <a:pt x="264" y="332"/>
                </a:cubicBezTo>
                <a:cubicBezTo>
                  <a:pt x="265" y="334"/>
                  <a:pt x="265" y="337"/>
                  <a:pt x="264" y="340"/>
                </a:cubicBezTo>
                <a:cubicBezTo>
                  <a:pt x="264" y="343"/>
                  <a:pt x="263" y="346"/>
                  <a:pt x="262" y="349"/>
                </a:cubicBezTo>
                <a:cubicBezTo>
                  <a:pt x="259" y="355"/>
                  <a:pt x="256" y="360"/>
                  <a:pt x="254" y="364"/>
                </a:cubicBezTo>
                <a:cubicBezTo>
                  <a:pt x="253" y="366"/>
                  <a:pt x="252" y="367"/>
                  <a:pt x="251" y="368"/>
                </a:cubicBezTo>
                <a:cubicBezTo>
                  <a:pt x="252" y="367"/>
                  <a:pt x="253" y="366"/>
                  <a:pt x="254" y="364"/>
                </a:cubicBezTo>
                <a:cubicBezTo>
                  <a:pt x="256" y="360"/>
                  <a:pt x="260" y="355"/>
                  <a:pt x="262" y="349"/>
                </a:cubicBezTo>
                <a:cubicBezTo>
                  <a:pt x="263" y="346"/>
                  <a:pt x="264" y="343"/>
                  <a:pt x="265" y="340"/>
                </a:cubicBezTo>
                <a:cubicBezTo>
                  <a:pt x="266" y="337"/>
                  <a:pt x="266" y="334"/>
                  <a:pt x="265" y="332"/>
                </a:cubicBezTo>
                <a:cubicBezTo>
                  <a:pt x="265" y="329"/>
                  <a:pt x="264" y="327"/>
                  <a:pt x="264" y="326"/>
                </a:cubicBezTo>
                <a:cubicBezTo>
                  <a:pt x="264" y="326"/>
                  <a:pt x="263" y="325"/>
                  <a:pt x="263" y="325"/>
                </a:cubicBezTo>
                <a:cubicBezTo>
                  <a:pt x="264" y="325"/>
                  <a:pt x="264" y="325"/>
                  <a:pt x="264" y="325"/>
                </a:cubicBezTo>
                <a:cubicBezTo>
                  <a:pt x="265" y="324"/>
                  <a:pt x="266" y="323"/>
                  <a:pt x="267" y="323"/>
                </a:cubicBezTo>
                <a:cubicBezTo>
                  <a:pt x="270" y="320"/>
                  <a:pt x="273" y="317"/>
                  <a:pt x="276" y="315"/>
                </a:cubicBezTo>
                <a:cubicBezTo>
                  <a:pt x="279" y="313"/>
                  <a:pt x="282" y="312"/>
                  <a:pt x="284" y="312"/>
                </a:cubicBezTo>
                <a:cubicBezTo>
                  <a:pt x="286" y="312"/>
                  <a:pt x="287" y="312"/>
                  <a:pt x="287" y="313"/>
                </a:cubicBezTo>
                <a:cubicBezTo>
                  <a:pt x="288" y="313"/>
                  <a:pt x="289" y="314"/>
                  <a:pt x="290" y="314"/>
                </a:cubicBezTo>
                <a:cubicBezTo>
                  <a:pt x="290" y="315"/>
                  <a:pt x="291" y="315"/>
                  <a:pt x="291" y="315"/>
                </a:cubicBezTo>
                <a:cubicBezTo>
                  <a:pt x="290" y="318"/>
                  <a:pt x="290" y="320"/>
                  <a:pt x="290" y="322"/>
                </a:cubicBezTo>
                <a:cubicBezTo>
                  <a:pt x="289" y="327"/>
                  <a:pt x="289" y="332"/>
                  <a:pt x="288" y="336"/>
                </a:cubicBezTo>
                <a:cubicBezTo>
                  <a:pt x="288" y="340"/>
                  <a:pt x="287" y="345"/>
                  <a:pt x="285" y="349"/>
                </a:cubicBezTo>
                <a:cubicBezTo>
                  <a:pt x="283" y="353"/>
                  <a:pt x="281" y="356"/>
                  <a:pt x="278" y="359"/>
                </a:cubicBezTo>
                <a:cubicBezTo>
                  <a:pt x="273" y="366"/>
                  <a:pt x="266" y="371"/>
                  <a:pt x="262" y="377"/>
                </a:cubicBezTo>
                <a:cubicBezTo>
                  <a:pt x="260" y="380"/>
                  <a:pt x="259" y="383"/>
                  <a:pt x="258" y="385"/>
                </a:cubicBezTo>
                <a:cubicBezTo>
                  <a:pt x="257" y="388"/>
                  <a:pt x="256" y="390"/>
                  <a:pt x="256" y="393"/>
                </a:cubicBezTo>
                <a:cubicBezTo>
                  <a:pt x="256" y="394"/>
                  <a:pt x="256" y="396"/>
                  <a:pt x="256" y="397"/>
                </a:cubicBezTo>
                <a:cubicBezTo>
                  <a:pt x="256" y="398"/>
                  <a:pt x="256" y="399"/>
                  <a:pt x="256" y="399"/>
                </a:cubicBezTo>
                <a:cubicBezTo>
                  <a:pt x="256" y="399"/>
                  <a:pt x="256" y="398"/>
                  <a:pt x="256" y="397"/>
                </a:cubicBezTo>
                <a:cubicBezTo>
                  <a:pt x="256" y="396"/>
                  <a:pt x="256" y="395"/>
                  <a:pt x="257" y="393"/>
                </a:cubicBezTo>
                <a:cubicBezTo>
                  <a:pt x="257" y="391"/>
                  <a:pt x="258" y="388"/>
                  <a:pt x="259" y="386"/>
                </a:cubicBezTo>
                <a:cubicBezTo>
                  <a:pt x="260" y="383"/>
                  <a:pt x="262" y="381"/>
                  <a:pt x="264" y="378"/>
                </a:cubicBezTo>
                <a:cubicBezTo>
                  <a:pt x="268" y="373"/>
                  <a:pt x="275" y="368"/>
                  <a:pt x="281" y="362"/>
                </a:cubicBezTo>
                <a:cubicBezTo>
                  <a:pt x="282" y="361"/>
                  <a:pt x="283" y="359"/>
                  <a:pt x="284" y="358"/>
                </a:cubicBezTo>
                <a:cubicBezTo>
                  <a:pt x="285" y="359"/>
                  <a:pt x="285" y="360"/>
                  <a:pt x="286" y="361"/>
                </a:cubicBezTo>
                <a:cubicBezTo>
                  <a:pt x="286" y="362"/>
                  <a:pt x="287" y="363"/>
                  <a:pt x="287" y="364"/>
                </a:cubicBezTo>
                <a:cubicBezTo>
                  <a:pt x="289" y="367"/>
                  <a:pt x="290" y="371"/>
                  <a:pt x="290" y="375"/>
                </a:cubicBezTo>
                <a:cubicBezTo>
                  <a:pt x="291" y="378"/>
                  <a:pt x="291" y="381"/>
                  <a:pt x="291" y="384"/>
                </a:cubicBezTo>
                <a:cubicBezTo>
                  <a:pt x="290" y="386"/>
                  <a:pt x="288" y="388"/>
                  <a:pt x="287" y="391"/>
                </a:cubicBezTo>
                <a:cubicBezTo>
                  <a:pt x="285" y="393"/>
                  <a:pt x="283" y="396"/>
                  <a:pt x="281" y="399"/>
                </a:cubicBezTo>
                <a:cubicBezTo>
                  <a:pt x="280" y="402"/>
                  <a:pt x="278" y="406"/>
                  <a:pt x="276" y="409"/>
                </a:cubicBezTo>
                <a:cubicBezTo>
                  <a:pt x="275" y="412"/>
                  <a:pt x="273" y="416"/>
                  <a:pt x="272" y="419"/>
                </a:cubicBezTo>
                <a:cubicBezTo>
                  <a:pt x="271" y="422"/>
                  <a:pt x="270" y="425"/>
                  <a:pt x="269" y="428"/>
                </a:cubicBezTo>
                <a:cubicBezTo>
                  <a:pt x="268" y="431"/>
                  <a:pt x="268" y="433"/>
                  <a:pt x="268" y="435"/>
                </a:cubicBezTo>
                <a:cubicBezTo>
                  <a:pt x="268" y="436"/>
                  <a:pt x="268" y="436"/>
                  <a:pt x="268" y="437"/>
                </a:cubicBezTo>
                <a:cubicBezTo>
                  <a:pt x="268" y="436"/>
                  <a:pt x="268" y="436"/>
                  <a:pt x="268" y="435"/>
                </a:cubicBezTo>
                <a:cubicBezTo>
                  <a:pt x="268" y="433"/>
                  <a:pt x="268" y="431"/>
                  <a:pt x="269" y="428"/>
                </a:cubicBezTo>
                <a:cubicBezTo>
                  <a:pt x="270" y="426"/>
                  <a:pt x="271" y="422"/>
                  <a:pt x="272" y="419"/>
                </a:cubicBezTo>
                <a:cubicBezTo>
                  <a:pt x="273" y="416"/>
                  <a:pt x="275" y="413"/>
                  <a:pt x="277" y="409"/>
                </a:cubicBezTo>
                <a:cubicBezTo>
                  <a:pt x="279" y="406"/>
                  <a:pt x="280" y="403"/>
                  <a:pt x="282" y="400"/>
                </a:cubicBezTo>
                <a:cubicBezTo>
                  <a:pt x="284" y="397"/>
                  <a:pt x="286" y="394"/>
                  <a:pt x="287" y="392"/>
                </a:cubicBezTo>
                <a:cubicBezTo>
                  <a:pt x="289" y="390"/>
                  <a:pt x="290" y="388"/>
                  <a:pt x="291" y="387"/>
                </a:cubicBezTo>
                <a:cubicBezTo>
                  <a:pt x="291" y="387"/>
                  <a:pt x="291" y="387"/>
                  <a:pt x="291" y="388"/>
                </a:cubicBezTo>
                <a:cubicBezTo>
                  <a:pt x="291" y="397"/>
                  <a:pt x="291" y="406"/>
                  <a:pt x="293" y="412"/>
                </a:cubicBezTo>
                <a:cubicBezTo>
                  <a:pt x="293" y="416"/>
                  <a:pt x="294" y="418"/>
                  <a:pt x="295" y="420"/>
                </a:cubicBezTo>
                <a:cubicBezTo>
                  <a:pt x="295" y="421"/>
                  <a:pt x="296" y="422"/>
                  <a:pt x="296" y="423"/>
                </a:cubicBezTo>
                <a:cubicBezTo>
                  <a:pt x="296" y="422"/>
                  <a:pt x="296" y="421"/>
                  <a:pt x="295" y="420"/>
                </a:cubicBezTo>
                <a:cubicBezTo>
                  <a:pt x="295" y="418"/>
                  <a:pt x="294" y="416"/>
                  <a:pt x="293" y="412"/>
                </a:cubicBezTo>
                <a:cubicBezTo>
                  <a:pt x="292" y="406"/>
                  <a:pt x="293" y="397"/>
                  <a:pt x="294" y="388"/>
                </a:cubicBezTo>
                <a:cubicBezTo>
                  <a:pt x="294" y="383"/>
                  <a:pt x="294" y="379"/>
                  <a:pt x="294" y="375"/>
                </a:cubicBezTo>
                <a:cubicBezTo>
                  <a:pt x="294" y="370"/>
                  <a:pt x="293" y="366"/>
                  <a:pt x="292" y="363"/>
                </a:cubicBezTo>
                <a:cubicBezTo>
                  <a:pt x="292" y="361"/>
                  <a:pt x="291" y="360"/>
                  <a:pt x="290" y="358"/>
                </a:cubicBezTo>
                <a:cubicBezTo>
                  <a:pt x="290" y="357"/>
                  <a:pt x="289" y="356"/>
                  <a:pt x="289" y="355"/>
                </a:cubicBezTo>
                <a:cubicBezTo>
                  <a:pt x="288" y="354"/>
                  <a:pt x="288" y="354"/>
                  <a:pt x="288" y="353"/>
                </a:cubicBezTo>
                <a:cubicBezTo>
                  <a:pt x="288" y="352"/>
                  <a:pt x="289" y="352"/>
                  <a:pt x="289" y="351"/>
                </a:cubicBezTo>
                <a:cubicBezTo>
                  <a:pt x="292" y="346"/>
                  <a:pt x="293" y="342"/>
                  <a:pt x="294" y="337"/>
                </a:cubicBezTo>
                <a:cubicBezTo>
                  <a:pt x="295" y="332"/>
                  <a:pt x="295" y="328"/>
                  <a:pt x="296" y="323"/>
                </a:cubicBezTo>
                <a:cubicBezTo>
                  <a:pt x="297" y="319"/>
                  <a:pt x="299" y="315"/>
                  <a:pt x="300" y="312"/>
                </a:cubicBezTo>
                <a:cubicBezTo>
                  <a:pt x="304" y="304"/>
                  <a:pt x="309" y="298"/>
                  <a:pt x="313" y="293"/>
                </a:cubicBezTo>
                <a:cubicBezTo>
                  <a:pt x="317" y="289"/>
                  <a:pt x="320" y="286"/>
                  <a:pt x="322" y="284"/>
                </a:cubicBezTo>
                <a:cubicBezTo>
                  <a:pt x="322" y="286"/>
                  <a:pt x="322" y="288"/>
                  <a:pt x="322" y="290"/>
                </a:cubicBezTo>
                <a:cubicBezTo>
                  <a:pt x="321" y="301"/>
                  <a:pt x="320" y="313"/>
                  <a:pt x="319" y="324"/>
                </a:cubicBezTo>
                <a:cubicBezTo>
                  <a:pt x="319" y="325"/>
                  <a:pt x="318" y="327"/>
                  <a:pt x="318" y="327"/>
                </a:cubicBezTo>
                <a:cubicBezTo>
                  <a:pt x="318" y="327"/>
                  <a:pt x="318" y="328"/>
                  <a:pt x="319" y="330"/>
                </a:cubicBezTo>
                <a:cubicBezTo>
                  <a:pt x="318" y="334"/>
                  <a:pt x="318" y="338"/>
                  <a:pt x="318" y="342"/>
                </a:cubicBezTo>
                <a:cubicBezTo>
                  <a:pt x="317" y="347"/>
                  <a:pt x="317" y="353"/>
                  <a:pt x="317" y="358"/>
                </a:cubicBezTo>
                <a:cubicBezTo>
                  <a:pt x="317" y="364"/>
                  <a:pt x="317" y="369"/>
                  <a:pt x="318" y="374"/>
                </a:cubicBezTo>
                <a:cubicBezTo>
                  <a:pt x="318" y="379"/>
                  <a:pt x="319" y="384"/>
                  <a:pt x="320" y="388"/>
                </a:cubicBezTo>
                <a:cubicBezTo>
                  <a:pt x="320" y="390"/>
                  <a:pt x="321" y="392"/>
                  <a:pt x="321" y="394"/>
                </a:cubicBezTo>
                <a:cubicBezTo>
                  <a:pt x="322" y="396"/>
                  <a:pt x="322" y="398"/>
                  <a:pt x="323" y="400"/>
                </a:cubicBezTo>
                <a:cubicBezTo>
                  <a:pt x="324" y="403"/>
                  <a:pt x="325" y="406"/>
                  <a:pt x="327" y="408"/>
                </a:cubicBezTo>
                <a:cubicBezTo>
                  <a:pt x="328" y="411"/>
                  <a:pt x="330" y="414"/>
                  <a:pt x="330" y="415"/>
                </a:cubicBezTo>
                <a:cubicBezTo>
                  <a:pt x="330" y="414"/>
                  <a:pt x="329" y="411"/>
                  <a:pt x="327" y="408"/>
                </a:cubicBezTo>
                <a:cubicBezTo>
                  <a:pt x="326" y="406"/>
                  <a:pt x="325" y="403"/>
                  <a:pt x="324" y="399"/>
                </a:cubicBezTo>
                <a:cubicBezTo>
                  <a:pt x="323" y="398"/>
                  <a:pt x="323" y="396"/>
                  <a:pt x="322" y="394"/>
                </a:cubicBezTo>
                <a:cubicBezTo>
                  <a:pt x="322" y="392"/>
                  <a:pt x="322" y="390"/>
                  <a:pt x="321" y="388"/>
                </a:cubicBezTo>
                <a:cubicBezTo>
                  <a:pt x="320" y="384"/>
                  <a:pt x="320" y="379"/>
                  <a:pt x="320" y="374"/>
                </a:cubicBezTo>
                <a:cubicBezTo>
                  <a:pt x="320" y="369"/>
                  <a:pt x="320" y="364"/>
                  <a:pt x="320" y="359"/>
                </a:cubicBezTo>
                <a:cubicBezTo>
                  <a:pt x="321" y="354"/>
                  <a:pt x="321" y="348"/>
                  <a:pt x="322" y="343"/>
                </a:cubicBezTo>
                <a:cubicBezTo>
                  <a:pt x="323" y="347"/>
                  <a:pt x="325" y="352"/>
                  <a:pt x="328" y="357"/>
                </a:cubicBezTo>
                <a:cubicBezTo>
                  <a:pt x="331" y="362"/>
                  <a:pt x="335" y="367"/>
                  <a:pt x="340" y="370"/>
                </a:cubicBezTo>
                <a:cubicBezTo>
                  <a:pt x="343" y="372"/>
                  <a:pt x="346" y="373"/>
                  <a:pt x="348" y="375"/>
                </a:cubicBezTo>
                <a:cubicBezTo>
                  <a:pt x="351" y="376"/>
                  <a:pt x="353" y="378"/>
                  <a:pt x="356" y="379"/>
                </a:cubicBezTo>
                <a:cubicBezTo>
                  <a:pt x="358" y="381"/>
                  <a:pt x="360" y="382"/>
                  <a:pt x="362" y="384"/>
                </a:cubicBezTo>
                <a:cubicBezTo>
                  <a:pt x="364" y="386"/>
                  <a:pt x="366" y="387"/>
                  <a:pt x="368" y="388"/>
                </a:cubicBezTo>
                <a:cubicBezTo>
                  <a:pt x="372" y="391"/>
                  <a:pt x="374" y="394"/>
                  <a:pt x="376" y="395"/>
                </a:cubicBezTo>
                <a:cubicBezTo>
                  <a:pt x="378" y="396"/>
                  <a:pt x="378" y="397"/>
                  <a:pt x="379" y="398"/>
                </a:cubicBezTo>
                <a:cubicBezTo>
                  <a:pt x="379" y="397"/>
                  <a:pt x="378" y="396"/>
                  <a:pt x="377" y="395"/>
                </a:cubicBezTo>
                <a:cubicBezTo>
                  <a:pt x="375" y="393"/>
                  <a:pt x="372" y="391"/>
                  <a:pt x="369" y="388"/>
                </a:cubicBezTo>
                <a:cubicBezTo>
                  <a:pt x="367" y="386"/>
                  <a:pt x="365" y="385"/>
                  <a:pt x="363" y="383"/>
                </a:cubicBezTo>
                <a:cubicBezTo>
                  <a:pt x="361" y="381"/>
                  <a:pt x="359" y="380"/>
                  <a:pt x="357" y="378"/>
                </a:cubicBezTo>
                <a:cubicBezTo>
                  <a:pt x="357" y="378"/>
                  <a:pt x="357" y="378"/>
                  <a:pt x="357" y="378"/>
                </a:cubicBezTo>
                <a:cubicBezTo>
                  <a:pt x="358" y="377"/>
                  <a:pt x="359" y="376"/>
                  <a:pt x="361" y="375"/>
                </a:cubicBezTo>
                <a:cubicBezTo>
                  <a:pt x="363" y="373"/>
                  <a:pt x="368" y="371"/>
                  <a:pt x="372" y="370"/>
                </a:cubicBezTo>
                <a:cubicBezTo>
                  <a:pt x="376" y="369"/>
                  <a:pt x="381" y="368"/>
                  <a:pt x="385" y="369"/>
                </a:cubicBezTo>
                <a:cubicBezTo>
                  <a:pt x="386" y="369"/>
                  <a:pt x="388" y="369"/>
                  <a:pt x="389" y="370"/>
                </a:cubicBezTo>
                <a:cubicBezTo>
                  <a:pt x="388" y="369"/>
                  <a:pt x="386" y="369"/>
                  <a:pt x="385" y="369"/>
                </a:cubicBezTo>
                <a:cubicBezTo>
                  <a:pt x="381" y="368"/>
                  <a:pt x="376" y="369"/>
                  <a:pt x="372" y="370"/>
                </a:cubicBezTo>
                <a:cubicBezTo>
                  <a:pt x="367" y="371"/>
                  <a:pt x="363" y="372"/>
                  <a:pt x="360" y="374"/>
                </a:cubicBezTo>
                <a:cubicBezTo>
                  <a:pt x="358" y="375"/>
                  <a:pt x="357" y="376"/>
                  <a:pt x="356" y="377"/>
                </a:cubicBezTo>
                <a:cubicBezTo>
                  <a:pt x="356" y="377"/>
                  <a:pt x="356" y="377"/>
                  <a:pt x="356" y="377"/>
                </a:cubicBezTo>
                <a:cubicBezTo>
                  <a:pt x="354" y="376"/>
                  <a:pt x="352" y="374"/>
                  <a:pt x="349" y="373"/>
                </a:cubicBezTo>
                <a:cubicBezTo>
                  <a:pt x="347" y="371"/>
                  <a:pt x="345" y="370"/>
                  <a:pt x="342" y="368"/>
                </a:cubicBezTo>
                <a:cubicBezTo>
                  <a:pt x="337" y="364"/>
                  <a:pt x="334" y="360"/>
                  <a:pt x="331" y="355"/>
                </a:cubicBezTo>
                <a:cubicBezTo>
                  <a:pt x="329" y="350"/>
                  <a:pt x="327" y="345"/>
                  <a:pt x="326" y="341"/>
                </a:cubicBezTo>
                <a:cubicBezTo>
                  <a:pt x="325" y="337"/>
                  <a:pt x="325" y="333"/>
                  <a:pt x="324" y="330"/>
                </a:cubicBezTo>
                <a:cubicBezTo>
                  <a:pt x="324" y="330"/>
                  <a:pt x="324" y="329"/>
                  <a:pt x="324" y="329"/>
                </a:cubicBezTo>
                <a:cubicBezTo>
                  <a:pt x="324" y="328"/>
                  <a:pt x="324" y="326"/>
                  <a:pt x="325" y="325"/>
                </a:cubicBezTo>
                <a:cubicBezTo>
                  <a:pt x="326" y="314"/>
                  <a:pt x="328" y="302"/>
                  <a:pt x="330" y="291"/>
                </a:cubicBezTo>
                <a:cubicBezTo>
                  <a:pt x="330" y="286"/>
                  <a:pt x="331" y="280"/>
                  <a:pt x="331" y="275"/>
                </a:cubicBezTo>
                <a:cubicBezTo>
                  <a:pt x="331" y="271"/>
                  <a:pt x="331" y="267"/>
                  <a:pt x="331" y="263"/>
                </a:cubicBezTo>
                <a:cubicBezTo>
                  <a:pt x="335" y="265"/>
                  <a:pt x="339" y="268"/>
                  <a:pt x="343" y="271"/>
                </a:cubicBezTo>
                <a:cubicBezTo>
                  <a:pt x="347" y="275"/>
                  <a:pt x="351" y="278"/>
                  <a:pt x="355" y="281"/>
                </a:cubicBezTo>
                <a:cubicBezTo>
                  <a:pt x="358" y="285"/>
                  <a:pt x="362" y="289"/>
                  <a:pt x="365" y="293"/>
                </a:cubicBezTo>
                <a:cubicBezTo>
                  <a:pt x="369" y="297"/>
                  <a:pt x="372" y="302"/>
                  <a:pt x="375" y="307"/>
                </a:cubicBezTo>
                <a:cubicBezTo>
                  <a:pt x="378" y="313"/>
                  <a:pt x="380" y="319"/>
                  <a:pt x="382" y="325"/>
                </a:cubicBezTo>
                <a:cubicBezTo>
                  <a:pt x="385" y="332"/>
                  <a:pt x="387" y="339"/>
                  <a:pt x="389" y="346"/>
                </a:cubicBezTo>
                <a:cubicBezTo>
                  <a:pt x="390" y="353"/>
                  <a:pt x="392" y="361"/>
                  <a:pt x="393" y="369"/>
                </a:cubicBezTo>
                <a:cubicBezTo>
                  <a:pt x="393" y="370"/>
                  <a:pt x="393" y="370"/>
                  <a:pt x="393" y="371"/>
                </a:cubicBezTo>
                <a:cubicBezTo>
                  <a:pt x="395" y="379"/>
                  <a:pt x="396" y="388"/>
                  <a:pt x="396" y="398"/>
                </a:cubicBezTo>
                <a:cubicBezTo>
                  <a:pt x="397" y="407"/>
                  <a:pt x="398" y="417"/>
                  <a:pt x="399" y="427"/>
                </a:cubicBezTo>
                <a:cubicBezTo>
                  <a:pt x="399" y="435"/>
                  <a:pt x="399" y="435"/>
                  <a:pt x="399" y="435"/>
                </a:cubicBezTo>
                <a:cubicBezTo>
                  <a:pt x="400" y="442"/>
                  <a:pt x="400" y="442"/>
                  <a:pt x="400" y="442"/>
                </a:cubicBezTo>
                <a:cubicBezTo>
                  <a:pt x="400" y="445"/>
                  <a:pt x="400" y="448"/>
                  <a:pt x="400" y="450"/>
                </a:cubicBezTo>
                <a:cubicBezTo>
                  <a:pt x="400" y="451"/>
                  <a:pt x="400" y="452"/>
                  <a:pt x="400" y="453"/>
                </a:cubicBezTo>
                <a:cubicBezTo>
                  <a:pt x="400" y="454"/>
                  <a:pt x="401" y="456"/>
                  <a:pt x="400" y="457"/>
                </a:cubicBezTo>
                <a:cubicBezTo>
                  <a:pt x="399" y="467"/>
                  <a:pt x="388" y="478"/>
                  <a:pt x="377" y="479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6" name="Freeform 9">
            <a:extLst>
              <a:ext uri="{FF2B5EF4-FFF2-40B4-BE49-F238E27FC236}">
                <a16:creationId xmlns:a16="http://schemas.microsoft.com/office/drawing/2014/main" id="{E8DB6F00-87D7-4348-B203-647AB39CC461}"/>
              </a:ext>
            </a:extLst>
          </p:cNvPr>
          <p:cNvSpPr>
            <a:spLocks noEditPoints="1"/>
          </p:cNvSpPr>
          <p:nvPr/>
        </p:nvSpPr>
        <p:spPr bwMode="auto">
          <a:xfrm>
            <a:off x="436072" y="1644106"/>
            <a:ext cx="3042568" cy="4287328"/>
          </a:xfrm>
          <a:custGeom>
            <a:avLst/>
            <a:gdLst>
              <a:gd name="T0" fmla="*/ 49 w 312"/>
              <a:gd name="T1" fmla="*/ 289 h 440"/>
              <a:gd name="T2" fmla="*/ 46 w 312"/>
              <a:gd name="T3" fmla="*/ 313 h 440"/>
              <a:gd name="T4" fmla="*/ 108 w 312"/>
              <a:gd name="T5" fmla="*/ 18 h 440"/>
              <a:gd name="T6" fmla="*/ 161 w 312"/>
              <a:gd name="T7" fmla="*/ 6 h 440"/>
              <a:gd name="T8" fmla="*/ 209 w 312"/>
              <a:gd name="T9" fmla="*/ 116 h 440"/>
              <a:gd name="T10" fmla="*/ 240 w 312"/>
              <a:gd name="T11" fmla="*/ 109 h 440"/>
              <a:gd name="T12" fmla="*/ 231 w 312"/>
              <a:gd name="T13" fmla="*/ 203 h 440"/>
              <a:gd name="T14" fmla="*/ 300 w 312"/>
              <a:gd name="T15" fmla="*/ 298 h 440"/>
              <a:gd name="T16" fmla="*/ 282 w 312"/>
              <a:gd name="T17" fmla="*/ 439 h 440"/>
              <a:gd name="T18" fmla="*/ 48 w 312"/>
              <a:gd name="T19" fmla="*/ 239 h 440"/>
              <a:gd name="T20" fmla="*/ 69 w 312"/>
              <a:gd name="T21" fmla="*/ 316 h 440"/>
              <a:gd name="T22" fmla="*/ 57 w 312"/>
              <a:gd name="T23" fmla="*/ 295 h 440"/>
              <a:gd name="T24" fmla="*/ 47 w 312"/>
              <a:gd name="T25" fmla="*/ 321 h 440"/>
              <a:gd name="T26" fmla="*/ 48 w 312"/>
              <a:gd name="T27" fmla="*/ 313 h 440"/>
              <a:gd name="T28" fmla="*/ 304 w 312"/>
              <a:gd name="T29" fmla="*/ 410 h 440"/>
              <a:gd name="T30" fmla="*/ 297 w 312"/>
              <a:gd name="T31" fmla="*/ 324 h 440"/>
              <a:gd name="T32" fmla="*/ 247 w 312"/>
              <a:gd name="T33" fmla="*/ 224 h 440"/>
              <a:gd name="T34" fmla="*/ 230 w 312"/>
              <a:gd name="T35" fmla="*/ 294 h 440"/>
              <a:gd name="T36" fmla="*/ 276 w 312"/>
              <a:gd name="T37" fmla="*/ 323 h 440"/>
              <a:gd name="T38" fmla="*/ 261 w 312"/>
              <a:gd name="T39" fmla="*/ 331 h 440"/>
              <a:gd name="T40" fmla="*/ 266 w 312"/>
              <a:gd name="T41" fmla="*/ 337 h 440"/>
              <a:gd name="T42" fmla="*/ 224 w 312"/>
              <a:gd name="T43" fmla="*/ 327 h 440"/>
              <a:gd name="T44" fmla="*/ 227 w 312"/>
              <a:gd name="T45" fmla="*/ 353 h 440"/>
              <a:gd name="T46" fmla="*/ 222 w 312"/>
              <a:gd name="T47" fmla="*/ 280 h 440"/>
              <a:gd name="T48" fmla="*/ 198 w 312"/>
              <a:gd name="T49" fmla="*/ 290 h 440"/>
              <a:gd name="T50" fmla="*/ 198 w 312"/>
              <a:gd name="T51" fmla="*/ 341 h 440"/>
              <a:gd name="T52" fmla="*/ 195 w 312"/>
              <a:gd name="T53" fmla="*/ 340 h 440"/>
              <a:gd name="T54" fmla="*/ 172 w 312"/>
              <a:gd name="T55" fmla="*/ 390 h 440"/>
              <a:gd name="T56" fmla="*/ 195 w 312"/>
              <a:gd name="T57" fmla="*/ 337 h 440"/>
              <a:gd name="T58" fmla="*/ 163 w 312"/>
              <a:gd name="T59" fmla="*/ 339 h 440"/>
              <a:gd name="T60" fmla="*/ 166 w 312"/>
              <a:gd name="T61" fmla="*/ 330 h 440"/>
              <a:gd name="T62" fmla="*/ 191 w 312"/>
              <a:gd name="T63" fmla="*/ 266 h 440"/>
              <a:gd name="T64" fmla="*/ 169 w 312"/>
              <a:gd name="T65" fmla="*/ 285 h 440"/>
              <a:gd name="T66" fmla="*/ 168 w 312"/>
              <a:gd name="T67" fmla="*/ 293 h 440"/>
              <a:gd name="T68" fmla="*/ 151 w 312"/>
              <a:gd name="T69" fmla="*/ 286 h 440"/>
              <a:gd name="T70" fmla="*/ 167 w 312"/>
              <a:gd name="T71" fmla="*/ 276 h 440"/>
              <a:gd name="T72" fmla="*/ 210 w 312"/>
              <a:gd name="T73" fmla="*/ 240 h 440"/>
              <a:gd name="T74" fmla="*/ 216 w 312"/>
              <a:gd name="T75" fmla="*/ 201 h 440"/>
              <a:gd name="T76" fmla="*/ 191 w 312"/>
              <a:gd name="T77" fmla="*/ 191 h 440"/>
              <a:gd name="T78" fmla="*/ 222 w 312"/>
              <a:gd name="T79" fmla="*/ 123 h 440"/>
              <a:gd name="T80" fmla="*/ 147 w 312"/>
              <a:gd name="T81" fmla="*/ 204 h 440"/>
              <a:gd name="T82" fmla="*/ 187 w 312"/>
              <a:gd name="T83" fmla="*/ 12 h 440"/>
              <a:gd name="T84" fmla="*/ 168 w 312"/>
              <a:gd name="T85" fmla="*/ 65 h 440"/>
              <a:gd name="T86" fmla="*/ 150 w 312"/>
              <a:gd name="T87" fmla="*/ 74 h 440"/>
              <a:gd name="T88" fmla="*/ 127 w 312"/>
              <a:gd name="T89" fmla="*/ 83 h 440"/>
              <a:gd name="T90" fmla="*/ 83 w 312"/>
              <a:gd name="T91" fmla="*/ 234 h 440"/>
              <a:gd name="T92" fmla="*/ 48 w 312"/>
              <a:gd name="T93" fmla="*/ 177 h 440"/>
              <a:gd name="T94" fmla="*/ 47 w 312"/>
              <a:gd name="T95" fmla="*/ 264 h 440"/>
              <a:gd name="T96" fmla="*/ 69 w 312"/>
              <a:gd name="T97" fmla="*/ 263 h 440"/>
              <a:gd name="T98" fmla="*/ 78 w 312"/>
              <a:gd name="T99" fmla="*/ 263 h 440"/>
              <a:gd name="T100" fmla="*/ 74 w 312"/>
              <a:gd name="T101" fmla="*/ 271 h 440"/>
              <a:gd name="T102" fmla="*/ 71 w 312"/>
              <a:gd name="T103" fmla="*/ 268 h 440"/>
              <a:gd name="T104" fmla="*/ 56 w 312"/>
              <a:gd name="T105" fmla="*/ 267 h 440"/>
              <a:gd name="T106" fmla="*/ 85 w 312"/>
              <a:gd name="T107" fmla="*/ 285 h 440"/>
              <a:gd name="T108" fmla="*/ 89 w 312"/>
              <a:gd name="T109" fmla="*/ 287 h 440"/>
              <a:gd name="T110" fmla="*/ 76 w 312"/>
              <a:gd name="T111" fmla="*/ 296 h 440"/>
              <a:gd name="T112" fmla="*/ 98 w 312"/>
              <a:gd name="T113" fmla="*/ 307 h 440"/>
              <a:gd name="T114" fmla="*/ 84 w 312"/>
              <a:gd name="T115" fmla="*/ 308 h 440"/>
              <a:gd name="T116" fmla="*/ 69 w 312"/>
              <a:gd name="T117" fmla="*/ 288 h 440"/>
              <a:gd name="T118" fmla="*/ 51 w 312"/>
              <a:gd name="T119" fmla="*/ 270 h 440"/>
              <a:gd name="T120" fmla="*/ 53 w 312"/>
              <a:gd name="T121" fmla="*/ 287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2" h="440">
                <a:moveTo>
                  <a:pt x="46" y="313"/>
                </a:moveTo>
                <a:cubicBezTo>
                  <a:pt x="47" y="312"/>
                  <a:pt x="47" y="312"/>
                  <a:pt x="48" y="312"/>
                </a:cubicBezTo>
                <a:cubicBezTo>
                  <a:pt x="48" y="313"/>
                  <a:pt x="48" y="313"/>
                  <a:pt x="48" y="313"/>
                </a:cubicBezTo>
                <a:cubicBezTo>
                  <a:pt x="49" y="311"/>
                  <a:pt x="49" y="310"/>
                  <a:pt x="50" y="309"/>
                </a:cubicBezTo>
                <a:cubicBezTo>
                  <a:pt x="50" y="308"/>
                  <a:pt x="51" y="306"/>
                  <a:pt x="51" y="305"/>
                </a:cubicBezTo>
                <a:cubicBezTo>
                  <a:pt x="52" y="302"/>
                  <a:pt x="52" y="299"/>
                  <a:pt x="52" y="297"/>
                </a:cubicBezTo>
                <a:cubicBezTo>
                  <a:pt x="51" y="294"/>
                  <a:pt x="50" y="291"/>
                  <a:pt x="49" y="289"/>
                </a:cubicBezTo>
                <a:cubicBezTo>
                  <a:pt x="49" y="287"/>
                  <a:pt x="48" y="286"/>
                  <a:pt x="47" y="285"/>
                </a:cubicBezTo>
                <a:cubicBezTo>
                  <a:pt x="47" y="285"/>
                  <a:pt x="47" y="284"/>
                  <a:pt x="47" y="284"/>
                </a:cubicBezTo>
                <a:cubicBezTo>
                  <a:pt x="46" y="284"/>
                  <a:pt x="46" y="283"/>
                  <a:pt x="45" y="283"/>
                </a:cubicBezTo>
                <a:cubicBezTo>
                  <a:pt x="44" y="282"/>
                  <a:pt x="44" y="281"/>
                  <a:pt x="43" y="280"/>
                </a:cubicBezTo>
                <a:cubicBezTo>
                  <a:pt x="40" y="292"/>
                  <a:pt x="39" y="304"/>
                  <a:pt x="39" y="315"/>
                </a:cubicBezTo>
                <a:cubicBezTo>
                  <a:pt x="39" y="315"/>
                  <a:pt x="39" y="314"/>
                  <a:pt x="40" y="314"/>
                </a:cubicBezTo>
                <a:cubicBezTo>
                  <a:pt x="42" y="313"/>
                  <a:pt x="44" y="313"/>
                  <a:pt x="46" y="313"/>
                </a:cubicBezTo>
                <a:close/>
                <a:moveTo>
                  <a:pt x="71" y="151"/>
                </a:moveTo>
                <a:cubicBezTo>
                  <a:pt x="64" y="182"/>
                  <a:pt x="72" y="209"/>
                  <a:pt x="81" y="227"/>
                </a:cubicBezTo>
                <a:cubicBezTo>
                  <a:pt x="85" y="225"/>
                  <a:pt x="85" y="225"/>
                  <a:pt x="85" y="225"/>
                </a:cubicBezTo>
                <a:cubicBezTo>
                  <a:pt x="77" y="208"/>
                  <a:pt x="70" y="181"/>
                  <a:pt x="77" y="151"/>
                </a:cubicBezTo>
                <a:cubicBezTo>
                  <a:pt x="83" y="127"/>
                  <a:pt x="97" y="105"/>
                  <a:pt x="120" y="86"/>
                </a:cubicBezTo>
                <a:cubicBezTo>
                  <a:pt x="112" y="70"/>
                  <a:pt x="100" y="50"/>
                  <a:pt x="90" y="39"/>
                </a:cubicBezTo>
                <a:cubicBezTo>
                  <a:pt x="85" y="34"/>
                  <a:pt x="101" y="18"/>
                  <a:pt x="108" y="18"/>
                </a:cubicBezTo>
                <a:cubicBezTo>
                  <a:pt x="109" y="18"/>
                  <a:pt x="110" y="18"/>
                  <a:pt x="111" y="19"/>
                </a:cubicBezTo>
                <a:cubicBezTo>
                  <a:pt x="123" y="31"/>
                  <a:pt x="136" y="53"/>
                  <a:pt x="144" y="69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0" y="50"/>
                  <a:pt x="135" y="22"/>
                  <a:pt x="133" y="10"/>
                </a:cubicBezTo>
                <a:cubicBezTo>
                  <a:pt x="132" y="5"/>
                  <a:pt x="145" y="0"/>
                  <a:pt x="154" y="0"/>
                </a:cubicBezTo>
                <a:cubicBezTo>
                  <a:pt x="158" y="0"/>
                  <a:pt x="161" y="1"/>
                  <a:pt x="162" y="3"/>
                </a:cubicBezTo>
                <a:cubicBezTo>
                  <a:pt x="161" y="4"/>
                  <a:pt x="161" y="5"/>
                  <a:pt x="161" y="6"/>
                </a:cubicBezTo>
                <a:cubicBezTo>
                  <a:pt x="157" y="27"/>
                  <a:pt x="160" y="45"/>
                  <a:pt x="164" y="58"/>
                </a:cubicBezTo>
                <a:cubicBezTo>
                  <a:pt x="166" y="57"/>
                  <a:pt x="167" y="56"/>
                  <a:pt x="169" y="56"/>
                </a:cubicBezTo>
                <a:cubicBezTo>
                  <a:pt x="165" y="43"/>
                  <a:pt x="163" y="26"/>
                  <a:pt x="166" y="6"/>
                </a:cubicBezTo>
                <a:cubicBezTo>
                  <a:pt x="167" y="3"/>
                  <a:pt x="171" y="2"/>
                  <a:pt x="175" y="2"/>
                </a:cubicBezTo>
                <a:cubicBezTo>
                  <a:pt x="184" y="2"/>
                  <a:pt x="196" y="6"/>
                  <a:pt x="195" y="11"/>
                </a:cubicBezTo>
                <a:cubicBezTo>
                  <a:pt x="192" y="25"/>
                  <a:pt x="194" y="38"/>
                  <a:pt x="197" y="47"/>
                </a:cubicBezTo>
                <a:cubicBezTo>
                  <a:pt x="210" y="48"/>
                  <a:pt x="227" y="109"/>
                  <a:pt x="209" y="116"/>
                </a:cubicBezTo>
                <a:cubicBezTo>
                  <a:pt x="173" y="131"/>
                  <a:pt x="151" y="150"/>
                  <a:pt x="147" y="168"/>
                </a:cubicBezTo>
                <a:cubicBezTo>
                  <a:pt x="143" y="181"/>
                  <a:pt x="149" y="194"/>
                  <a:pt x="153" y="200"/>
                </a:cubicBezTo>
                <a:cubicBezTo>
                  <a:pt x="161" y="196"/>
                  <a:pt x="161" y="196"/>
                  <a:pt x="161" y="196"/>
                </a:cubicBezTo>
                <a:cubicBezTo>
                  <a:pt x="157" y="189"/>
                  <a:pt x="154" y="179"/>
                  <a:pt x="157" y="168"/>
                </a:cubicBezTo>
                <a:cubicBezTo>
                  <a:pt x="161" y="150"/>
                  <a:pt x="183" y="131"/>
                  <a:pt x="219" y="116"/>
                </a:cubicBezTo>
                <a:cubicBezTo>
                  <a:pt x="222" y="115"/>
                  <a:pt x="225" y="113"/>
                  <a:pt x="227" y="111"/>
                </a:cubicBezTo>
                <a:cubicBezTo>
                  <a:pt x="231" y="110"/>
                  <a:pt x="236" y="109"/>
                  <a:pt x="240" y="109"/>
                </a:cubicBezTo>
                <a:cubicBezTo>
                  <a:pt x="240" y="109"/>
                  <a:pt x="241" y="109"/>
                  <a:pt x="241" y="109"/>
                </a:cubicBezTo>
                <a:cubicBezTo>
                  <a:pt x="254" y="109"/>
                  <a:pt x="261" y="157"/>
                  <a:pt x="248" y="159"/>
                </a:cubicBezTo>
                <a:cubicBezTo>
                  <a:pt x="210" y="165"/>
                  <a:pt x="201" y="176"/>
                  <a:pt x="200" y="179"/>
                </a:cubicBezTo>
                <a:cubicBezTo>
                  <a:pt x="199" y="181"/>
                  <a:pt x="199" y="182"/>
                  <a:pt x="199" y="184"/>
                </a:cubicBezTo>
                <a:cubicBezTo>
                  <a:pt x="203" y="184"/>
                  <a:pt x="208" y="184"/>
                  <a:pt x="213" y="187"/>
                </a:cubicBezTo>
                <a:cubicBezTo>
                  <a:pt x="219" y="192"/>
                  <a:pt x="219" y="192"/>
                  <a:pt x="219" y="192"/>
                </a:cubicBezTo>
                <a:cubicBezTo>
                  <a:pt x="231" y="203"/>
                  <a:pt x="231" y="203"/>
                  <a:pt x="231" y="203"/>
                </a:cubicBezTo>
                <a:cubicBezTo>
                  <a:pt x="238" y="208"/>
                  <a:pt x="238" y="208"/>
                  <a:pt x="238" y="208"/>
                </a:cubicBezTo>
                <a:cubicBezTo>
                  <a:pt x="242" y="211"/>
                  <a:pt x="247" y="214"/>
                  <a:pt x="251" y="218"/>
                </a:cubicBezTo>
                <a:cubicBezTo>
                  <a:pt x="256" y="221"/>
                  <a:pt x="260" y="225"/>
                  <a:pt x="264" y="228"/>
                </a:cubicBezTo>
                <a:cubicBezTo>
                  <a:pt x="268" y="232"/>
                  <a:pt x="272" y="237"/>
                  <a:pt x="275" y="241"/>
                </a:cubicBezTo>
                <a:cubicBezTo>
                  <a:pt x="279" y="246"/>
                  <a:pt x="282" y="251"/>
                  <a:pt x="285" y="257"/>
                </a:cubicBezTo>
                <a:cubicBezTo>
                  <a:pt x="288" y="263"/>
                  <a:pt x="291" y="269"/>
                  <a:pt x="294" y="275"/>
                </a:cubicBezTo>
                <a:cubicBezTo>
                  <a:pt x="296" y="283"/>
                  <a:pt x="298" y="290"/>
                  <a:pt x="300" y="298"/>
                </a:cubicBezTo>
                <a:cubicBezTo>
                  <a:pt x="302" y="306"/>
                  <a:pt x="303" y="314"/>
                  <a:pt x="305" y="323"/>
                </a:cubicBezTo>
                <a:cubicBezTo>
                  <a:pt x="306" y="332"/>
                  <a:pt x="307" y="341"/>
                  <a:pt x="308" y="350"/>
                </a:cubicBezTo>
                <a:cubicBezTo>
                  <a:pt x="309" y="360"/>
                  <a:pt x="310" y="370"/>
                  <a:pt x="310" y="380"/>
                </a:cubicBezTo>
                <a:cubicBezTo>
                  <a:pt x="311" y="385"/>
                  <a:pt x="311" y="390"/>
                  <a:pt x="311" y="395"/>
                </a:cubicBezTo>
                <a:cubicBezTo>
                  <a:pt x="311" y="398"/>
                  <a:pt x="311" y="400"/>
                  <a:pt x="312" y="403"/>
                </a:cubicBezTo>
                <a:cubicBezTo>
                  <a:pt x="312" y="405"/>
                  <a:pt x="312" y="408"/>
                  <a:pt x="312" y="410"/>
                </a:cubicBezTo>
                <a:cubicBezTo>
                  <a:pt x="310" y="425"/>
                  <a:pt x="296" y="438"/>
                  <a:pt x="282" y="439"/>
                </a:cubicBezTo>
                <a:cubicBezTo>
                  <a:pt x="271" y="440"/>
                  <a:pt x="257" y="440"/>
                  <a:pt x="242" y="440"/>
                </a:cubicBezTo>
                <a:cubicBezTo>
                  <a:pt x="151" y="440"/>
                  <a:pt x="0" y="419"/>
                  <a:pt x="36" y="274"/>
                </a:cubicBezTo>
                <a:cubicBezTo>
                  <a:pt x="38" y="266"/>
                  <a:pt x="38" y="266"/>
                  <a:pt x="38" y="266"/>
                </a:cubicBezTo>
                <a:cubicBezTo>
                  <a:pt x="40" y="262"/>
                  <a:pt x="40" y="262"/>
                  <a:pt x="40" y="262"/>
                </a:cubicBezTo>
                <a:cubicBezTo>
                  <a:pt x="40" y="260"/>
                  <a:pt x="40" y="260"/>
                  <a:pt x="40" y="260"/>
                </a:cubicBezTo>
                <a:cubicBezTo>
                  <a:pt x="42" y="254"/>
                  <a:pt x="45" y="249"/>
                  <a:pt x="50" y="244"/>
                </a:cubicBezTo>
                <a:cubicBezTo>
                  <a:pt x="49" y="243"/>
                  <a:pt x="48" y="241"/>
                  <a:pt x="48" y="239"/>
                </a:cubicBezTo>
                <a:cubicBezTo>
                  <a:pt x="48" y="238"/>
                  <a:pt x="43" y="210"/>
                  <a:pt x="40" y="178"/>
                </a:cubicBezTo>
                <a:cubicBezTo>
                  <a:pt x="35" y="114"/>
                  <a:pt x="45" y="92"/>
                  <a:pt x="52" y="81"/>
                </a:cubicBezTo>
                <a:cubicBezTo>
                  <a:pt x="54" y="79"/>
                  <a:pt x="56" y="78"/>
                  <a:pt x="60" y="78"/>
                </a:cubicBezTo>
                <a:cubicBezTo>
                  <a:pt x="74" y="78"/>
                  <a:pt x="100" y="95"/>
                  <a:pt x="97" y="103"/>
                </a:cubicBezTo>
                <a:cubicBezTo>
                  <a:pt x="84" y="118"/>
                  <a:pt x="76" y="134"/>
                  <a:pt x="71" y="151"/>
                </a:cubicBezTo>
                <a:close/>
                <a:moveTo>
                  <a:pt x="68" y="312"/>
                </a:moveTo>
                <a:cubicBezTo>
                  <a:pt x="69" y="313"/>
                  <a:pt x="69" y="315"/>
                  <a:pt x="69" y="316"/>
                </a:cubicBezTo>
                <a:cubicBezTo>
                  <a:pt x="69" y="318"/>
                  <a:pt x="69" y="319"/>
                  <a:pt x="70" y="319"/>
                </a:cubicBezTo>
                <a:cubicBezTo>
                  <a:pt x="69" y="319"/>
                  <a:pt x="69" y="318"/>
                  <a:pt x="69" y="316"/>
                </a:cubicBezTo>
                <a:cubicBezTo>
                  <a:pt x="69" y="315"/>
                  <a:pt x="68" y="313"/>
                  <a:pt x="68" y="312"/>
                </a:cubicBezTo>
                <a:cubicBezTo>
                  <a:pt x="67" y="311"/>
                  <a:pt x="67" y="310"/>
                  <a:pt x="67" y="309"/>
                </a:cubicBezTo>
                <a:cubicBezTo>
                  <a:pt x="66" y="308"/>
                  <a:pt x="66" y="308"/>
                  <a:pt x="65" y="307"/>
                </a:cubicBezTo>
                <a:cubicBezTo>
                  <a:pt x="64" y="305"/>
                  <a:pt x="63" y="303"/>
                  <a:pt x="62" y="301"/>
                </a:cubicBezTo>
                <a:cubicBezTo>
                  <a:pt x="60" y="299"/>
                  <a:pt x="59" y="297"/>
                  <a:pt x="57" y="295"/>
                </a:cubicBezTo>
                <a:cubicBezTo>
                  <a:pt x="55" y="293"/>
                  <a:pt x="54" y="291"/>
                  <a:pt x="52" y="289"/>
                </a:cubicBezTo>
                <a:cubicBezTo>
                  <a:pt x="53" y="291"/>
                  <a:pt x="53" y="294"/>
                  <a:pt x="54" y="296"/>
                </a:cubicBezTo>
                <a:cubicBezTo>
                  <a:pt x="54" y="299"/>
                  <a:pt x="54" y="302"/>
                  <a:pt x="52" y="305"/>
                </a:cubicBezTo>
                <a:cubicBezTo>
                  <a:pt x="52" y="307"/>
                  <a:pt x="51" y="308"/>
                  <a:pt x="51" y="309"/>
                </a:cubicBezTo>
                <a:cubicBezTo>
                  <a:pt x="50" y="311"/>
                  <a:pt x="50" y="312"/>
                  <a:pt x="49" y="313"/>
                </a:cubicBezTo>
                <a:cubicBezTo>
                  <a:pt x="49" y="315"/>
                  <a:pt x="48" y="316"/>
                  <a:pt x="48" y="317"/>
                </a:cubicBezTo>
                <a:cubicBezTo>
                  <a:pt x="47" y="318"/>
                  <a:pt x="47" y="320"/>
                  <a:pt x="47" y="321"/>
                </a:cubicBezTo>
                <a:cubicBezTo>
                  <a:pt x="46" y="323"/>
                  <a:pt x="46" y="325"/>
                  <a:pt x="46" y="326"/>
                </a:cubicBezTo>
                <a:cubicBezTo>
                  <a:pt x="46" y="326"/>
                  <a:pt x="45" y="326"/>
                  <a:pt x="45" y="327"/>
                </a:cubicBezTo>
                <a:cubicBezTo>
                  <a:pt x="45" y="326"/>
                  <a:pt x="45" y="326"/>
                  <a:pt x="46" y="326"/>
                </a:cubicBezTo>
                <a:cubicBezTo>
                  <a:pt x="46" y="325"/>
                  <a:pt x="46" y="323"/>
                  <a:pt x="46" y="321"/>
                </a:cubicBezTo>
                <a:cubicBezTo>
                  <a:pt x="47" y="319"/>
                  <a:pt x="47" y="318"/>
                  <a:pt x="47" y="317"/>
                </a:cubicBezTo>
                <a:cubicBezTo>
                  <a:pt x="48" y="316"/>
                  <a:pt x="48" y="315"/>
                  <a:pt x="48" y="313"/>
                </a:cubicBezTo>
                <a:cubicBezTo>
                  <a:pt x="48" y="313"/>
                  <a:pt x="48" y="313"/>
                  <a:pt x="48" y="313"/>
                </a:cubicBezTo>
                <a:cubicBezTo>
                  <a:pt x="47" y="313"/>
                  <a:pt x="47" y="313"/>
                  <a:pt x="46" y="313"/>
                </a:cubicBezTo>
                <a:cubicBezTo>
                  <a:pt x="44" y="313"/>
                  <a:pt x="42" y="314"/>
                  <a:pt x="40" y="315"/>
                </a:cubicBezTo>
                <a:cubicBezTo>
                  <a:pt x="40" y="315"/>
                  <a:pt x="39" y="315"/>
                  <a:pt x="39" y="315"/>
                </a:cubicBezTo>
                <a:cubicBezTo>
                  <a:pt x="39" y="339"/>
                  <a:pt x="45" y="359"/>
                  <a:pt x="58" y="375"/>
                </a:cubicBezTo>
                <a:cubicBezTo>
                  <a:pt x="95" y="423"/>
                  <a:pt x="179" y="433"/>
                  <a:pt x="242" y="433"/>
                </a:cubicBezTo>
                <a:cubicBezTo>
                  <a:pt x="255" y="433"/>
                  <a:pt x="268" y="432"/>
                  <a:pt x="281" y="432"/>
                </a:cubicBezTo>
                <a:cubicBezTo>
                  <a:pt x="292" y="431"/>
                  <a:pt x="303" y="420"/>
                  <a:pt x="304" y="410"/>
                </a:cubicBezTo>
                <a:cubicBezTo>
                  <a:pt x="305" y="409"/>
                  <a:pt x="304" y="407"/>
                  <a:pt x="304" y="406"/>
                </a:cubicBezTo>
                <a:cubicBezTo>
                  <a:pt x="304" y="405"/>
                  <a:pt x="304" y="404"/>
                  <a:pt x="304" y="403"/>
                </a:cubicBezTo>
                <a:cubicBezTo>
                  <a:pt x="304" y="401"/>
                  <a:pt x="304" y="398"/>
                  <a:pt x="304" y="395"/>
                </a:cubicBezTo>
                <a:cubicBezTo>
                  <a:pt x="303" y="388"/>
                  <a:pt x="303" y="388"/>
                  <a:pt x="303" y="388"/>
                </a:cubicBezTo>
                <a:cubicBezTo>
                  <a:pt x="303" y="380"/>
                  <a:pt x="303" y="380"/>
                  <a:pt x="303" y="380"/>
                </a:cubicBezTo>
                <a:cubicBezTo>
                  <a:pt x="302" y="370"/>
                  <a:pt x="301" y="360"/>
                  <a:pt x="300" y="351"/>
                </a:cubicBezTo>
                <a:cubicBezTo>
                  <a:pt x="300" y="341"/>
                  <a:pt x="299" y="332"/>
                  <a:pt x="297" y="324"/>
                </a:cubicBezTo>
                <a:cubicBezTo>
                  <a:pt x="297" y="323"/>
                  <a:pt x="297" y="323"/>
                  <a:pt x="297" y="322"/>
                </a:cubicBezTo>
                <a:cubicBezTo>
                  <a:pt x="296" y="314"/>
                  <a:pt x="294" y="306"/>
                  <a:pt x="293" y="299"/>
                </a:cubicBezTo>
                <a:cubicBezTo>
                  <a:pt x="291" y="292"/>
                  <a:pt x="289" y="285"/>
                  <a:pt x="286" y="278"/>
                </a:cubicBezTo>
                <a:cubicBezTo>
                  <a:pt x="284" y="272"/>
                  <a:pt x="282" y="266"/>
                  <a:pt x="279" y="260"/>
                </a:cubicBezTo>
                <a:cubicBezTo>
                  <a:pt x="276" y="255"/>
                  <a:pt x="273" y="250"/>
                  <a:pt x="269" y="246"/>
                </a:cubicBezTo>
                <a:cubicBezTo>
                  <a:pt x="266" y="242"/>
                  <a:pt x="262" y="238"/>
                  <a:pt x="259" y="234"/>
                </a:cubicBezTo>
                <a:cubicBezTo>
                  <a:pt x="255" y="231"/>
                  <a:pt x="251" y="228"/>
                  <a:pt x="247" y="224"/>
                </a:cubicBezTo>
                <a:cubicBezTo>
                  <a:pt x="243" y="221"/>
                  <a:pt x="239" y="218"/>
                  <a:pt x="235" y="216"/>
                </a:cubicBezTo>
                <a:cubicBezTo>
                  <a:pt x="235" y="220"/>
                  <a:pt x="235" y="224"/>
                  <a:pt x="235" y="228"/>
                </a:cubicBezTo>
                <a:cubicBezTo>
                  <a:pt x="235" y="233"/>
                  <a:pt x="234" y="239"/>
                  <a:pt x="234" y="244"/>
                </a:cubicBezTo>
                <a:cubicBezTo>
                  <a:pt x="232" y="255"/>
                  <a:pt x="230" y="267"/>
                  <a:pt x="229" y="278"/>
                </a:cubicBezTo>
                <a:cubicBezTo>
                  <a:pt x="228" y="279"/>
                  <a:pt x="228" y="281"/>
                  <a:pt x="228" y="282"/>
                </a:cubicBezTo>
                <a:cubicBezTo>
                  <a:pt x="228" y="282"/>
                  <a:pt x="228" y="283"/>
                  <a:pt x="228" y="283"/>
                </a:cubicBezTo>
                <a:cubicBezTo>
                  <a:pt x="229" y="286"/>
                  <a:pt x="229" y="290"/>
                  <a:pt x="230" y="294"/>
                </a:cubicBezTo>
                <a:cubicBezTo>
                  <a:pt x="231" y="298"/>
                  <a:pt x="233" y="303"/>
                  <a:pt x="235" y="308"/>
                </a:cubicBezTo>
                <a:cubicBezTo>
                  <a:pt x="238" y="313"/>
                  <a:pt x="241" y="317"/>
                  <a:pt x="246" y="321"/>
                </a:cubicBezTo>
                <a:cubicBezTo>
                  <a:pt x="249" y="323"/>
                  <a:pt x="251" y="324"/>
                  <a:pt x="253" y="326"/>
                </a:cubicBezTo>
                <a:cubicBezTo>
                  <a:pt x="256" y="327"/>
                  <a:pt x="258" y="329"/>
                  <a:pt x="260" y="330"/>
                </a:cubicBezTo>
                <a:cubicBezTo>
                  <a:pt x="260" y="330"/>
                  <a:pt x="260" y="330"/>
                  <a:pt x="260" y="330"/>
                </a:cubicBezTo>
                <a:cubicBezTo>
                  <a:pt x="261" y="329"/>
                  <a:pt x="262" y="328"/>
                  <a:pt x="264" y="327"/>
                </a:cubicBezTo>
                <a:cubicBezTo>
                  <a:pt x="267" y="325"/>
                  <a:pt x="271" y="324"/>
                  <a:pt x="276" y="323"/>
                </a:cubicBezTo>
                <a:cubicBezTo>
                  <a:pt x="280" y="322"/>
                  <a:pt x="285" y="321"/>
                  <a:pt x="289" y="322"/>
                </a:cubicBezTo>
                <a:cubicBezTo>
                  <a:pt x="290" y="322"/>
                  <a:pt x="292" y="322"/>
                  <a:pt x="293" y="323"/>
                </a:cubicBezTo>
                <a:cubicBezTo>
                  <a:pt x="292" y="322"/>
                  <a:pt x="290" y="322"/>
                  <a:pt x="289" y="322"/>
                </a:cubicBezTo>
                <a:cubicBezTo>
                  <a:pt x="285" y="321"/>
                  <a:pt x="280" y="322"/>
                  <a:pt x="276" y="323"/>
                </a:cubicBezTo>
                <a:cubicBezTo>
                  <a:pt x="272" y="324"/>
                  <a:pt x="267" y="326"/>
                  <a:pt x="265" y="328"/>
                </a:cubicBezTo>
                <a:cubicBezTo>
                  <a:pt x="263" y="329"/>
                  <a:pt x="262" y="330"/>
                  <a:pt x="261" y="331"/>
                </a:cubicBezTo>
                <a:cubicBezTo>
                  <a:pt x="261" y="331"/>
                  <a:pt x="261" y="331"/>
                  <a:pt x="261" y="331"/>
                </a:cubicBezTo>
                <a:cubicBezTo>
                  <a:pt x="263" y="333"/>
                  <a:pt x="265" y="334"/>
                  <a:pt x="267" y="336"/>
                </a:cubicBezTo>
                <a:cubicBezTo>
                  <a:pt x="269" y="338"/>
                  <a:pt x="271" y="339"/>
                  <a:pt x="273" y="341"/>
                </a:cubicBezTo>
                <a:cubicBezTo>
                  <a:pt x="276" y="344"/>
                  <a:pt x="279" y="346"/>
                  <a:pt x="281" y="348"/>
                </a:cubicBezTo>
                <a:cubicBezTo>
                  <a:pt x="282" y="349"/>
                  <a:pt x="283" y="350"/>
                  <a:pt x="283" y="351"/>
                </a:cubicBezTo>
                <a:cubicBezTo>
                  <a:pt x="282" y="350"/>
                  <a:pt x="282" y="349"/>
                  <a:pt x="280" y="348"/>
                </a:cubicBezTo>
                <a:cubicBezTo>
                  <a:pt x="278" y="347"/>
                  <a:pt x="276" y="344"/>
                  <a:pt x="272" y="341"/>
                </a:cubicBezTo>
                <a:cubicBezTo>
                  <a:pt x="270" y="340"/>
                  <a:pt x="268" y="339"/>
                  <a:pt x="266" y="337"/>
                </a:cubicBezTo>
                <a:cubicBezTo>
                  <a:pt x="264" y="335"/>
                  <a:pt x="262" y="334"/>
                  <a:pt x="260" y="332"/>
                </a:cubicBezTo>
                <a:cubicBezTo>
                  <a:pt x="257" y="331"/>
                  <a:pt x="255" y="329"/>
                  <a:pt x="252" y="328"/>
                </a:cubicBezTo>
                <a:cubicBezTo>
                  <a:pt x="250" y="326"/>
                  <a:pt x="247" y="325"/>
                  <a:pt x="244" y="323"/>
                </a:cubicBezTo>
                <a:cubicBezTo>
                  <a:pt x="239" y="320"/>
                  <a:pt x="235" y="315"/>
                  <a:pt x="232" y="310"/>
                </a:cubicBezTo>
                <a:cubicBezTo>
                  <a:pt x="229" y="305"/>
                  <a:pt x="227" y="300"/>
                  <a:pt x="226" y="296"/>
                </a:cubicBezTo>
                <a:cubicBezTo>
                  <a:pt x="225" y="301"/>
                  <a:pt x="225" y="307"/>
                  <a:pt x="224" y="312"/>
                </a:cubicBezTo>
                <a:cubicBezTo>
                  <a:pt x="224" y="317"/>
                  <a:pt x="224" y="322"/>
                  <a:pt x="224" y="327"/>
                </a:cubicBezTo>
                <a:cubicBezTo>
                  <a:pt x="224" y="332"/>
                  <a:pt x="224" y="337"/>
                  <a:pt x="225" y="341"/>
                </a:cubicBezTo>
                <a:cubicBezTo>
                  <a:pt x="226" y="343"/>
                  <a:pt x="226" y="345"/>
                  <a:pt x="226" y="347"/>
                </a:cubicBezTo>
                <a:cubicBezTo>
                  <a:pt x="227" y="349"/>
                  <a:pt x="227" y="351"/>
                  <a:pt x="228" y="352"/>
                </a:cubicBezTo>
                <a:cubicBezTo>
                  <a:pt x="229" y="356"/>
                  <a:pt x="230" y="359"/>
                  <a:pt x="231" y="361"/>
                </a:cubicBezTo>
                <a:cubicBezTo>
                  <a:pt x="233" y="364"/>
                  <a:pt x="234" y="367"/>
                  <a:pt x="234" y="368"/>
                </a:cubicBezTo>
                <a:cubicBezTo>
                  <a:pt x="234" y="367"/>
                  <a:pt x="232" y="364"/>
                  <a:pt x="231" y="361"/>
                </a:cubicBezTo>
                <a:cubicBezTo>
                  <a:pt x="229" y="359"/>
                  <a:pt x="228" y="356"/>
                  <a:pt x="227" y="353"/>
                </a:cubicBezTo>
                <a:cubicBezTo>
                  <a:pt x="226" y="351"/>
                  <a:pt x="226" y="349"/>
                  <a:pt x="225" y="347"/>
                </a:cubicBezTo>
                <a:cubicBezTo>
                  <a:pt x="225" y="345"/>
                  <a:pt x="224" y="343"/>
                  <a:pt x="224" y="341"/>
                </a:cubicBezTo>
                <a:cubicBezTo>
                  <a:pt x="223" y="337"/>
                  <a:pt x="222" y="332"/>
                  <a:pt x="222" y="327"/>
                </a:cubicBezTo>
                <a:cubicBezTo>
                  <a:pt x="221" y="322"/>
                  <a:pt x="221" y="317"/>
                  <a:pt x="221" y="311"/>
                </a:cubicBezTo>
                <a:cubicBezTo>
                  <a:pt x="221" y="306"/>
                  <a:pt x="221" y="300"/>
                  <a:pt x="222" y="295"/>
                </a:cubicBezTo>
                <a:cubicBezTo>
                  <a:pt x="222" y="291"/>
                  <a:pt x="222" y="287"/>
                  <a:pt x="223" y="283"/>
                </a:cubicBezTo>
                <a:cubicBezTo>
                  <a:pt x="222" y="281"/>
                  <a:pt x="222" y="280"/>
                  <a:pt x="222" y="280"/>
                </a:cubicBezTo>
                <a:cubicBezTo>
                  <a:pt x="222" y="280"/>
                  <a:pt x="223" y="278"/>
                  <a:pt x="223" y="277"/>
                </a:cubicBezTo>
                <a:cubicBezTo>
                  <a:pt x="224" y="266"/>
                  <a:pt x="225" y="254"/>
                  <a:pt x="226" y="243"/>
                </a:cubicBezTo>
                <a:cubicBezTo>
                  <a:pt x="226" y="241"/>
                  <a:pt x="226" y="239"/>
                  <a:pt x="226" y="237"/>
                </a:cubicBezTo>
                <a:cubicBezTo>
                  <a:pt x="224" y="239"/>
                  <a:pt x="221" y="242"/>
                  <a:pt x="217" y="246"/>
                </a:cubicBezTo>
                <a:cubicBezTo>
                  <a:pt x="213" y="251"/>
                  <a:pt x="208" y="257"/>
                  <a:pt x="204" y="265"/>
                </a:cubicBezTo>
                <a:cubicBezTo>
                  <a:pt x="203" y="268"/>
                  <a:pt x="201" y="272"/>
                  <a:pt x="200" y="276"/>
                </a:cubicBezTo>
                <a:cubicBezTo>
                  <a:pt x="199" y="281"/>
                  <a:pt x="199" y="285"/>
                  <a:pt x="198" y="290"/>
                </a:cubicBezTo>
                <a:cubicBezTo>
                  <a:pt x="197" y="295"/>
                  <a:pt x="196" y="299"/>
                  <a:pt x="193" y="304"/>
                </a:cubicBezTo>
                <a:cubicBezTo>
                  <a:pt x="193" y="305"/>
                  <a:pt x="192" y="305"/>
                  <a:pt x="192" y="306"/>
                </a:cubicBezTo>
                <a:cubicBezTo>
                  <a:pt x="192" y="307"/>
                  <a:pt x="192" y="307"/>
                  <a:pt x="193" y="308"/>
                </a:cubicBezTo>
                <a:cubicBezTo>
                  <a:pt x="193" y="309"/>
                  <a:pt x="194" y="310"/>
                  <a:pt x="194" y="311"/>
                </a:cubicBezTo>
                <a:cubicBezTo>
                  <a:pt x="195" y="313"/>
                  <a:pt x="196" y="314"/>
                  <a:pt x="196" y="316"/>
                </a:cubicBezTo>
                <a:cubicBezTo>
                  <a:pt x="197" y="319"/>
                  <a:pt x="198" y="323"/>
                  <a:pt x="198" y="328"/>
                </a:cubicBezTo>
                <a:cubicBezTo>
                  <a:pt x="198" y="332"/>
                  <a:pt x="198" y="336"/>
                  <a:pt x="198" y="341"/>
                </a:cubicBezTo>
                <a:cubicBezTo>
                  <a:pt x="197" y="350"/>
                  <a:pt x="196" y="359"/>
                  <a:pt x="197" y="365"/>
                </a:cubicBezTo>
                <a:cubicBezTo>
                  <a:pt x="198" y="369"/>
                  <a:pt x="199" y="371"/>
                  <a:pt x="199" y="373"/>
                </a:cubicBezTo>
                <a:cubicBezTo>
                  <a:pt x="200" y="374"/>
                  <a:pt x="200" y="375"/>
                  <a:pt x="200" y="376"/>
                </a:cubicBezTo>
                <a:cubicBezTo>
                  <a:pt x="200" y="375"/>
                  <a:pt x="199" y="374"/>
                  <a:pt x="199" y="373"/>
                </a:cubicBezTo>
                <a:cubicBezTo>
                  <a:pt x="198" y="371"/>
                  <a:pt x="197" y="369"/>
                  <a:pt x="197" y="365"/>
                </a:cubicBezTo>
                <a:cubicBezTo>
                  <a:pt x="195" y="359"/>
                  <a:pt x="195" y="350"/>
                  <a:pt x="195" y="341"/>
                </a:cubicBezTo>
                <a:cubicBezTo>
                  <a:pt x="195" y="340"/>
                  <a:pt x="195" y="340"/>
                  <a:pt x="195" y="340"/>
                </a:cubicBezTo>
                <a:cubicBezTo>
                  <a:pt x="194" y="341"/>
                  <a:pt x="193" y="343"/>
                  <a:pt x="191" y="345"/>
                </a:cubicBezTo>
                <a:cubicBezTo>
                  <a:pt x="190" y="347"/>
                  <a:pt x="188" y="350"/>
                  <a:pt x="186" y="353"/>
                </a:cubicBezTo>
                <a:cubicBezTo>
                  <a:pt x="184" y="356"/>
                  <a:pt x="183" y="359"/>
                  <a:pt x="181" y="362"/>
                </a:cubicBezTo>
                <a:cubicBezTo>
                  <a:pt x="179" y="366"/>
                  <a:pt x="177" y="369"/>
                  <a:pt x="176" y="372"/>
                </a:cubicBezTo>
                <a:cubicBezTo>
                  <a:pt x="175" y="375"/>
                  <a:pt x="174" y="379"/>
                  <a:pt x="173" y="381"/>
                </a:cubicBezTo>
                <a:cubicBezTo>
                  <a:pt x="172" y="384"/>
                  <a:pt x="172" y="386"/>
                  <a:pt x="172" y="388"/>
                </a:cubicBezTo>
                <a:cubicBezTo>
                  <a:pt x="172" y="389"/>
                  <a:pt x="172" y="389"/>
                  <a:pt x="172" y="390"/>
                </a:cubicBezTo>
                <a:cubicBezTo>
                  <a:pt x="172" y="389"/>
                  <a:pt x="172" y="389"/>
                  <a:pt x="172" y="388"/>
                </a:cubicBezTo>
                <a:cubicBezTo>
                  <a:pt x="172" y="386"/>
                  <a:pt x="172" y="384"/>
                  <a:pt x="173" y="381"/>
                </a:cubicBezTo>
                <a:cubicBezTo>
                  <a:pt x="174" y="378"/>
                  <a:pt x="175" y="375"/>
                  <a:pt x="176" y="372"/>
                </a:cubicBezTo>
                <a:cubicBezTo>
                  <a:pt x="177" y="369"/>
                  <a:pt x="179" y="365"/>
                  <a:pt x="180" y="362"/>
                </a:cubicBezTo>
                <a:cubicBezTo>
                  <a:pt x="182" y="359"/>
                  <a:pt x="184" y="355"/>
                  <a:pt x="185" y="352"/>
                </a:cubicBezTo>
                <a:cubicBezTo>
                  <a:pt x="187" y="349"/>
                  <a:pt x="189" y="346"/>
                  <a:pt x="191" y="344"/>
                </a:cubicBezTo>
                <a:cubicBezTo>
                  <a:pt x="192" y="341"/>
                  <a:pt x="194" y="339"/>
                  <a:pt x="195" y="337"/>
                </a:cubicBezTo>
                <a:cubicBezTo>
                  <a:pt x="195" y="334"/>
                  <a:pt x="195" y="331"/>
                  <a:pt x="194" y="328"/>
                </a:cubicBezTo>
                <a:cubicBezTo>
                  <a:pt x="194" y="324"/>
                  <a:pt x="193" y="320"/>
                  <a:pt x="191" y="317"/>
                </a:cubicBezTo>
                <a:cubicBezTo>
                  <a:pt x="191" y="316"/>
                  <a:pt x="190" y="315"/>
                  <a:pt x="190" y="314"/>
                </a:cubicBezTo>
                <a:cubicBezTo>
                  <a:pt x="189" y="313"/>
                  <a:pt x="189" y="312"/>
                  <a:pt x="188" y="311"/>
                </a:cubicBezTo>
                <a:cubicBezTo>
                  <a:pt x="187" y="312"/>
                  <a:pt x="186" y="314"/>
                  <a:pt x="185" y="315"/>
                </a:cubicBezTo>
                <a:cubicBezTo>
                  <a:pt x="179" y="321"/>
                  <a:pt x="172" y="326"/>
                  <a:pt x="168" y="331"/>
                </a:cubicBezTo>
                <a:cubicBezTo>
                  <a:pt x="166" y="334"/>
                  <a:pt x="164" y="336"/>
                  <a:pt x="163" y="339"/>
                </a:cubicBezTo>
                <a:cubicBezTo>
                  <a:pt x="162" y="341"/>
                  <a:pt x="161" y="344"/>
                  <a:pt x="161" y="346"/>
                </a:cubicBezTo>
                <a:cubicBezTo>
                  <a:pt x="160" y="348"/>
                  <a:pt x="160" y="349"/>
                  <a:pt x="160" y="350"/>
                </a:cubicBezTo>
                <a:cubicBezTo>
                  <a:pt x="160" y="351"/>
                  <a:pt x="160" y="352"/>
                  <a:pt x="160" y="352"/>
                </a:cubicBezTo>
                <a:cubicBezTo>
                  <a:pt x="160" y="352"/>
                  <a:pt x="160" y="351"/>
                  <a:pt x="160" y="350"/>
                </a:cubicBezTo>
                <a:cubicBezTo>
                  <a:pt x="160" y="349"/>
                  <a:pt x="160" y="347"/>
                  <a:pt x="160" y="346"/>
                </a:cubicBezTo>
                <a:cubicBezTo>
                  <a:pt x="160" y="343"/>
                  <a:pt x="161" y="341"/>
                  <a:pt x="162" y="338"/>
                </a:cubicBezTo>
                <a:cubicBezTo>
                  <a:pt x="163" y="336"/>
                  <a:pt x="164" y="333"/>
                  <a:pt x="166" y="330"/>
                </a:cubicBezTo>
                <a:cubicBezTo>
                  <a:pt x="170" y="324"/>
                  <a:pt x="177" y="319"/>
                  <a:pt x="182" y="312"/>
                </a:cubicBezTo>
                <a:cubicBezTo>
                  <a:pt x="185" y="309"/>
                  <a:pt x="187" y="306"/>
                  <a:pt x="189" y="302"/>
                </a:cubicBezTo>
                <a:cubicBezTo>
                  <a:pt x="191" y="298"/>
                  <a:pt x="192" y="293"/>
                  <a:pt x="192" y="289"/>
                </a:cubicBezTo>
                <a:cubicBezTo>
                  <a:pt x="193" y="285"/>
                  <a:pt x="193" y="280"/>
                  <a:pt x="194" y="275"/>
                </a:cubicBezTo>
                <a:cubicBezTo>
                  <a:pt x="194" y="273"/>
                  <a:pt x="194" y="271"/>
                  <a:pt x="195" y="268"/>
                </a:cubicBezTo>
                <a:cubicBezTo>
                  <a:pt x="195" y="268"/>
                  <a:pt x="194" y="268"/>
                  <a:pt x="194" y="267"/>
                </a:cubicBezTo>
                <a:cubicBezTo>
                  <a:pt x="193" y="267"/>
                  <a:pt x="192" y="266"/>
                  <a:pt x="191" y="266"/>
                </a:cubicBezTo>
                <a:cubicBezTo>
                  <a:pt x="191" y="265"/>
                  <a:pt x="190" y="265"/>
                  <a:pt x="188" y="265"/>
                </a:cubicBezTo>
                <a:cubicBezTo>
                  <a:pt x="186" y="265"/>
                  <a:pt x="183" y="266"/>
                  <a:pt x="180" y="268"/>
                </a:cubicBezTo>
                <a:cubicBezTo>
                  <a:pt x="177" y="270"/>
                  <a:pt x="174" y="273"/>
                  <a:pt x="171" y="276"/>
                </a:cubicBezTo>
                <a:cubicBezTo>
                  <a:pt x="170" y="276"/>
                  <a:pt x="169" y="277"/>
                  <a:pt x="168" y="278"/>
                </a:cubicBezTo>
                <a:cubicBezTo>
                  <a:pt x="168" y="278"/>
                  <a:pt x="168" y="278"/>
                  <a:pt x="167" y="278"/>
                </a:cubicBezTo>
                <a:cubicBezTo>
                  <a:pt x="167" y="278"/>
                  <a:pt x="168" y="279"/>
                  <a:pt x="168" y="279"/>
                </a:cubicBezTo>
                <a:cubicBezTo>
                  <a:pt x="168" y="280"/>
                  <a:pt x="169" y="282"/>
                  <a:pt x="169" y="285"/>
                </a:cubicBezTo>
                <a:cubicBezTo>
                  <a:pt x="170" y="287"/>
                  <a:pt x="170" y="290"/>
                  <a:pt x="169" y="293"/>
                </a:cubicBezTo>
                <a:cubicBezTo>
                  <a:pt x="168" y="296"/>
                  <a:pt x="167" y="299"/>
                  <a:pt x="166" y="302"/>
                </a:cubicBezTo>
                <a:cubicBezTo>
                  <a:pt x="164" y="308"/>
                  <a:pt x="160" y="313"/>
                  <a:pt x="158" y="317"/>
                </a:cubicBezTo>
                <a:cubicBezTo>
                  <a:pt x="157" y="319"/>
                  <a:pt x="156" y="320"/>
                  <a:pt x="155" y="321"/>
                </a:cubicBezTo>
                <a:cubicBezTo>
                  <a:pt x="156" y="320"/>
                  <a:pt x="157" y="319"/>
                  <a:pt x="158" y="317"/>
                </a:cubicBezTo>
                <a:cubicBezTo>
                  <a:pt x="160" y="313"/>
                  <a:pt x="163" y="308"/>
                  <a:pt x="166" y="302"/>
                </a:cubicBezTo>
                <a:cubicBezTo>
                  <a:pt x="167" y="299"/>
                  <a:pt x="168" y="296"/>
                  <a:pt x="168" y="293"/>
                </a:cubicBezTo>
                <a:cubicBezTo>
                  <a:pt x="169" y="290"/>
                  <a:pt x="169" y="287"/>
                  <a:pt x="168" y="285"/>
                </a:cubicBezTo>
                <a:cubicBezTo>
                  <a:pt x="168" y="284"/>
                  <a:pt x="168" y="283"/>
                  <a:pt x="168" y="282"/>
                </a:cubicBezTo>
                <a:cubicBezTo>
                  <a:pt x="167" y="281"/>
                  <a:pt x="167" y="280"/>
                  <a:pt x="167" y="280"/>
                </a:cubicBezTo>
                <a:cubicBezTo>
                  <a:pt x="166" y="279"/>
                  <a:pt x="166" y="279"/>
                  <a:pt x="166" y="279"/>
                </a:cubicBezTo>
                <a:cubicBezTo>
                  <a:pt x="166" y="279"/>
                  <a:pt x="166" y="279"/>
                  <a:pt x="166" y="279"/>
                </a:cubicBezTo>
                <a:cubicBezTo>
                  <a:pt x="164" y="280"/>
                  <a:pt x="162" y="281"/>
                  <a:pt x="160" y="281"/>
                </a:cubicBezTo>
                <a:cubicBezTo>
                  <a:pt x="156" y="283"/>
                  <a:pt x="153" y="284"/>
                  <a:pt x="151" y="286"/>
                </a:cubicBezTo>
                <a:cubicBezTo>
                  <a:pt x="148" y="287"/>
                  <a:pt x="147" y="289"/>
                  <a:pt x="146" y="291"/>
                </a:cubicBezTo>
                <a:cubicBezTo>
                  <a:pt x="145" y="293"/>
                  <a:pt x="145" y="294"/>
                  <a:pt x="145" y="294"/>
                </a:cubicBezTo>
                <a:cubicBezTo>
                  <a:pt x="145" y="294"/>
                  <a:pt x="145" y="293"/>
                  <a:pt x="146" y="291"/>
                </a:cubicBezTo>
                <a:cubicBezTo>
                  <a:pt x="146" y="289"/>
                  <a:pt x="148" y="287"/>
                  <a:pt x="150" y="285"/>
                </a:cubicBezTo>
                <a:cubicBezTo>
                  <a:pt x="153" y="283"/>
                  <a:pt x="156" y="281"/>
                  <a:pt x="159" y="280"/>
                </a:cubicBezTo>
                <a:cubicBezTo>
                  <a:pt x="161" y="279"/>
                  <a:pt x="163" y="278"/>
                  <a:pt x="165" y="277"/>
                </a:cubicBezTo>
                <a:cubicBezTo>
                  <a:pt x="165" y="277"/>
                  <a:pt x="166" y="276"/>
                  <a:pt x="167" y="276"/>
                </a:cubicBezTo>
                <a:cubicBezTo>
                  <a:pt x="168" y="275"/>
                  <a:pt x="168" y="274"/>
                  <a:pt x="169" y="274"/>
                </a:cubicBezTo>
                <a:cubicBezTo>
                  <a:pt x="172" y="271"/>
                  <a:pt x="175" y="268"/>
                  <a:pt x="178" y="265"/>
                </a:cubicBezTo>
                <a:cubicBezTo>
                  <a:pt x="181" y="263"/>
                  <a:pt x="184" y="260"/>
                  <a:pt x="188" y="260"/>
                </a:cubicBezTo>
                <a:cubicBezTo>
                  <a:pt x="190" y="260"/>
                  <a:pt x="192" y="261"/>
                  <a:pt x="193" y="261"/>
                </a:cubicBezTo>
                <a:cubicBezTo>
                  <a:pt x="195" y="262"/>
                  <a:pt x="196" y="262"/>
                  <a:pt x="197" y="263"/>
                </a:cubicBezTo>
                <a:cubicBezTo>
                  <a:pt x="197" y="262"/>
                  <a:pt x="197" y="262"/>
                  <a:pt x="197" y="261"/>
                </a:cubicBezTo>
                <a:cubicBezTo>
                  <a:pt x="201" y="253"/>
                  <a:pt x="206" y="246"/>
                  <a:pt x="210" y="240"/>
                </a:cubicBezTo>
                <a:cubicBezTo>
                  <a:pt x="214" y="234"/>
                  <a:pt x="219" y="230"/>
                  <a:pt x="222" y="227"/>
                </a:cubicBezTo>
                <a:cubicBezTo>
                  <a:pt x="224" y="224"/>
                  <a:pt x="226" y="223"/>
                  <a:pt x="226" y="222"/>
                </a:cubicBezTo>
                <a:cubicBezTo>
                  <a:pt x="226" y="220"/>
                  <a:pt x="226" y="217"/>
                  <a:pt x="226" y="214"/>
                </a:cubicBezTo>
                <a:cubicBezTo>
                  <a:pt x="225" y="212"/>
                  <a:pt x="225" y="210"/>
                  <a:pt x="225" y="209"/>
                </a:cubicBezTo>
                <a:cubicBezTo>
                  <a:pt x="225" y="208"/>
                  <a:pt x="225" y="208"/>
                  <a:pt x="225" y="208"/>
                </a:cubicBezTo>
                <a:cubicBezTo>
                  <a:pt x="217" y="202"/>
                  <a:pt x="217" y="202"/>
                  <a:pt x="217" y="202"/>
                </a:cubicBezTo>
                <a:cubicBezTo>
                  <a:pt x="216" y="201"/>
                  <a:pt x="216" y="201"/>
                  <a:pt x="216" y="201"/>
                </a:cubicBezTo>
                <a:cubicBezTo>
                  <a:pt x="215" y="200"/>
                  <a:pt x="215" y="200"/>
                  <a:pt x="215" y="200"/>
                </a:cubicBezTo>
                <a:cubicBezTo>
                  <a:pt x="214" y="198"/>
                  <a:pt x="214" y="198"/>
                  <a:pt x="214" y="198"/>
                </a:cubicBezTo>
                <a:cubicBezTo>
                  <a:pt x="213" y="197"/>
                  <a:pt x="213" y="197"/>
                  <a:pt x="213" y="197"/>
                </a:cubicBezTo>
                <a:cubicBezTo>
                  <a:pt x="208" y="193"/>
                  <a:pt x="208" y="193"/>
                  <a:pt x="208" y="193"/>
                </a:cubicBezTo>
                <a:cubicBezTo>
                  <a:pt x="206" y="192"/>
                  <a:pt x="203" y="192"/>
                  <a:pt x="200" y="192"/>
                </a:cubicBezTo>
                <a:cubicBezTo>
                  <a:pt x="198" y="191"/>
                  <a:pt x="198" y="191"/>
                  <a:pt x="198" y="191"/>
                </a:cubicBezTo>
                <a:cubicBezTo>
                  <a:pt x="191" y="191"/>
                  <a:pt x="191" y="191"/>
                  <a:pt x="191" y="191"/>
                </a:cubicBezTo>
                <a:cubicBezTo>
                  <a:pt x="191" y="184"/>
                  <a:pt x="191" y="184"/>
                  <a:pt x="191" y="184"/>
                </a:cubicBezTo>
                <a:cubicBezTo>
                  <a:pt x="191" y="181"/>
                  <a:pt x="192" y="179"/>
                  <a:pt x="193" y="176"/>
                </a:cubicBezTo>
                <a:cubicBezTo>
                  <a:pt x="196" y="169"/>
                  <a:pt x="207" y="157"/>
                  <a:pt x="246" y="151"/>
                </a:cubicBezTo>
                <a:cubicBezTo>
                  <a:pt x="247" y="149"/>
                  <a:pt x="248" y="143"/>
                  <a:pt x="247" y="133"/>
                </a:cubicBezTo>
                <a:cubicBezTo>
                  <a:pt x="245" y="124"/>
                  <a:pt x="242" y="118"/>
                  <a:pt x="240" y="116"/>
                </a:cubicBezTo>
                <a:cubicBezTo>
                  <a:pt x="237" y="117"/>
                  <a:pt x="234" y="118"/>
                  <a:pt x="231" y="118"/>
                </a:cubicBezTo>
                <a:cubicBezTo>
                  <a:pt x="228" y="120"/>
                  <a:pt x="225" y="122"/>
                  <a:pt x="222" y="123"/>
                </a:cubicBezTo>
                <a:cubicBezTo>
                  <a:pt x="189" y="137"/>
                  <a:pt x="168" y="154"/>
                  <a:pt x="164" y="170"/>
                </a:cubicBezTo>
                <a:cubicBezTo>
                  <a:pt x="162" y="178"/>
                  <a:pt x="165" y="187"/>
                  <a:pt x="168" y="193"/>
                </a:cubicBezTo>
                <a:cubicBezTo>
                  <a:pt x="171" y="199"/>
                  <a:pt x="171" y="199"/>
                  <a:pt x="171" y="199"/>
                </a:cubicBezTo>
                <a:cubicBezTo>
                  <a:pt x="165" y="203"/>
                  <a:pt x="165" y="203"/>
                  <a:pt x="165" y="203"/>
                </a:cubicBezTo>
                <a:cubicBezTo>
                  <a:pt x="157" y="207"/>
                  <a:pt x="157" y="207"/>
                  <a:pt x="157" y="207"/>
                </a:cubicBezTo>
                <a:cubicBezTo>
                  <a:pt x="150" y="211"/>
                  <a:pt x="150" y="211"/>
                  <a:pt x="150" y="211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2" y="197"/>
                  <a:pt x="135" y="182"/>
                  <a:pt x="139" y="166"/>
                </a:cubicBezTo>
                <a:cubicBezTo>
                  <a:pt x="144" y="145"/>
                  <a:pt x="167" y="126"/>
                  <a:pt x="206" y="109"/>
                </a:cubicBezTo>
                <a:cubicBezTo>
                  <a:pt x="207" y="109"/>
                  <a:pt x="209" y="105"/>
                  <a:pt x="209" y="99"/>
                </a:cubicBezTo>
                <a:cubicBezTo>
                  <a:pt x="210" y="81"/>
                  <a:pt x="201" y="58"/>
                  <a:pt x="196" y="55"/>
                </a:cubicBezTo>
                <a:cubicBezTo>
                  <a:pt x="191" y="55"/>
                  <a:pt x="191" y="55"/>
                  <a:pt x="191" y="55"/>
                </a:cubicBezTo>
                <a:cubicBezTo>
                  <a:pt x="189" y="49"/>
                  <a:pt x="189" y="49"/>
                  <a:pt x="189" y="49"/>
                </a:cubicBezTo>
                <a:cubicBezTo>
                  <a:pt x="186" y="37"/>
                  <a:pt x="185" y="24"/>
                  <a:pt x="187" y="12"/>
                </a:cubicBezTo>
                <a:cubicBezTo>
                  <a:pt x="185" y="11"/>
                  <a:pt x="180" y="9"/>
                  <a:pt x="175" y="9"/>
                </a:cubicBezTo>
                <a:cubicBezTo>
                  <a:pt x="175" y="9"/>
                  <a:pt x="174" y="9"/>
                  <a:pt x="173" y="9"/>
                </a:cubicBezTo>
                <a:cubicBezTo>
                  <a:pt x="171" y="24"/>
                  <a:pt x="172" y="39"/>
                  <a:pt x="176" y="54"/>
                </a:cubicBezTo>
                <a:cubicBezTo>
                  <a:pt x="178" y="60"/>
                  <a:pt x="178" y="60"/>
                  <a:pt x="178" y="60"/>
                </a:cubicBezTo>
                <a:cubicBezTo>
                  <a:pt x="172" y="63"/>
                  <a:pt x="172" y="63"/>
                  <a:pt x="172" y="63"/>
                </a:cubicBezTo>
                <a:cubicBezTo>
                  <a:pt x="171" y="63"/>
                  <a:pt x="169" y="64"/>
                  <a:pt x="168" y="65"/>
                </a:cubicBezTo>
                <a:cubicBezTo>
                  <a:pt x="168" y="65"/>
                  <a:pt x="168" y="65"/>
                  <a:pt x="168" y="65"/>
                </a:cubicBezTo>
                <a:cubicBezTo>
                  <a:pt x="159" y="69"/>
                  <a:pt x="159" y="69"/>
                  <a:pt x="159" y="69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53" y="48"/>
                  <a:pt x="150" y="30"/>
                  <a:pt x="153" y="8"/>
                </a:cubicBezTo>
                <a:cubicBezTo>
                  <a:pt x="148" y="8"/>
                  <a:pt x="143" y="10"/>
                  <a:pt x="141" y="11"/>
                </a:cubicBezTo>
                <a:cubicBezTo>
                  <a:pt x="143" y="23"/>
                  <a:pt x="148" y="47"/>
                  <a:pt x="152" y="67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50" y="74"/>
                  <a:pt x="150" y="74"/>
                  <a:pt x="150" y="74"/>
                </a:cubicBezTo>
                <a:cubicBezTo>
                  <a:pt x="149" y="75"/>
                  <a:pt x="149" y="75"/>
                  <a:pt x="149" y="75"/>
                </a:cubicBezTo>
                <a:cubicBezTo>
                  <a:pt x="149" y="75"/>
                  <a:pt x="149" y="75"/>
                  <a:pt x="149" y="75"/>
                </a:cubicBezTo>
                <a:cubicBezTo>
                  <a:pt x="142" y="81"/>
                  <a:pt x="142" y="81"/>
                  <a:pt x="142" y="81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29" y="58"/>
                  <a:pt x="118" y="38"/>
                  <a:pt x="107" y="26"/>
                </a:cubicBezTo>
                <a:cubicBezTo>
                  <a:pt x="104" y="28"/>
                  <a:pt x="99" y="33"/>
                  <a:pt x="97" y="36"/>
                </a:cubicBezTo>
                <a:cubicBezTo>
                  <a:pt x="108" y="47"/>
                  <a:pt x="119" y="67"/>
                  <a:pt x="127" y="83"/>
                </a:cubicBezTo>
                <a:cubicBezTo>
                  <a:pt x="129" y="88"/>
                  <a:pt x="129" y="88"/>
                  <a:pt x="129" y="88"/>
                </a:cubicBezTo>
                <a:cubicBezTo>
                  <a:pt x="125" y="92"/>
                  <a:pt x="125" y="92"/>
                  <a:pt x="125" y="92"/>
                </a:cubicBezTo>
                <a:cubicBezTo>
                  <a:pt x="103" y="110"/>
                  <a:pt x="90" y="130"/>
                  <a:pt x="84" y="153"/>
                </a:cubicBezTo>
                <a:cubicBezTo>
                  <a:pt x="77" y="182"/>
                  <a:pt x="85" y="206"/>
                  <a:pt x="92" y="222"/>
                </a:cubicBezTo>
                <a:cubicBezTo>
                  <a:pt x="96" y="231"/>
                  <a:pt x="96" y="231"/>
                  <a:pt x="96" y="231"/>
                </a:cubicBezTo>
                <a:cubicBezTo>
                  <a:pt x="87" y="233"/>
                  <a:pt x="87" y="233"/>
                  <a:pt x="87" y="233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77" y="236"/>
                  <a:pt x="77" y="236"/>
                  <a:pt x="77" y="236"/>
                </a:cubicBezTo>
                <a:cubicBezTo>
                  <a:pt x="74" y="230"/>
                  <a:pt x="74" y="230"/>
                  <a:pt x="74" y="230"/>
                </a:cubicBezTo>
                <a:cubicBezTo>
                  <a:pt x="65" y="212"/>
                  <a:pt x="56" y="183"/>
                  <a:pt x="64" y="150"/>
                </a:cubicBezTo>
                <a:cubicBezTo>
                  <a:pt x="68" y="132"/>
                  <a:pt x="77" y="116"/>
                  <a:pt x="89" y="101"/>
                </a:cubicBezTo>
                <a:cubicBezTo>
                  <a:pt x="85" y="96"/>
                  <a:pt x="69" y="86"/>
                  <a:pt x="60" y="86"/>
                </a:cubicBezTo>
                <a:cubicBezTo>
                  <a:pt x="59" y="86"/>
                  <a:pt x="58" y="86"/>
                  <a:pt x="58" y="86"/>
                </a:cubicBezTo>
                <a:cubicBezTo>
                  <a:pt x="54" y="92"/>
                  <a:pt x="43" y="110"/>
                  <a:pt x="48" y="177"/>
                </a:cubicBezTo>
                <a:cubicBezTo>
                  <a:pt x="50" y="209"/>
                  <a:pt x="56" y="237"/>
                  <a:pt x="56" y="238"/>
                </a:cubicBezTo>
                <a:cubicBezTo>
                  <a:pt x="56" y="239"/>
                  <a:pt x="56" y="240"/>
                  <a:pt x="57" y="241"/>
                </a:cubicBezTo>
                <a:cubicBezTo>
                  <a:pt x="58" y="246"/>
                  <a:pt x="58" y="246"/>
                  <a:pt x="58" y="246"/>
                </a:cubicBezTo>
                <a:cubicBezTo>
                  <a:pt x="55" y="249"/>
                  <a:pt x="55" y="249"/>
                  <a:pt x="55" y="249"/>
                </a:cubicBezTo>
                <a:cubicBezTo>
                  <a:pt x="51" y="254"/>
                  <a:pt x="49" y="258"/>
                  <a:pt x="48" y="262"/>
                </a:cubicBezTo>
                <a:cubicBezTo>
                  <a:pt x="47" y="264"/>
                  <a:pt x="47" y="264"/>
                  <a:pt x="47" y="264"/>
                </a:cubicBezTo>
                <a:cubicBezTo>
                  <a:pt x="47" y="264"/>
                  <a:pt x="47" y="264"/>
                  <a:pt x="47" y="264"/>
                </a:cubicBezTo>
                <a:cubicBezTo>
                  <a:pt x="49" y="265"/>
                  <a:pt x="51" y="266"/>
                  <a:pt x="53" y="267"/>
                </a:cubicBezTo>
                <a:cubicBezTo>
                  <a:pt x="53" y="267"/>
                  <a:pt x="53" y="267"/>
                  <a:pt x="53" y="267"/>
                </a:cubicBezTo>
                <a:cubicBezTo>
                  <a:pt x="54" y="267"/>
                  <a:pt x="54" y="266"/>
                  <a:pt x="54" y="266"/>
                </a:cubicBezTo>
                <a:cubicBezTo>
                  <a:pt x="55" y="265"/>
                  <a:pt x="55" y="264"/>
                  <a:pt x="56" y="264"/>
                </a:cubicBezTo>
                <a:cubicBezTo>
                  <a:pt x="57" y="263"/>
                  <a:pt x="60" y="262"/>
                  <a:pt x="62" y="263"/>
                </a:cubicBezTo>
                <a:cubicBezTo>
                  <a:pt x="64" y="263"/>
                  <a:pt x="66" y="263"/>
                  <a:pt x="68" y="263"/>
                </a:cubicBezTo>
                <a:cubicBezTo>
                  <a:pt x="68" y="263"/>
                  <a:pt x="68" y="263"/>
                  <a:pt x="69" y="263"/>
                </a:cubicBezTo>
                <a:cubicBezTo>
                  <a:pt x="69" y="263"/>
                  <a:pt x="70" y="263"/>
                  <a:pt x="70" y="263"/>
                </a:cubicBezTo>
                <a:cubicBezTo>
                  <a:pt x="71" y="263"/>
                  <a:pt x="72" y="263"/>
                  <a:pt x="73" y="263"/>
                </a:cubicBezTo>
                <a:cubicBezTo>
                  <a:pt x="75" y="262"/>
                  <a:pt x="77" y="262"/>
                  <a:pt x="78" y="262"/>
                </a:cubicBezTo>
                <a:cubicBezTo>
                  <a:pt x="80" y="262"/>
                  <a:pt x="81" y="263"/>
                  <a:pt x="82" y="263"/>
                </a:cubicBezTo>
                <a:cubicBezTo>
                  <a:pt x="82" y="264"/>
                  <a:pt x="82" y="264"/>
                  <a:pt x="83" y="264"/>
                </a:cubicBezTo>
                <a:cubicBezTo>
                  <a:pt x="82" y="264"/>
                  <a:pt x="82" y="264"/>
                  <a:pt x="82" y="263"/>
                </a:cubicBezTo>
                <a:cubicBezTo>
                  <a:pt x="81" y="263"/>
                  <a:pt x="80" y="263"/>
                  <a:pt x="78" y="263"/>
                </a:cubicBezTo>
                <a:cubicBezTo>
                  <a:pt x="77" y="263"/>
                  <a:pt x="75" y="263"/>
                  <a:pt x="73" y="264"/>
                </a:cubicBezTo>
                <a:cubicBezTo>
                  <a:pt x="72" y="264"/>
                  <a:pt x="72" y="264"/>
                  <a:pt x="71" y="264"/>
                </a:cubicBezTo>
                <a:cubicBezTo>
                  <a:pt x="70" y="264"/>
                  <a:pt x="70" y="264"/>
                  <a:pt x="70" y="264"/>
                </a:cubicBezTo>
                <a:cubicBezTo>
                  <a:pt x="70" y="265"/>
                  <a:pt x="70" y="265"/>
                  <a:pt x="70" y="265"/>
                </a:cubicBezTo>
                <a:cubicBezTo>
                  <a:pt x="70" y="265"/>
                  <a:pt x="70" y="266"/>
                  <a:pt x="71" y="266"/>
                </a:cubicBezTo>
                <a:cubicBezTo>
                  <a:pt x="71" y="267"/>
                  <a:pt x="71" y="267"/>
                  <a:pt x="71" y="268"/>
                </a:cubicBezTo>
                <a:cubicBezTo>
                  <a:pt x="72" y="269"/>
                  <a:pt x="73" y="270"/>
                  <a:pt x="74" y="271"/>
                </a:cubicBezTo>
                <a:cubicBezTo>
                  <a:pt x="75" y="272"/>
                  <a:pt x="76" y="273"/>
                  <a:pt x="77" y="273"/>
                </a:cubicBezTo>
                <a:cubicBezTo>
                  <a:pt x="80" y="275"/>
                  <a:pt x="83" y="276"/>
                  <a:pt x="85" y="277"/>
                </a:cubicBezTo>
                <a:cubicBezTo>
                  <a:pt x="86" y="278"/>
                  <a:pt x="87" y="278"/>
                  <a:pt x="88" y="278"/>
                </a:cubicBezTo>
                <a:cubicBezTo>
                  <a:pt x="87" y="278"/>
                  <a:pt x="86" y="278"/>
                  <a:pt x="85" y="277"/>
                </a:cubicBezTo>
                <a:cubicBezTo>
                  <a:pt x="83" y="276"/>
                  <a:pt x="80" y="275"/>
                  <a:pt x="77" y="274"/>
                </a:cubicBezTo>
                <a:cubicBezTo>
                  <a:pt x="76" y="273"/>
                  <a:pt x="74" y="272"/>
                  <a:pt x="73" y="271"/>
                </a:cubicBezTo>
                <a:cubicBezTo>
                  <a:pt x="72" y="270"/>
                  <a:pt x="71" y="269"/>
                  <a:pt x="71" y="268"/>
                </a:cubicBezTo>
                <a:cubicBezTo>
                  <a:pt x="70" y="267"/>
                  <a:pt x="70" y="266"/>
                  <a:pt x="70" y="265"/>
                </a:cubicBezTo>
                <a:cubicBezTo>
                  <a:pt x="70" y="265"/>
                  <a:pt x="70" y="265"/>
                  <a:pt x="69" y="265"/>
                </a:cubicBezTo>
                <a:cubicBezTo>
                  <a:pt x="69" y="265"/>
                  <a:pt x="69" y="265"/>
                  <a:pt x="69" y="265"/>
                </a:cubicBezTo>
                <a:cubicBezTo>
                  <a:pt x="68" y="265"/>
                  <a:pt x="68" y="265"/>
                  <a:pt x="67" y="265"/>
                </a:cubicBezTo>
                <a:cubicBezTo>
                  <a:pt x="65" y="265"/>
                  <a:pt x="63" y="264"/>
                  <a:pt x="62" y="264"/>
                </a:cubicBezTo>
                <a:cubicBezTo>
                  <a:pt x="60" y="264"/>
                  <a:pt x="58" y="265"/>
                  <a:pt x="57" y="266"/>
                </a:cubicBezTo>
                <a:cubicBezTo>
                  <a:pt x="57" y="266"/>
                  <a:pt x="57" y="266"/>
                  <a:pt x="56" y="267"/>
                </a:cubicBezTo>
                <a:cubicBezTo>
                  <a:pt x="56" y="267"/>
                  <a:pt x="56" y="268"/>
                  <a:pt x="56" y="268"/>
                </a:cubicBezTo>
                <a:cubicBezTo>
                  <a:pt x="56" y="268"/>
                  <a:pt x="56" y="269"/>
                  <a:pt x="56" y="269"/>
                </a:cubicBezTo>
                <a:cubicBezTo>
                  <a:pt x="57" y="270"/>
                  <a:pt x="57" y="270"/>
                  <a:pt x="58" y="271"/>
                </a:cubicBezTo>
                <a:cubicBezTo>
                  <a:pt x="60" y="273"/>
                  <a:pt x="61" y="275"/>
                  <a:pt x="63" y="276"/>
                </a:cubicBezTo>
                <a:cubicBezTo>
                  <a:pt x="64" y="278"/>
                  <a:pt x="66" y="279"/>
                  <a:pt x="68" y="280"/>
                </a:cubicBezTo>
                <a:cubicBezTo>
                  <a:pt x="70" y="281"/>
                  <a:pt x="72" y="282"/>
                  <a:pt x="74" y="283"/>
                </a:cubicBezTo>
                <a:cubicBezTo>
                  <a:pt x="78" y="284"/>
                  <a:pt x="82" y="284"/>
                  <a:pt x="85" y="285"/>
                </a:cubicBezTo>
                <a:cubicBezTo>
                  <a:pt x="87" y="285"/>
                  <a:pt x="88" y="286"/>
                  <a:pt x="90" y="287"/>
                </a:cubicBezTo>
                <a:cubicBezTo>
                  <a:pt x="91" y="287"/>
                  <a:pt x="92" y="288"/>
                  <a:pt x="92" y="289"/>
                </a:cubicBezTo>
                <a:cubicBezTo>
                  <a:pt x="93" y="290"/>
                  <a:pt x="93" y="290"/>
                  <a:pt x="94" y="291"/>
                </a:cubicBezTo>
                <a:cubicBezTo>
                  <a:pt x="94" y="291"/>
                  <a:pt x="94" y="291"/>
                  <a:pt x="94" y="291"/>
                </a:cubicBezTo>
                <a:cubicBezTo>
                  <a:pt x="94" y="291"/>
                  <a:pt x="94" y="291"/>
                  <a:pt x="94" y="291"/>
                </a:cubicBezTo>
                <a:cubicBezTo>
                  <a:pt x="93" y="291"/>
                  <a:pt x="93" y="290"/>
                  <a:pt x="92" y="289"/>
                </a:cubicBezTo>
                <a:cubicBezTo>
                  <a:pt x="91" y="289"/>
                  <a:pt x="91" y="288"/>
                  <a:pt x="89" y="287"/>
                </a:cubicBezTo>
                <a:cubicBezTo>
                  <a:pt x="88" y="287"/>
                  <a:pt x="87" y="286"/>
                  <a:pt x="85" y="286"/>
                </a:cubicBezTo>
                <a:cubicBezTo>
                  <a:pt x="82" y="285"/>
                  <a:pt x="78" y="285"/>
                  <a:pt x="73" y="284"/>
                </a:cubicBezTo>
                <a:cubicBezTo>
                  <a:pt x="73" y="284"/>
                  <a:pt x="72" y="284"/>
                  <a:pt x="71" y="284"/>
                </a:cubicBezTo>
                <a:cubicBezTo>
                  <a:pt x="71" y="284"/>
                  <a:pt x="71" y="285"/>
                  <a:pt x="71" y="285"/>
                </a:cubicBezTo>
                <a:cubicBezTo>
                  <a:pt x="71" y="286"/>
                  <a:pt x="71" y="287"/>
                  <a:pt x="72" y="287"/>
                </a:cubicBezTo>
                <a:cubicBezTo>
                  <a:pt x="72" y="289"/>
                  <a:pt x="73" y="290"/>
                  <a:pt x="74" y="292"/>
                </a:cubicBezTo>
                <a:cubicBezTo>
                  <a:pt x="74" y="294"/>
                  <a:pt x="75" y="295"/>
                  <a:pt x="76" y="296"/>
                </a:cubicBezTo>
                <a:cubicBezTo>
                  <a:pt x="77" y="296"/>
                  <a:pt x="78" y="297"/>
                  <a:pt x="80" y="297"/>
                </a:cubicBezTo>
                <a:cubicBezTo>
                  <a:pt x="81" y="298"/>
                  <a:pt x="83" y="298"/>
                  <a:pt x="84" y="299"/>
                </a:cubicBezTo>
                <a:cubicBezTo>
                  <a:pt x="86" y="300"/>
                  <a:pt x="88" y="301"/>
                  <a:pt x="89" y="301"/>
                </a:cubicBezTo>
                <a:cubicBezTo>
                  <a:pt x="91" y="302"/>
                  <a:pt x="93" y="303"/>
                  <a:pt x="94" y="304"/>
                </a:cubicBezTo>
                <a:cubicBezTo>
                  <a:pt x="95" y="305"/>
                  <a:pt x="97" y="306"/>
                  <a:pt x="98" y="307"/>
                </a:cubicBezTo>
                <a:cubicBezTo>
                  <a:pt x="98" y="307"/>
                  <a:pt x="99" y="308"/>
                  <a:pt x="99" y="308"/>
                </a:cubicBezTo>
                <a:cubicBezTo>
                  <a:pt x="99" y="308"/>
                  <a:pt x="98" y="308"/>
                  <a:pt x="98" y="307"/>
                </a:cubicBezTo>
                <a:cubicBezTo>
                  <a:pt x="97" y="306"/>
                  <a:pt x="95" y="305"/>
                  <a:pt x="94" y="304"/>
                </a:cubicBezTo>
                <a:cubicBezTo>
                  <a:pt x="92" y="303"/>
                  <a:pt x="91" y="303"/>
                  <a:pt x="89" y="302"/>
                </a:cubicBezTo>
                <a:cubicBezTo>
                  <a:pt x="87" y="301"/>
                  <a:pt x="86" y="300"/>
                  <a:pt x="84" y="300"/>
                </a:cubicBezTo>
                <a:cubicBezTo>
                  <a:pt x="82" y="299"/>
                  <a:pt x="81" y="298"/>
                  <a:pt x="80" y="298"/>
                </a:cubicBezTo>
                <a:cubicBezTo>
                  <a:pt x="79" y="298"/>
                  <a:pt x="78" y="297"/>
                  <a:pt x="77" y="297"/>
                </a:cubicBezTo>
                <a:cubicBezTo>
                  <a:pt x="77" y="297"/>
                  <a:pt x="77" y="297"/>
                  <a:pt x="77" y="298"/>
                </a:cubicBezTo>
                <a:cubicBezTo>
                  <a:pt x="80" y="301"/>
                  <a:pt x="82" y="305"/>
                  <a:pt x="84" y="308"/>
                </a:cubicBezTo>
                <a:cubicBezTo>
                  <a:pt x="84" y="309"/>
                  <a:pt x="85" y="311"/>
                  <a:pt x="85" y="311"/>
                </a:cubicBezTo>
                <a:cubicBezTo>
                  <a:pt x="85" y="312"/>
                  <a:pt x="86" y="313"/>
                  <a:pt x="86" y="313"/>
                </a:cubicBezTo>
                <a:cubicBezTo>
                  <a:pt x="86" y="313"/>
                  <a:pt x="85" y="312"/>
                  <a:pt x="85" y="312"/>
                </a:cubicBezTo>
                <a:cubicBezTo>
                  <a:pt x="85" y="311"/>
                  <a:pt x="84" y="309"/>
                  <a:pt x="83" y="308"/>
                </a:cubicBezTo>
                <a:cubicBezTo>
                  <a:pt x="82" y="305"/>
                  <a:pt x="79" y="302"/>
                  <a:pt x="76" y="298"/>
                </a:cubicBezTo>
                <a:cubicBezTo>
                  <a:pt x="75" y="297"/>
                  <a:pt x="73" y="295"/>
                  <a:pt x="72" y="293"/>
                </a:cubicBezTo>
                <a:cubicBezTo>
                  <a:pt x="71" y="291"/>
                  <a:pt x="70" y="290"/>
                  <a:pt x="69" y="288"/>
                </a:cubicBezTo>
                <a:cubicBezTo>
                  <a:pt x="69" y="287"/>
                  <a:pt x="69" y="286"/>
                  <a:pt x="69" y="286"/>
                </a:cubicBezTo>
                <a:cubicBezTo>
                  <a:pt x="68" y="285"/>
                  <a:pt x="68" y="284"/>
                  <a:pt x="68" y="284"/>
                </a:cubicBezTo>
                <a:cubicBezTo>
                  <a:pt x="68" y="284"/>
                  <a:pt x="68" y="283"/>
                  <a:pt x="68" y="283"/>
                </a:cubicBezTo>
                <a:cubicBezTo>
                  <a:pt x="68" y="283"/>
                  <a:pt x="67" y="283"/>
                  <a:pt x="67" y="282"/>
                </a:cubicBezTo>
                <a:cubicBezTo>
                  <a:pt x="65" y="281"/>
                  <a:pt x="63" y="280"/>
                  <a:pt x="61" y="278"/>
                </a:cubicBezTo>
                <a:cubicBezTo>
                  <a:pt x="59" y="277"/>
                  <a:pt x="58" y="275"/>
                  <a:pt x="56" y="274"/>
                </a:cubicBezTo>
                <a:cubicBezTo>
                  <a:pt x="54" y="272"/>
                  <a:pt x="53" y="271"/>
                  <a:pt x="51" y="270"/>
                </a:cubicBezTo>
                <a:cubicBezTo>
                  <a:pt x="49" y="269"/>
                  <a:pt x="48" y="269"/>
                  <a:pt x="46" y="268"/>
                </a:cubicBezTo>
                <a:cubicBezTo>
                  <a:pt x="44" y="276"/>
                  <a:pt x="44" y="276"/>
                  <a:pt x="44" y="276"/>
                </a:cubicBezTo>
                <a:cubicBezTo>
                  <a:pt x="44" y="276"/>
                  <a:pt x="44" y="276"/>
                  <a:pt x="44" y="277"/>
                </a:cubicBezTo>
                <a:cubicBezTo>
                  <a:pt x="45" y="278"/>
                  <a:pt x="46" y="279"/>
                  <a:pt x="47" y="281"/>
                </a:cubicBezTo>
                <a:cubicBezTo>
                  <a:pt x="48" y="281"/>
                  <a:pt x="49" y="282"/>
                  <a:pt x="49" y="282"/>
                </a:cubicBezTo>
                <a:cubicBezTo>
                  <a:pt x="49" y="282"/>
                  <a:pt x="49" y="282"/>
                  <a:pt x="49" y="283"/>
                </a:cubicBezTo>
                <a:cubicBezTo>
                  <a:pt x="50" y="284"/>
                  <a:pt x="52" y="286"/>
                  <a:pt x="53" y="287"/>
                </a:cubicBezTo>
                <a:cubicBezTo>
                  <a:pt x="55" y="289"/>
                  <a:pt x="57" y="291"/>
                  <a:pt x="58" y="294"/>
                </a:cubicBezTo>
                <a:cubicBezTo>
                  <a:pt x="60" y="296"/>
                  <a:pt x="61" y="298"/>
                  <a:pt x="63" y="300"/>
                </a:cubicBezTo>
                <a:cubicBezTo>
                  <a:pt x="64" y="302"/>
                  <a:pt x="65" y="304"/>
                  <a:pt x="66" y="306"/>
                </a:cubicBezTo>
                <a:cubicBezTo>
                  <a:pt x="66" y="307"/>
                  <a:pt x="67" y="308"/>
                  <a:pt x="67" y="309"/>
                </a:cubicBezTo>
                <a:cubicBezTo>
                  <a:pt x="68" y="310"/>
                  <a:pt x="68" y="311"/>
                  <a:pt x="68" y="3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5F3D3B-F335-46A6-A987-D377849C5A10}"/>
              </a:ext>
            </a:extLst>
          </p:cNvPr>
          <p:cNvSpPr txBox="1"/>
          <p:nvPr/>
        </p:nvSpPr>
        <p:spPr>
          <a:xfrm>
            <a:off x="4236334" y="1578642"/>
            <a:ext cx="816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Strong</a:t>
            </a: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30E5F36E-2817-4FE1-949C-FC68CEBE0EF5}"/>
              </a:ext>
            </a:extLst>
          </p:cNvPr>
          <p:cNvGrpSpPr/>
          <p:nvPr/>
        </p:nvGrpSpPr>
        <p:grpSpPr>
          <a:xfrm>
            <a:off x="4329423" y="1927660"/>
            <a:ext cx="5182221" cy="561407"/>
            <a:chOff x="4155821" y="1897380"/>
            <a:chExt cx="5512307" cy="59716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5B51B4-082D-436B-AA3E-06CB9F518794}"/>
                </a:ext>
              </a:extLst>
            </p:cNvPr>
            <p:cNvGrpSpPr/>
            <p:nvPr/>
          </p:nvGrpSpPr>
          <p:grpSpPr>
            <a:xfrm>
              <a:off x="4155821" y="1897380"/>
              <a:ext cx="617538" cy="596901"/>
              <a:chOff x="4835525" y="2019300"/>
              <a:chExt cx="617538" cy="596901"/>
            </a:xfrm>
            <a:solidFill>
              <a:schemeClr val="accent1"/>
            </a:solidFill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85138629-48FE-475D-B3BD-A28D6F464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099080DC-F4C3-4109-9F7E-5F076F0AB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4C6B300-8A87-4EA0-860D-1CED11C9F34F}"/>
                </a:ext>
              </a:extLst>
            </p:cNvPr>
            <p:cNvGrpSpPr/>
            <p:nvPr/>
          </p:nvGrpSpPr>
          <p:grpSpPr>
            <a:xfrm>
              <a:off x="4700778" y="1897645"/>
              <a:ext cx="617538" cy="596901"/>
              <a:chOff x="4835525" y="2019300"/>
              <a:chExt cx="617538" cy="596901"/>
            </a:xfrm>
            <a:solidFill>
              <a:schemeClr val="accent1"/>
            </a:solidFill>
          </p:grpSpPr>
          <p:sp>
            <p:nvSpPr>
              <p:cNvPr id="18" name="Freeform 5">
                <a:extLst>
                  <a:ext uri="{FF2B5EF4-FFF2-40B4-BE49-F238E27FC236}">
                    <a16:creationId xmlns:a16="http://schemas.microsoft.com/office/drawing/2014/main" id="{33881D41-5E6C-4A74-A2C8-B84038BFE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75149120-7A28-41DB-826E-780066842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1FDCF60-BD63-46D8-A4D1-01786AF24C3E}"/>
                </a:ext>
              </a:extLst>
            </p:cNvPr>
            <p:cNvGrpSpPr/>
            <p:nvPr/>
          </p:nvGrpSpPr>
          <p:grpSpPr>
            <a:xfrm>
              <a:off x="5237543" y="1897380"/>
              <a:ext cx="617538" cy="596901"/>
              <a:chOff x="4835525" y="2019300"/>
              <a:chExt cx="617538" cy="596901"/>
            </a:xfrm>
            <a:solidFill>
              <a:schemeClr val="accent1"/>
            </a:solidFill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573771EC-B2ED-4FF8-8580-8BAA09220B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59530CA3-F8B0-4E34-9F5F-615A9C994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982820B-559E-45C6-B077-9F64371E6CC8}"/>
                </a:ext>
              </a:extLst>
            </p:cNvPr>
            <p:cNvGrpSpPr/>
            <p:nvPr/>
          </p:nvGrpSpPr>
          <p:grpSpPr>
            <a:xfrm>
              <a:off x="5782500" y="1897645"/>
              <a:ext cx="617538" cy="596901"/>
              <a:chOff x="4835525" y="2019300"/>
              <a:chExt cx="617538" cy="596901"/>
            </a:xfrm>
            <a:solidFill>
              <a:schemeClr val="accent1"/>
            </a:solidFill>
          </p:grpSpPr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id="{55B2CC1D-C20A-4CC7-ADBD-41844F2D0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621FC979-4CEA-47F6-8175-75040E000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4A120C6-049B-40FA-96F0-A416637F96C1}"/>
                </a:ext>
              </a:extLst>
            </p:cNvPr>
            <p:cNvGrpSpPr/>
            <p:nvPr/>
          </p:nvGrpSpPr>
          <p:grpSpPr>
            <a:xfrm>
              <a:off x="6292278" y="1897380"/>
              <a:ext cx="617538" cy="596901"/>
              <a:chOff x="4835525" y="2019300"/>
              <a:chExt cx="617538" cy="596901"/>
            </a:xfrm>
            <a:solidFill>
              <a:schemeClr val="accent1"/>
            </a:solidFill>
          </p:grpSpPr>
          <p:sp>
            <p:nvSpPr>
              <p:cNvPr id="27" name="Freeform 5">
                <a:extLst>
                  <a:ext uri="{FF2B5EF4-FFF2-40B4-BE49-F238E27FC236}">
                    <a16:creationId xmlns:a16="http://schemas.microsoft.com/office/drawing/2014/main" id="{5FA71F11-6173-4B97-A0DE-924DAC4DA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EDE8C104-A90B-47DF-AAB8-3A7082E25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F939371-705D-4794-8C5A-5433B90A4EB3}"/>
                </a:ext>
              </a:extLst>
            </p:cNvPr>
            <p:cNvGrpSpPr/>
            <p:nvPr/>
          </p:nvGrpSpPr>
          <p:grpSpPr>
            <a:xfrm>
              <a:off x="6837235" y="1897645"/>
              <a:ext cx="617538" cy="596901"/>
              <a:chOff x="4835525" y="2019300"/>
              <a:chExt cx="617538" cy="596901"/>
            </a:xfrm>
            <a:solidFill>
              <a:schemeClr val="accent1"/>
            </a:solidFill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BCD3819A-4DE1-4AC8-A481-5E42E90362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76B96AC-067F-451F-8042-A4DFB8D37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E99BCFC-40DB-4884-9383-9A8908E13913}"/>
                </a:ext>
              </a:extLst>
            </p:cNvPr>
            <p:cNvGrpSpPr/>
            <p:nvPr/>
          </p:nvGrpSpPr>
          <p:grpSpPr>
            <a:xfrm>
              <a:off x="7374000" y="1897380"/>
              <a:ext cx="617538" cy="596901"/>
              <a:chOff x="4835525" y="2019300"/>
              <a:chExt cx="617538" cy="596901"/>
            </a:xfrm>
            <a:solidFill>
              <a:schemeClr val="accent1"/>
            </a:solidFill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4FA516B1-DE8B-48B8-9896-3BA1314D7D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0A14E3E7-2322-4CE3-B15F-25B46EECC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D4EFBB3-2A33-4748-B34C-15CA488B1F43}"/>
                </a:ext>
              </a:extLst>
            </p:cNvPr>
            <p:cNvGrpSpPr/>
            <p:nvPr/>
          </p:nvGrpSpPr>
          <p:grpSpPr>
            <a:xfrm>
              <a:off x="7918957" y="1897645"/>
              <a:ext cx="617538" cy="596901"/>
              <a:chOff x="4835525" y="2019300"/>
              <a:chExt cx="617538" cy="596901"/>
            </a:xfrm>
            <a:solidFill>
              <a:schemeClr val="accent1"/>
            </a:solidFill>
          </p:grpSpPr>
          <p:sp>
            <p:nvSpPr>
              <p:cNvPr id="36" name="Freeform 5">
                <a:extLst>
                  <a:ext uri="{FF2B5EF4-FFF2-40B4-BE49-F238E27FC236}">
                    <a16:creationId xmlns:a16="http://schemas.microsoft.com/office/drawing/2014/main" id="{71AEACF4-0695-4250-98F0-138C75124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96D6C416-B292-4C54-BD62-89EABD447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2FF0A71-CC7B-4557-AB8C-3E4CA09A483E}"/>
                </a:ext>
              </a:extLst>
            </p:cNvPr>
            <p:cNvGrpSpPr/>
            <p:nvPr/>
          </p:nvGrpSpPr>
          <p:grpSpPr>
            <a:xfrm>
              <a:off x="8505633" y="1897380"/>
              <a:ext cx="617538" cy="596901"/>
              <a:chOff x="4835525" y="2019300"/>
              <a:chExt cx="617538" cy="596901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id="{9817C0F7-406A-41F3-872C-F3C17F05A5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584BA41B-BC95-4A5F-98BB-94A661A2E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6CDFD63-CA0E-44A2-A35B-0EBB17CB591C}"/>
                </a:ext>
              </a:extLst>
            </p:cNvPr>
            <p:cNvGrpSpPr/>
            <p:nvPr/>
          </p:nvGrpSpPr>
          <p:grpSpPr>
            <a:xfrm>
              <a:off x="9050590" y="1897645"/>
              <a:ext cx="617538" cy="596901"/>
              <a:chOff x="4835525" y="2019300"/>
              <a:chExt cx="617538" cy="596901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42" name="Freeform 5">
                <a:extLst>
                  <a:ext uri="{FF2B5EF4-FFF2-40B4-BE49-F238E27FC236}">
                    <a16:creationId xmlns:a16="http://schemas.microsoft.com/office/drawing/2014/main" id="{943BD1ED-C779-475E-AA55-88CADA440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525" y="2116138"/>
                <a:ext cx="617538" cy="500063"/>
              </a:xfrm>
              <a:custGeom>
                <a:avLst/>
                <a:gdLst>
                  <a:gd name="T0" fmla="*/ 2015 w 2050"/>
                  <a:gd name="T1" fmla="*/ 93 h 1660"/>
                  <a:gd name="T2" fmla="*/ 2010 w 2050"/>
                  <a:gd name="T3" fmla="*/ 88 h 1660"/>
                  <a:gd name="T4" fmla="*/ 1839 w 2050"/>
                  <a:gd name="T5" fmla="*/ 88 h 1660"/>
                  <a:gd name="T6" fmla="*/ 1655 w 2050"/>
                  <a:gd name="T7" fmla="*/ 274 h 1660"/>
                  <a:gd name="T8" fmla="*/ 1619 w 2050"/>
                  <a:gd name="T9" fmla="*/ 275 h 1660"/>
                  <a:gd name="T10" fmla="*/ 1361 w 2050"/>
                  <a:gd name="T11" fmla="*/ 36 h 1660"/>
                  <a:gd name="T12" fmla="*/ 1269 w 2050"/>
                  <a:gd name="T13" fmla="*/ 0 h 1660"/>
                  <a:gd name="T14" fmla="*/ 884 w 2050"/>
                  <a:gd name="T15" fmla="*/ 0 h 1660"/>
                  <a:gd name="T16" fmla="*/ 860 w 2050"/>
                  <a:gd name="T17" fmla="*/ 10 h 1660"/>
                  <a:gd name="T18" fmla="*/ 534 w 2050"/>
                  <a:gd name="T19" fmla="*/ 319 h 1660"/>
                  <a:gd name="T20" fmla="*/ 527 w 2050"/>
                  <a:gd name="T21" fmla="*/ 491 h 1660"/>
                  <a:gd name="T22" fmla="*/ 616 w 2050"/>
                  <a:gd name="T23" fmla="*/ 530 h 1660"/>
                  <a:gd name="T24" fmla="*/ 616 w 2050"/>
                  <a:gd name="T25" fmla="*/ 530 h 1660"/>
                  <a:gd name="T26" fmla="*/ 705 w 2050"/>
                  <a:gd name="T27" fmla="*/ 491 h 1660"/>
                  <a:gd name="T28" fmla="*/ 935 w 2050"/>
                  <a:gd name="T29" fmla="*/ 248 h 1660"/>
                  <a:gd name="T30" fmla="*/ 1017 w 2050"/>
                  <a:gd name="T31" fmla="*/ 248 h 1660"/>
                  <a:gd name="T32" fmla="*/ 480 w 2050"/>
                  <a:gd name="T33" fmla="*/ 848 h 1660"/>
                  <a:gd name="T34" fmla="*/ 149 w 2050"/>
                  <a:gd name="T35" fmla="*/ 848 h 1660"/>
                  <a:gd name="T36" fmla="*/ 2 w 2050"/>
                  <a:gd name="T37" fmla="*/ 981 h 1660"/>
                  <a:gd name="T38" fmla="*/ 40 w 2050"/>
                  <a:gd name="T39" fmla="*/ 1086 h 1660"/>
                  <a:gd name="T40" fmla="*/ 143 w 2050"/>
                  <a:gd name="T41" fmla="*/ 1130 h 1660"/>
                  <a:gd name="T42" fmla="*/ 637 w 2050"/>
                  <a:gd name="T43" fmla="*/ 1130 h 1660"/>
                  <a:gd name="T44" fmla="*/ 663 w 2050"/>
                  <a:gd name="T45" fmla="*/ 1119 h 1660"/>
                  <a:gd name="T46" fmla="*/ 916 w 2050"/>
                  <a:gd name="T47" fmla="*/ 849 h 1660"/>
                  <a:gd name="T48" fmla="*/ 1129 w 2050"/>
                  <a:gd name="T49" fmla="*/ 1071 h 1660"/>
                  <a:gd name="T50" fmla="*/ 1065 w 2050"/>
                  <a:gd name="T51" fmla="*/ 1482 h 1660"/>
                  <a:gd name="T52" fmla="*/ 1143 w 2050"/>
                  <a:gd name="T53" fmla="*/ 1647 h 1660"/>
                  <a:gd name="T54" fmla="*/ 1201 w 2050"/>
                  <a:gd name="T55" fmla="*/ 1660 h 1660"/>
                  <a:gd name="T56" fmla="*/ 1264 w 2050"/>
                  <a:gd name="T57" fmla="*/ 1645 h 1660"/>
                  <a:gd name="T58" fmla="*/ 1339 w 2050"/>
                  <a:gd name="T59" fmla="*/ 1549 h 1660"/>
                  <a:gd name="T60" fmla="*/ 1449 w 2050"/>
                  <a:gd name="T61" fmla="*/ 960 h 1660"/>
                  <a:gd name="T62" fmla="*/ 1439 w 2050"/>
                  <a:gd name="T63" fmla="*/ 929 h 1660"/>
                  <a:gd name="T64" fmla="*/ 1146 w 2050"/>
                  <a:gd name="T65" fmla="*/ 636 h 1660"/>
                  <a:gd name="T66" fmla="*/ 1379 w 2050"/>
                  <a:gd name="T67" fmla="*/ 403 h 1660"/>
                  <a:gd name="T68" fmla="*/ 1541 w 2050"/>
                  <a:gd name="T69" fmla="*/ 566 h 1660"/>
                  <a:gd name="T70" fmla="*/ 1711 w 2050"/>
                  <a:gd name="T71" fmla="*/ 566 h 1660"/>
                  <a:gd name="T72" fmla="*/ 2015 w 2050"/>
                  <a:gd name="T73" fmla="*/ 261 h 1660"/>
                  <a:gd name="T74" fmla="*/ 2050 w 2050"/>
                  <a:gd name="T75" fmla="*/ 177 h 1660"/>
                  <a:gd name="T76" fmla="*/ 2015 w 2050"/>
                  <a:gd name="T77" fmla="*/ 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0" h="1660">
                    <a:moveTo>
                      <a:pt x="2015" y="93"/>
                    </a:moveTo>
                    <a:cubicBezTo>
                      <a:pt x="2010" y="88"/>
                      <a:pt x="2010" y="88"/>
                      <a:pt x="2010" y="88"/>
                    </a:cubicBezTo>
                    <a:cubicBezTo>
                      <a:pt x="1963" y="41"/>
                      <a:pt x="1887" y="40"/>
                      <a:pt x="1839" y="88"/>
                    </a:cubicBezTo>
                    <a:cubicBezTo>
                      <a:pt x="1655" y="274"/>
                      <a:pt x="1655" y="274"/>
                      <a:pt x="1655" y="274"/>
                    </a:cubicBezTo>
                    <a:cubicBezTo>
                      <a:pt x="1645" y="284"/>
                      <a:pt x="1630" y="284"/>
                      <a:pt x="1619" y="275"/>
                    </a:cubicBezTo>
                    <a:cubicBezTo>
                      <a:pt x="1361" y="36"/>
                      <a:pt x="1361" y="36"/>
                      <a:pt x="1361" y="36"/>
                    </a:cubicBezTo>
                    <a:cubicBezTo>
                      <a:pt x="1336" y="13"/>
                      <a:pt x="1303" y="0"/>
                      <a:pt x="1269" y="0"/>
                    </a:cubicBezTo>
                    <a:cubicBezTo>
                      <a:pt x="884" y="0"/>
                      <a:pt x="884" y="0"/>
                      <a:pt x="884" y="0"/>
                    </a:cubicBezTo>
                    <a:cubicBezTo>
                      <a:pt x="875" y="0"/>
                      <a:pt x="867" y="4"/>
                      <a:pt x="860" y="10"/>
                    </a:cubicBezTo>
                    <a:cubicBezTo>
                      <a:pt x="534" y="319"/>
                      <a:pt x="534" y="319"/>
                      <a:pt x="534" y="319"/>
                    </a:cubicBezTo>
                    <a:cubicBezTo>
                      <a:pt x="486" y="367"/>
                      <a:pt x="483" y="444"/>
                      <a:pt x="527" y="491"/>
                    </a:cubicBezTo>
                    <a:cubicBezTo>
                      <a:pt x="550" y="516"/>
                      <a:pt x="582" y="530"/>
                      <a:pt x="616" y="530"/>
                    </a:cubicBezTo>
                    <a:cubicBezTo>
                      <a:pt x="616" y="530"/>
                      <a:pt x="616" y="530"/>
                      <a:pt x="616" y="530"/>
                    </a:cubicBezTo>
                    <a:cubicBezTo>
                      <a:pt x="650" y="530"/>
                      <a:pt x="682" y="516"/>
                      <a:pt x="705" y="491"/>
                    </a:cubicBezTo>
                    <a:cubicBezTo>
                      <a:pt x="935" y="248"/>
                      <a:pt x="935" y="248"/>
                      <a:pt x="935" y="248"/>
                    </a:cubicBezTo>
                    <a:cubicBezTo>
                      <a:pt x="1017" y="248"/>
                      <a:pt x="1017" y="248"/>
                      <a:pt x="1017" y="248"/>
                    </a:cubicBezTo>
                    <a:cubicBezTo>
                      <a:pt x="480" y="848"/>
                      <a:pt x="480" y="848"/>
                      <a:pt x="480" y="848"/>
                    </a:cubicBezTo>
                    <a:cubicBezTo>
                      <a:pt x="149" y="848"/>
                      <a:pt x="149" y="848"/>
                      <a:pt x="149" y="848"/>
                    </a:cubicBezTo>
                    <a:cubicBezTo>
                      <a:pt x="70" y="848"/>
                      <a:pt x="6" y="907"/>
                      <a:pt x="2" y="981"/>
                    </a:cubicBezTo>
                    <a:cubicBezTo>
                      <a:pt x="0" y="1021"/>
                      <a:pt x="14" y="1058"/>
                      <a:pt x="40" y="1086"/>
                    </a:cubicBezTo>
                    <a:cubicBezTo>
                      <a:pt x="67" y="1114"/>
                      <a:pt x="104" y="1130"/>
                      <a:pt x="143" y="1130"/>
                    </a:cubicBezTo>
                    <a:cubicBezTo>
                      <a:pt x="637" y="1130"/>
                      <a:pt x="637" y="1130"/>
                      <a:pt x="637" y="1130"/>
                    </a:cubicBezTo>
                    <a:cubicBezTo>
                      <a:pt x="647" y="1130"/>
                      <a:pt x="656" y="1126"/>
                      <a:pt x="663" y="1119"/>
                    </a:cubicBezTo>
                    <a:cubicBezTo>
                      <a:pt x="916" y="849"/>
                      <a:pt x="916" y="849"/>
                      <a:pt x="916" y="849"/>
                    </a:cubicBezTo>
                    <a:cubicBezTo>
                      <a:pt x="1129" y="1071"/>
                      <a:pt x="1129" y="1071"/>
                      <a:pt x="1129" y="1071"/>
                    </a:cubicBezTo>
                    <a:cubicBezTo>
                      <a:pt x="1065" y="1482"/>
                      <a:pt x="1065" y="1482"/>
                      <a:pt x="1065" y="1482"/>
                    </a:cubicBezTo>
                    <a:cubicBezTo>
                      <a:pt x="1049" y="1550"/>
                      <a:pt x="1081" y="1620"/>
                      <a:pt x="1143" y="1647"/>
                    </a:cubicBezTo>
                    <a:cubicBezTo>
                      <a:pt x="1162" y="1656"/>
                      <a:pt x="1182" y="1660"/>
                      <a:pt x="1201" y="1660"/>
                    </a:cubicBezTo>
                    <a:cubicBezTo>
                      <a:pt x="1223" y="1660"/>
                      <a:pt x="1244" y="1655"/>
                      <a:pt x="1264" y="1645"/>
                    </a:cubicBezTo>
                    <a:cubicBezTo>
                      <a:pt x="1302" y="1626"/>
                      <a:pt x="1329" y="1592"/>
                      <a:pt x="1339" y="1549"/>
                    </a:cubicBezTo>
                    <a:cubicBezTo>
                      <a:pt x="1449" y="960"/>
                      <a:pt x="1449" y="960"/>
                      <a:pt x="1449" y="960"/>
                    </a:cubicBezTo>
                    <a:cubicBezTo>
                      <a:pt x="1451" y="949"/>
                      <a:pt x="1447" y="937"/>
                      <a:pt x="1439" y="929"/>
                    </a:cubicBezTo>
                    <a:cubicBezTo>
                      <a:pt x="1146" y="636"/>
                      <a:pt x="1146" y="636"/>
                      <a:pt x="1146" y="636"/>
                    </a:cubicBezTo>
                    <a:cubicBezTo>
                      <a:pt x="1379" y="403"/>
                      <a:pt x="1379" y="403"/>
                      <a:pt x="1379" y="403"/>
                    </a:cubicBezTo>
                    <a:cubicBezTo>
                      <a:pt x="1541" y="566"/>
                      <a:pt x="1541" y="566"/>
                      <a:pt x="1541" y="566"/>
                    </a:cubicBezTo>
                    <a:cubicBezTo>
                      <a:pt x="1586" y="611"/>
                      <a:pt x="1665" y="611"/>
                      <a:pt x="1711" y="566"/>
                    </a:cubicBezTo>
                    <a:cubicBezTo>
                      <a:pt x="2015" y="261"/>
                      <a:pt x="2015" y="261"/>
                      <a:pt x="2015" y="261"/>
                    </a:cubicBezTo>
                    <a:cubicBezTo>
                      <a:pt x="2038" y="239"/>
                      <a:pt x="2050" y="209"/>
                      <a:pt x="2050" y="177"/>
                    </a:cubicBezTo>
                    <a:cubicBezTo>
                      <a:pt x="2050" y="145"/>
                      <a:pt x="2038" y="115"/>
                      <a:pt x="2015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44EE5C30-A676-4B60-8A53-759E828DD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975" y="2019300"/>
                <a:ext cx="128588" cy="128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F43105E-97FA-4861-B97A-21D2BA3FA9A0}"/>
              </a:ext>
            </a:extLst>
          </p:cNvPr>
          <p:cNvSpPr txBox="1"/>
          <p:nvPr/>
        </p:nvSpPr>
        <p:spPr>
          <a:xfrm>
            <a:off x="4236334" y="2690260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Normal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637E940-1F96-4510-9934-513056795C34}"/>
              </a:ext>
            </a:extLst>
          </p:cNvPr>
          <p:cNvSpPr txBox="1"/>
          <p:nvPr/>
        </p:nvSpPr>
        <p:spPr>
          <a:xfrm>
            <a:off x="9757346" y="1935344"/>
            <a:ext cx="1908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1"/>
                </a:solidFill>
                <a:latin typeface="+mj-lt"/>
              </a:rPr>
              <a:t>8,201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3F09EB4-7656-4523-A075-6D3BDEDE8073}"/>
              </a:ext>
            </a:extLst>
          </p:cNvPr>
          <p:cNvSpPr txBox="1"/>
          <p:nvPr/>
        </p:nvSpPr>
        <p:spPr>
          <a:xfrm>
            <a:off x="9757346" y="3029489"/>
            <a:ext cx="1908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+mj-lt"/>
              </a:rPr>
              <a:t>3,270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94BBFA4-A489-4194-ADE5-835478C55B0D}"/>
              </a:ext>
            </a:extLst>
          </p:cNvPr>
          <p:cNvSpPr txBox="1"/>
          <p:nvPr/>
        </p:nvSpPr>
        <p:spPr>
          <a:xfrm>
            <a:off x="4236334" y="3885698"/>
            <a:ext cx="728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Weak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DCC0C29-C709-44AC-8BF6-8F4166851BCD}"/>
              </a:ext>
            </a:extLst>
          </p:cNvPr>
          <p:cNvSpPr txBox="1"/>
          <p:nvPr/>
        </p:nvSpPr>
        <p:spPr>
          <a:xfrm>
            <a:off x="4236334" y="4997316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Dying</a:t>
            </a: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EE8C530B-81F0-4CAA-874D-AEA59C756F84}"/>
              </a:ext>
            </a:extLst>
          </p:cNvPr>
          <p:cNvGrpSpPr/>
          <p:nvPr/>
        </p:nvGrpSpPr>
        <p:grpSpPr>
          <a:xfrm>
            <a:off x="4359522" y="4208683"/>
            <a:ext cx="5152122" cy="540449"/>
            <a:chOff x="4185920" y="4178403"/>
            <a:chExt cx="5463272" cy="573088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D2EB017B-64FB-41D0-B891-6AC6B6F95FAB}"/>
                </a:ext>
              </a:extLst>
            </p:cNvPr>
            <p:cNvGrpSpPr/>
            <p:nvPr/>
          </p:nvGrpSpPr>
          <p:grpSpPr>
            <a:xfrm>
              <a:off x="4185920" y="4178403"/>
              <a:ext cx="468313" cy="573088"/>
              <a:chOff x="4749800" y="4140200"/>
              <a:chExt cx="468313" cy="573088"/>
            </a:xfrm>
            <a:solidFill>
              <a:schemeClr val="accent3"/>
            </a:solidFill>
          </p:grpSpPr>
          <p:sp>
            <p:nvSpPr>
              <p:cNvPr id="86" name="Freeform 15">
                <a:extLst>
                  <a:ext uri="{FF2B5EF4-FFF2-40B4-BE49-F238E27FC236}">
                    <a16:creationId xmlns:a16="http://schemas.microsoft.com/office/drawing/2014/main" id="{317C5C99-A927-4DE0-9952-0E24B32FB7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7" name="Freeform 16">
                <a:extLst>
                  <a:ext uri="{FF2B5EF4-FFF2-40B4-BE49-F238E27FC236}">
                    <a16:creationId xmlns:a16="http://schemas.microsoft.com/office/drawing/2014/main" id="{E7DE2D8A-3AC3-4CF7-BF10-8FAD77997F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8" name="Freeform 17">
                <a:extLst>
                  <a:ext uri="{FF2B5EF4-FFF2-40B4-BE49-F238E27FC236}">
                    <a16:creationId xmlns:a16="http://schemas.microsoft.com/office/drawing/2014/main" id="{2A8522BA-8EDA-4686-93CF-D8E6765D3A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1918D3D0-4F9C-4B6E-AC87-EA82A3D02967}"/>
                </a:ext>
              </a:extLst>
            </p:cNvPr>
            <p:cNvGrpSpPr/>
            <p:nvPr/>
          </p:nvGrpSpPr>
          <p:grpSpPr>
            <a:xfrm>
              <a:off x="4742437" y="4178403"/>
              <a:ext cx="468313" cy="573088"/>
              <a:chOff x="4749800" y="4140200"/>
              <a:chExt cx="468313" cy="573088"/>
            </a:xfrm>
            <a:solidFill>
              <a:schemeClr val="accent3"/>
            </a:solidFill>
          </p:grpSpPr>
          <p:sp>
            <p:nvSpPr>
              <p:cNvPr id="91" name="Freeform 15">
                <a:extLst>
                  <a:ext uri="{FF2B5EF4-FFF2-40B4-BE49-F238E27FC236}">
                    <a16:creationId xmlns:a16="http://schemas.microsoft.com/office/drawing/2014/main" id="{D4D0A581-3074-4A83-A25F-42834CA379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2" name="Freeform 16">
                <a:extLst>
                  <a:ext uri="{FF2B5EF4-FFF2-40B4-BE49-F238E27FC236}">
                    <a16:creationId xmlns:a16="http://schemas.microsoft.com/office/drawing/2014/main" id="{42B6DCC7-7EDC-49E1-A8BF-F1BAB97573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3" name="Freeform 17">
                <a:extLst>
                  <a:ext uri="{FF2B5EF4-FFF2-40B4-BE49-F238E27FC236}">
                    <a16:creationId xmlns:a16="http://schemas.microsoft.com/office/drawing/2014/main" id="{039065E4-7258-4907-AFD6-3750BA623F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884E907-C536-4849-909E-D17B55B72249}"/>
                </a:ext>
              </a:extLst>
            </p:cNvPr>
            <p:cNvGrpSpPr/>
            <p:nvPr/>
          </p:nvGrpSpPr>
          <p:grpSpPr>
            <a:xfrm>
              <a:off x="5313889" y="4178403"/>
              <a:ext cx="468313" cy="573088"/>
              <a:chOff x="4749800" y="4140200"/>
              <a:chExt cx="468313" cy="573088"/>
            </a:xfrm>
            <a:solidFill>
              <a:schemeClr val="accent3"/>
            </a:solidFill>
          </p:grpSpPr>
          <p:sp>
            <p:nvSpPr>
              <p:cNvPr id="95" name="Freeform 15">
                <a:extLst>
                  <a:ext uri="{FF2B5EF4-FFF2-40B4-BE49-F238E27FC236}">
                    <a16:creationId xmlns:a16="http://schemas.microsoft.com/office/drawing/2014/main" id="{252B7F1B-4308-44B7-8878-57B0E029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6" name="Freeform 16">
                <a:extLst>
                  <a:ext uri="{FF2B5EF4-FFF2-40B4-BE49-F238E27FC236}">
                    <a16:creationId xmlns:a16="http://schemas.microsoft.com/office/drawing/2014/main" id="{99755141-E9C2-408A-B6B7-6464A89B86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7" name="Freeform 17">
                <a:extLst>
                  <a:ext uri="{FF2B5EF4-FFF2-40B4-BE49-F238E27FC236}">
                    <a16:creationId xmlns:a16="http://schemas.microsoft.com/office/drawing/2014/main" id="{1F416C38-4D3A-4DF3-8227-EA133C251C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F6770752-98D6-4DFF-B39C-31358B88C522}"/>
                </a:ext>
              </a:extLst>
            </p:cNvPr>
            <p:cNvGrpSpPr/>
            <p:nvPr/>
          </p:nvGrpSpPr>
          <p:grpSpPr>
            <a:xfrm>
              <a:off x="5870406" y="4178403"/>
              <a:ext cx="468313" cy="573088"/>
              <a:chOff x="4749800" y="4140200"/>
              <a:chExt cx="468313" cy="5730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99" name="Freeform 15">
                <a:extLst>
                  <a:ext uri="{FF2B5EF4-FFF2-40B4-BE49-F238E27FC236}">
                    <a16:creationId xmlns:a16="http://schemas.microsoft.com/office/drawing/2014/main" id="{7A96A67D-B5FF-42DA-BE98-98E51D0E7A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0" name="Freeform 16">
                <a:extLst>
                  <a:ext uri="{FF2B5EF4-FFF2-40B4-BE49-F238E27FC236}">
                    <a16:creationId xmlns:a16="http://schemas.microsoft.com/office/drawing/2014/main" id="{862EF19C-5FC8-4BFA-AA3A-EDB20E68CE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1" name="Freeform 17">
                <a:extLst>
                  <a:ext uri="{FF2B5EF4-FFF2-40B4-BE49-F238E27FC236}">
                    <a16:creationId xmlns:a16="http://schemas.microsoft.com/office/drawing/2014/main" id="{CE84EFD5-289E-4AE8-8CC2-0E604C5D00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A21B32CA-64E5-4200-B593-455E6E8B66D4}"/>
                </a:ext>
              </a:extLst>
            </p:cNvPr>
            <p:cNvGrpSpPr/>
            <p:nvPr/>
          </p:nvGrpSpPr>
          <p:grpSpPr>
            <a:xfrm>
              <a:off x="6430983" y="4178403"/>
              <a:ext cx="468313" cy="573088"/>
              <a:chOff x="4749800" y="4140200"/>
              <a:chExt cx="468313" cy="5730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03" name="Freeform 15">
                <a:extLst>
                  <a:ext uri="{FF2B5EF4-FFF2-40B4-BE49-F238E27FC236}">
                    <a16:creationId xmlns:a16="http://schemas.microsoft.com/office/drawing/2014/main" id="{093BDF8E-C4CE-477F-84C6-D4CEEAB5C1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" name="Freeform 16">
                <a:extLst>
                  <a:ext uri="{FF2B5EF4-FFF2-40B4-BE49-F238E27FC236}">
                    <a16:creationId xmlns:a16="http://schemas.microsoft.com/office/drawing/2014/main" id="{BB23636A-9F84-4F5C-B9CF-87DD8732CA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" name="Freeform 17">
                <a:extLst>
                  <a:ext uri="{FF2B5EF4-FFF2-40B4-BE49-F238E27FC236}">
                    <a16:creationId xmlns:a16="http://schemas.microsoft.com/office/drawing/2014/main" id="{5729530C-0E51-466E-BC80-7DF1FC4891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A66B89AB-B96F-46A4-83E2-1F4951282D08}"/>
                </a:ext>
              </a:extLst>
            </p:cNvPr>
            <p:cNvGrpSpPr/>
            <p:nvPr/>
          </p:nvGrpSpPr>
          <p:grpSpPr>
            <a:xfrm>
              <a:off x="6987500" y="4178403"/>
              <a:ext cx="468313" cy="573088"/>
              <a:chOff x="4749800" y="4140200"/>
              <a:chExt cx="468313" cy="5730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07" name="Freeform 15">
                <a:extLst>
                  <a:ext uri="{FF2B5EF4-FFF2-40B4-BE49-F238E27FC236}">
                    <a16:creationId xmlns:a16="http://schemas.microsoft.com/office/drawing/2014/main" id="{B0D813DF-E862-45F9-A844-3FF566479B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506E8C-B544-43D9-8151-1EE100C967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" name="Freeform 17">
                <a:extLst>
                  <a:ext uri="{FF2B5EF4-FFF2-40B4-BE49-F238E27FC236}">
                    <a16:creationId xmlns:a16="http://schemas.microsoft.com/office/drawing/2014/main" id="{FB2762CC-107F-4B52-B468-08D114959C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BEDD10CB-F0E4-467E-B091-65858162B3D8}"/>
                </a:ext>
              </a:extLst>
            </p:cNvPr>
            <p:cNvGrpSpPr/>
            <p:nvPr/>
          </p:nvGrpSpPr>
          <p:grpSpPr>
            <a:xfrm>
              <a:off x="7558952" y="4178403"/>
              <a:ext cx="468313" cy="573088"/>
              <a:chOff x="4749800" y="4140200"/>
              <a:chExt cx="468313" cy="5730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11" name="Freeform 15">
                <a:extLst>
                  <a:ext uri="{FF2B5EF4-FFF2-40B4-BE49-F238E27FC236}">
                    <a16:creationId xmlns:a16="http://schemas.microsoft.com/office/drawing/2014/main" id="{B5A43879-7143-449C-A044-E4D67A5A31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" name="Freeform 16">
                <a:extLst>
                  <a:ext uri="{FF2B5EF4-FFF2-40B4-BE49-F238E27FC236}">
                    <a16:creationId xmlns:a16="http://schemas.microsoft.com/office/drawing/2014/main" id="{CC0BD50B-C3CC-4048-A794-5E165F103F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" name="Freeform 17">
                <a:extLst>
                  <a:ext uri="{FF2B5EF4-FFF2-40B4-BE49-F238E27FC236}">
                    <a16:creationId xmlns:a16="http://schemas.microsoft.com/office/drawing/2014/main" id="{C6B81B9D-46B7-425B-95F9-0FC4C10A95F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8B7318E9-B957-4918-9D1F-879DF8DF71A9}"/>
                </a:ext>
              </a:extLst>
            </p:cNvPr>
            <p:cNvGrpSpPr/>
            <p:nvPr/>
          </p:nvGrpSpPr>
          <p:grpSpPr>
            <a:xfrm>
              <a:off x="8115469" y="4178403"/>
              <a:ext cx="468313" cy="573088"/>
              <a:chOff x="4749800" y="4140200"/>
              <a:chExt cx="468313" cy="5730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15" name="Freeform 15">
                <a:extLst>
                  <a:ext uri="{FF2B5EF4-FFF2-40B4-BE49-F238E27FC236}">
                    <a16:creationId xmlns:a16="http://schemas.microsoft.com/office/drawing/2014/main" id="{8BCD0E35-2228-4D92-98B1-3F616089F2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Freeform 16">
                <a:extLst>
                  <a:ext uri="{FF2B5EF4-FFF2-40B4-BE49-F238E27FC236}">
                    <a16:creationId xmlns:a16="http://schemas.microsoft.com/office/drawing/2014/main" id="{67617C07-387D-44CD-890D-45EFD1ED5C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Freeform 17">
                <a:extLst>
                  <a:ext uri="{FF2B5EF4-FFF2-40B4-BE49-F238E27FC236}">
                    <a16:creationId xmlns:a16="http://schemas.microsoft.com/office/drawing/2014/main" id="{479B517F-F07D-440D-8A38-CA4927484C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83A5F04E-BE86-490F-89CF-FB2EE04D9160}"/>
                </a:ext>
              </a:extLst>
            </p:cNvPr>
            <p:cNvGrpSpPr/>
            <p:nvPr/>
          </p:nvGrpSpPr>
          <p:grpSpPr>
            <a:xfrm>
              <a:off x="8624362" y="4178403"/>
              <a:ext cx="468313" cy="573088"/>
              <a:chOff x="4749800" y="4140200"/>
              <a:chExt cx="468313" cy="5730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19" name="Freeform 15">
                <a:extLst>
                  <a:ext uri="{FF2B5EF4-FFF2-40B4-BE49-F238E27FC236}">
                    <a16:creationId xmlns:a16="http://schemas.microsoft.com/office/drawing/2014/main" id="{178EB01D-0E09-424C-B2F9-96E61BBEC3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0" name="Freeform 16">
                <a:extLst>
                  <a:ext uri="{FF2B5EF4-FFF2-40B4-BE49-F238E27FC236}">
                    <a16:creationId xmlns:a16="http://schemas.microsoft.com/office/drawing/2014/main" id="{9147FA6C-1ABF-43BA-AABF-8B64E0FFB3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17">
                <a:extLst>
                  <a:ext uri="{FF2B5EF4-FFF2-40B4-BE49-F238E27FC236}">
                    <a16:creationId xmlns:a16="http://schemas.microsoft.com/office/drawing/2014/main" id="{5F9A7DEF-AE1A-4180-9114-394BFF67B2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7D2A836F-E293-49E6-B5B3-D0B5BC988A39}"/>
                </a:ext>
              </a:extLst>
            </p:cNvPr>
            <p:cNvGrpSpPr/>
            <p:nvPr/>
          </p:nvGrpSpPr>
          <p:grpSpPr>
            <a:xfrm>
              <a:off x="9180879" y="4178403"/>
              <a:ext cx="468313" cy="573088"/>
              <a:chOff x="4749800" y="4140200"/>
              <a:chExt cx="468313" cy="5730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23" name="Freeform 15">
                <a:extLst>
                  <a:ext uri="{FF2B5EF4-FFF2-40B4-BE49-F238E27FC236}">
                    <a16:creationId xmlns:a16="http://schemas.microsoft.com/office/drawing/2014/main" id="{59F91927-690F-4503-9C61-9633EB80B8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0613" y="4140200"/>
                <a:ext cx="112713" cy="112713"/>
              </a:xfrm>
              <a:custGeom>
                <a:avLst/>
                <a:gdLst>
                  <a:gd name="T0" fmla="*/ 155 w 311"/>
                  <a:gd name="T1" fmla="*/ 310 h 310"/>
                  <a:gd name="T2" fmla="*/ 311 w 311"/>
                  <a:gd name="T3" fmla="*/ 155 h 310"/>
                  <a:gd name="T4" fmla="*/ 155 w 311"/>
                  <a:gd name="T5" fmla="*/ 0 h 310"/>
                  <a:gd name="T6" fmla="*/ 0 w 311"/>
                  <a:gd name="T7" fmla="*/ 155 h 310"/>
                  <a:gd name="T8" fmla="*/ 155 w 311"/>
                  <a:gd name="T9" fmla="*/ 310 h 310"/>
                  <a:gd name="T10" fmla="*/ 155 w 311"/>
                  <a:gd name="T11" fmla="*/ 310 h 310"/>
                  <a:gd name="T12" fmla="*/ 155 w 311"/>
                  <a:gd name="T13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310">
                    <a:moveTo>
                      <a:pt x="155" y="310"/>
                    </a:moveTo>
                    <a:cubicBezTo>
                      <a:pt x="241" y="310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0"/>
                      <a:pt x="155" y="310"/>
                    </a:cubicBezTo>
                    <a:close/>
                    <a:moveTo>
                      <a:pt x="155" y="310"/>
                    </a:moveTo>
                    <a:cubicBezTo>
                      <a:pt x="155" y="310"/>
                      <a:pt x="155" y="310"/>
                      <a:pt x="155" y="3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4" name="Freeform 16">
                <a:extLst>
                  <a:ext uri="{FF2B5EF4-FFF2-40B4-BE49-F238E27FC236}">
                    <a16:creationId xmlns:a16="http://schemas.microsoft.com/office/drawing/2014/main" id="{6B540C9C-07CD-4024-93CE-2E6CF7F3A2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49800" y="4371975"/>
                <a:ext cx="333375" cy="341313"/>
              </a:xfrm>
              <a:custGeom>
                <a:avLst/>
                <a:gdLst>
                  <a:gd name="T0" fmla="*/ 809 w 915"/>
                  <a:gd name="T1" fmla="*/ 554 h 939"/>
                  <a:gd name="T2" fmla="*/ 480 w 915"/>
                  <a:gd name="T3" fmla="*/ 803 h 939"/>
                  <a:gd name="T4" fmla="*/ 137 w 915"/>
                  <a:gd name="T5" fmla="*/ 460 h 939"/>
                  <a:gd name="T6" fmla="*/ 342 w 915"/>
                  <a:gd name="T7" fmla="*/ 146 h 939"/>
                  <a:gd name="T8" fmla="*/ 342 w 915"/>
                  <a:gd name="T9" fmla="*/ 0 h 939"/>
                  <a:gd name="T10" fmla="*/ 0 w 915"/>
                  <a:gd name="T11" fmla="*/ 460 h 939"/>
                  <a:gd name="T12" fmla="*/ 480 w 915"/>
                  <a:gd name="T13" fmla="*/ 939 h 939"/>
                  <a:gd name="T14" fmla="*/ 915 w 915"/>
                  <a:gd name="T15" fmla="*/ 660 h 939"/>
                  <a:gd name="T16" fmla="*/ 861 w 915"/>
                  <a:gd name="T17" fmla="*/ 554 h 939"/>
                  <a:gd name="T18" fmla="*/ 809 w 915"/>
                  <a:gd name="T19" fmla="*/ 554 h 939"/>
                  <a:gd name="T20" fmla="*/ 809 w 915"/>
                  <a:gd name="T21" fmla="*/ 554 h 939"/>
                  <a:gd name="T22" fmla="*/ 809 w 915"/>
                  <a:gd name="T23" fmla="*/ 55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5" h="939">
                    <a:moveTo>
                      <a:pt x="809" y="554"/>
                    </a:moveTo>
                    <a:cubicBezTo>
                      <a:pt x="768" y="698"/>
                      <a:pt x="636" y="803"/>
                      <a:pt x="480" y="803"/>
                    </a:cubicBezTo>
                    <a:cubicBezTo>
                      <a:pt x="290" y="803"/>
                      <a:pt x="137" y="649"/>
                      <a:pt x="137" y="460"/>
                    </a:cubicBezTo>
                    <a:cubicBezTo>
                      <a:pt x="137" y="320"/>
                      <a:pt x="221" y="199"/>
                      <a:pt x="342" y="146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144" y="60"/>
                      <a:pt x="0" y="243"/>
                      <a:pt x="0" y="460"/>
                    </a:cubicBezTo>
                    <a:cubicBezTo>
                      <a:pt x="0" y="724"/>
                      <a:pt x="215" y="939"/>
                      <a:pt x="480" y="939"/>
                    </a:cubicBezTo>
                    <a:cubicBezTo>
                      <a:pt x="672" y="939"/>
                      <a:pt x="839" y="825"/>
                      <a:pt x="915" y="660"/>
                    </a:cubicBezTo>
                    <a:cubicBezTo>
                      <a:pt x="861" y="554"/>
                      <a:pt x="861" y="554"/>
                      <a:pt x="861" y="554"/>
                    </a:cubicBezTo>
                    <a:cubicBezTo>
                      <a:pt x="845" y="554"/>
                      <a:pt x="828" y="554"/>
                      <a:pt x="809" y="554"/>
                    </a:cubicBezTo>
                    <a:close/>
                    <a:moveTo>
                      <a:pt x="809" y="554"/>
                    </a:moveTo>
                    <a:cubicBezTo>
                      <a:pt x="809" y="554"/>
                      <a:pt x="809" y="554"/>
                      <a:pt x="809" y="5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17">
                <a:extLst>
                  <a:ext uri="{FF2B5EF4-FFF2-40B4-BE49-F238E27FC236}">
                    <a16:creationId xmlns:a16="http://schemas.microsoft.com/office/drawing/2014/main" id="{B621BBA5-6918-4BAB-9F99-479FCB90E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6963" y="4276725"/>
                <a:ext cx="311150" cy="412750"/>
              </a:xfrm>
              <a:custGeom>
                <a:avLst/>
                <a:gdLst>
                  <a:gd name="T0" fmla="*/ 828 w 851"/>
                  <a:gd name="T1" fmla="*/ 999 h 1131"/>
                  <a:gd name="T2" fmla="*/ 620 w 851"/>
                  <a:gd name="T3" fmla="*/ 590 h 1131"/>
                  <a:gd name="T4" fmla="*/ 539 w 851"/>
                  <a:gd name="T5" fmla="*/ 540 h 1131"/>
                  <a:gd name="T6" fmla="*/ 273 w 851"/>
                  <a:gd name="T7" fmla="*/ 540 h 1131"/>
                  <a:gd name="T8" fmla="*/ 273 w 851"/>
                  <a:gd name="T9" fmla="*/ 479 h 1131"/>
                  <a:gd name="T10" fmla="*/ 502 w 851"/>
                  <a:gd name="T11" fmla="*/ 479 h 1131"/>
                  <a:gd name="T12" fmla="*/ 557 w 851"/>
                  <a:gd name="T13" fmla="*/ 450 h 1131"/>
                  <a:gd name="T14" fmla="*/ 570 w 851"/>
                  <a:gd name="T15" fmla="*/ 411 h 1131"/>
                  <a:gd name="T16" fmla="*/ 502 w 851"/>
                  <a:gd name="T17" fmla="*/ 343 h 1131"/>
                  <a:gd name="T18" fmla="*/ 273 w 851"/>
                  <a:gd name="T19" fmla="*/ 343 h 1131"/>
                  <a:gd name="T20" fmla="*/ 273 w 851"/>
                  <a:gd name="T21" fmla="*/ 137 h 1131"/>
                  <a:gd name="T22" fmla="*/ 136 w 851"/>
                  <a:gd name="T23" fmla="*/ 0 h 1131"/>
                  <a:gd name="T24" fmla="*/ 0 w 851"/>
                  <a:gd name="T25" fmla="*/ 137 h 1131"/>
                  <a:gd name="T26" fmla="*/ 0 w 851"/>
                  <a:gd name="T27" fmla="*/ 583 h 1131"/>
                  <a:gd name="T28" fmla="*/ 139 w 851"/>
                  <a:gd name="T29" fmla="*/ 722 h 1131"/>
                  <a:gd name="T30" fmla="*/ 483 w 851"/>
                  <a:gd name="T31" fmla="*/ 722 h 1131"/>
                  <a:gd name="T32" fmla="*/ 666 w 851"/>
                  <a:gd name="T33" fmla="*/ 1081 h 1131"/>
                  <a:gd name="T34" fmla="*/ 747 w 851"/>
                  <a:gd name="T35" fmla="*/ 1131 h 1131"/>
                  <a:gd name="T36" fmla="*/ 788 w 851"/>
                  <a:gd name="T37" fmla="*/ 1121 h 1131"/>
                  <a:gd name="T38" fmla="*/ 828 w 851"/>
                  <a:gd name="T39" fmla="*/ 999 h 1131"/>
                  <a:gd name="T40" fmla="*/ 828 w 851"/>
                  <a:gd name="T41" fmla="*/ 999 h 1131"/>
                  <a:gd name="T42" fmla="*/ 828 w 851"/>
                  <a:gd name="T43" fmla="*/ 999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1" h="1131">
                    <a:moveTo>
                      <a:pt x="828" y="999"/>
                    </a:moveTo>
                    <a:cubicBezTo>
                      <a:pt x="620" y="590"/>
                      <a:pt x="620" y="590"/>
                      <a:pt x="620" y="590"/>
                    </a:cubicBezTo>
                    <a:cubicBezTo>
                      <a:pt x="605" y="559"/>
                      <a:pt x="573" y="540"/>
                      <a:pt x="539" y="540"/>
                    </a:cubicBezTo>
                    <a:cubicBezTo>
                      <a:pt x="273" y="540"/>
                      <a:pt x="273" y="540"/>
                      <a:pt x="273" y="540"/>
                    </a:cubicBezTo>
                    <a:cubicBezTo>
                      <a:pt x="273" y="479"/>
                      <a:pt x="273" y="479"/>
                      <a:pt x="273" y="479"/>
                    </a:cubicBezTo>
                    <a:cubicBezTo>
                      <a:pt x="502" y="479"/>
                      <a:pt x="502" y="479"/>
                      <a:pt x="502" y="479"/>
                    </a:cubicBezTo>
                    <a:cubicBezTo>
                      <a:pt x="525" y="479"/>
                      <a:pt x="544" y="468"/>
                      <a:pt x="557" y="450"/>
                    </a:cubicBezTo>
                    <a:cubicBezTo>
                      <a:pt x="565" y="439"/>
                      <a:pt x="570" y="426"/>
                      <a:pt x="570" y="411"/>
                    </a:cubicBezTo>
                    <a:cubicBezTo>
                      <a:pt x="570" y="373"/>
                      <a:pt x="540" y="343"/>
                      <a:pt x="502" y="343"/>
                    </a:cubicBezTo>
                    <a:cubicBezTo>
                      <a:pt x="273" y="343"/>
                      <a:pt x="273" y="343"/>
                      <a:pt x="273" y="343"/>
                    </a:cubicBezTo>
                    <a:cubicBezTo>
                      <a:pt x="273" y="137"/>
                      <a:pt x="273" y="137"/>
                      <a:pt x="273" y="137"/>
                    </a:cubicBezTo>
                    <a:cubicBezTo>
                      <a:pt x="273" y="80"/>
                      <a:pt x="231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660"/>
                      <a:pt x="62" y="722"/>
                      <a:pt x="139" y="722"/>
                    </a:cubicBezTo>
                    <a:cubicBezTo>
                      <a:pt x="483" y="722"/>
                      <a:pt x="483" y="722"/>
                      <a:pt x="483" y="722"/>
                    </a:cubicBezTo>
                    <a:cubicBezTo>
                      <a:pt x="666" y="1081"/>
                      <a:pt x="666" y="1081"/>
                      <a:pt x="666" y="1081"/>
                    </a:cubicBezTo>
                    <a:cubicBezTo>
                      <a:pt x="682" y="1113"/>
                      <a:pt x="714" y="1131"/>
                      <a:pt x="747" y="1131"/>
                    </a:cubicBezTo>
                    <a:cubicBezTo>
                      <a:pt x="761" y="1131"/>
                      <a:pt x="775" y="1128"/>
                      <a:pt x="788" y="1121"/>
                    </a:cubicBezTo>
                    <a:cubicBezTo>
                      <a:pt x="833" y="1098"/>
                      <a:pt x="851" y="1043"/>
                      <a:pt x="828" y="999"/>
                    </a:cubicBezTo>
                    <a:close/>
                    <a:moveTo>
                      <a:pt x="828" y="999"/>
                    </a:moveTo>
                    <a:cubicBezTo>
                      <a:pt x="828" y="999"/>
                      <a:pt x="828" y="999"/>
                      <a:pt x="828" y="99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9D20711E-6307-4308-96A8-857B77ADAFA8}"/>
              </a:ext>
            </a:extLst>
          </p:cNvPr>
          <p:cNvSpPr txBox="1"/>
          <p:nvPr/>
        </p:nvSpPr>
        <p:spPr>
          <a:xfrm>
            <a:off x="9757346" y="4223818"/>
            <a:ext cx="1908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3"/>
                </a:solidFill>
                <a:latin typeface="+mj-lt"/>
              </a:rPr>
              <a:t>1,415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B9D9F2-9625-4600-92F1-D6ED1ED6D07F}"/>
              </a:ext>
            </a:extLst>
          </p:cNvPr>
          <p:cNvGrpSpPr/>
          <p:nvPr/>
        </p:nvGrpSpPr>
        <p:grpSpPr>
          <a:xfrm>
            <a:off x="4367891" y="3021367"/>
            <a:ext cx="5049315" cy="615237"/>
            <a:chOff x="4367891" y="3021367"/>
            <a:chExt cx="5049315" cy="615237"/>
          </a:xfrm>
        </p:grpSpPr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18D54CF3-6F01-4222-83EC-ACF310C670DB}"/>
                </a:ext>
              </a:extLst>
            </p:cNvPr>
            <p:cNvGrpSpPr/>
            <p:nvPr/>
          </p:nvGrpSpPr>
          <p:grpSpPr>
            <a:xfrm>
              <a:off x="4367891" y="3021367"/>
              <a:ext cx="506489" cy="607115"/>
              <a:chOff x="855662" y="-279400"/>
              <a:chExt cx="719138" cy="862012"/>
            </a:xfrm>
            <a:solidFill>
              <a:schemeClr val="accent2"/>
            </a:solidFill>
          </p:grpSpPr>
          <p:sp>
            <p:nvSpPr>
              <p:cNvPr id="183" name="Freeform 28">
                <a:extLst>
                  <a:ext uri="{FF2B5EF4-FFF2-40B4-BE49-F238E27FC236}">
                    <a16:creationId xmlns:a16="http://schemas.microsoft.com/office/drawing/2014/main" id="{27512239-B64C-4B43-BF98-D4B8FDD73E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4" name="Freeform 29">
                <a:extLst>
                  <a:ext uri="{FF2B5EF4-FFF2-40B4-BE49-F238E27FC236}">
                    <a16:creationId xmlns:a16="http://schemas.microsoft.com/office/drawing/2014/main" id="{FD70AC2C-7771-4E42-97D2-0B1B9767B2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C00781A9-9051-489A-AE12-2FD189B7DE62}"/>
                </a:ext>
              </a:extLst>
            </p:cNvPr>
            <p:cNvGrpSpPr/>
            <p:nvPr/>
          </p:nvGrpSpPr>
          <p:grpSpPr>
            <a:xfrm>
              <a:off x="4869689" y="3021367"/>
              <a:ext cx="506489" cy="607115"/>
              <a:chOff x="855662" y="-279400"/>
              <a:chExt cx="719138" cy="862012"/>
            </a:xfrm>
            <a:solidFill>
              <a:schemeClr val="accent2"/>
            </a:solidFill>
          </p:grpSpPr>
          <p:sp>
            <p:nvSpPr>
              <p:cNvPr id="187" name="Freeform 28">
                <a:extLst>
                  <a:ext uri="{FF2B5EF4-FFF2-40B4-BE49-F238E27FC236}">
                    <a16:creationId xmlns:a16="http://schemas.microsoft.com/office/drawing/2014/main" id="{7ED59F67-749E-444D-8EEC-D79E325F05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8" name="Freeform 29">
                <a:extLst>
                  <a:ext uri="{FF2B5EF4-FFF2-40B4-BE49-F238E27FC236}">
                    <a16:creationId xmlns:a16="http://schemas.microsoft.com/office/drawing/2014/main" id="{D8F58B87-9E6E-429A-B36A-30F18B99C5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92CE0736-CF07-4BE9-BC08-4EFE88CDCC97}"/>
                </a:ext>
              </a:extLst>
            </p:cNvPr>
            <p:cNvGrpSpPr/>
            <p:nvPr/>
          </p:nvGrpSpPr>
          <p:grpSpPr>
            <a:xfrm>
              <a:off x="5370011" y="3029489"/>
              <a:ext cx="506489" cy="607115"/>
              <a:chOff x="855662" y="-279400"/>
              <a:chExt cx="719138" cy="862012"/>
            </a:xfrm>
            <a:solidFill>
              <a:schemeClr val="accent2"/>
            </a:solidFill>
          </p:grpSpPr>
          <p:sp>
            <p:nvSpPr>
              <p:cNvPr id="190" name="Freeform 28">
                <a:extLst>
                  <a:ext uri="{FF2B5EF4-FFF2-40B4-BE49-F238E27FC236}">
                    <a16:creationId xmlns:a16="http://schemas.microsoft.com/office/drawing/2014/main" id="{1F675520-F1E3-47DF-A551-9C79830E73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1" name="Freeform 29">
                <a:extLst>
                  <a:ext uri="{FF2B5EF4-FFF2-40B4-BE49-F238E27FC236}">
                    <a16:creationId xmlns:a16="http://schemas.microsoft.com/office/drawing/2014/main" id="{F2AB8225-A0C3-4E1A-8436-0401582ED4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DC342DC0-B129-4420-8BEB-D16D9179E76B}"/>
                </a:ext>
              </a:extLst>
            </p:cNvPr>
            <p:cNvGrpSpPr/>
            <p:nvPr/>
          </p:nvGrpSpPr>
          <p:grpSpPr>
            <a:xfrm>
              <a:off x="5871809" y="3029489"/>
              <a:ext cx="506489" cy="607115"/>
              <a:chOff x="855662" y="-279400"/>
              <a:chExt cx="719138" cy="862012"/>
            </a:xfrm>
            <a:solidFill>
              <a:schemeClr val="accent2"/>
            </a:solidFill>
          </p:grpSpPr>
          <p:sp>
            <p:nvSpPr>
              <p:cNvPr id="193" name="Freeform 28">
                <a:extLst>
                  <a:ext uri="{FF2B5EF4-FFF2-40B4-BE49-F238E27FC236}">
                    <a16:creationId xmlns:a16="http://schemas.microsoft.com/office/drawing/2014/main" id="{DB565F9F-F1A6-4788-8DB9-33D56D947F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4" name="Freeform 29">
                <a:extLst>
                  <a:ext uri="{FF2B5EF4-FFF2-40B4-BE49-F238E27FC236}">
                    <a16:creationId xmlns:a16="http://schemas.microsoft.com/office/drawing/2014/main" id="{8D1F5AA8-6E1E-40B0-AFE2-230C3690A1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AF8D7161-3682-4DB8-88EE-245D77AD8566}"/>
                </a:ext>
              </a:extLst>
            </p:cNvPr>
            <p:cNvGrpSpPr/>
            <p:nvPr/>
          </p:nvGrpSpPr>
          <p:grpSpPr>
            <a:xfrm>
              <a:off x="6385385" y="3021367"/>
              <a:ext cx="506489" cy="607115"/>
              <a:chOff x="855662" y="-279400"/>
              <a:chExt cx="719138" cy="862012"/>
            </a:xfrm>
            <a:solidFill>
              <a:schemeClr val="accent2"/>
            </a:solidFill>
          </p:grpSpPr>
          <p:sp>
            <p:nvSpPr>
              <p:cNvPr id="196" name="Freeform 28">
                <a:extLst>
                  <a:ext uri="{FF2B5EF4-FFF2-40B4-BE49-F238E27FC236}">
                    <a16:creationId xmlns:a16="http://schemas.microsoft.com/office/drawing/2014/main" id="{B76082C3-A2F3-4CC6-81F9-5B5EC5E828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7" name="Freeform 29">
                <a:extLst>
                  <a:ext uri="{FF2B5EF4-FFF2-40B4-BE49-F238E27FC236}">
                    <a16:creationId xmlns:a16="http://schemas.microsoft.com/office/drawing/2014/main" id="{635A7185-7151-4592-9159-CB471540BD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BF731CC2-7812-41CB-BB83-5548C5538C52}"/>
                </a:ext>
              </a:extLst>
            </p:cNvPr>
            <p:cNvGrpSpPr/>
            <p:nvPr/>
          </p:nvGrpSpPr>
          <p:grpSpPr>
            <a:xfrm>
              <a:off x="6887183" y="3021367"/>
              <a:ext cx="506489" cy="607115"/>
              <a:chOff x="855662" y="-279400"/>
              <a:chExt cx="719138" cy="862012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99" name="Freeform 28">
                <a:extLst>
                  <a:ext uri="{FF2B5EF4-FFF2-40B4-BE49-F238E27FC236}">
                    <a16:creationId xmlns:a16="http://schemas.microsoft.com/office/drawing/2014/main" id="{419B4797-B162-4029-B86B-A09BFE4B4D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0" name="Freeform 29">
                <a:extLst>
                  <a:ext uri="{FF2B5EF4-FFF2-40B4-BE49-F238E27FC236}">
                    <a16:creationId xmlns:a16="http://schemas.microsoft.com/office/drawing/2014/main" id="{26CAB661-16BA-4569-BCA6-E7F8704EC2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1BB57D3E-8ACC-4ECA-8D61-2A9CAB982FFF}"/>
                </a:ext>
              </a:extLst>
            </p:cNvPr>
            <p:cNvGrpSpPr/>
            <p:nvPr/>
          </p:nvGrpSpPr>
          <p:grpSpPr>
            <a:xfrm>
              <a:off x="7387505" y="3029489"/>
              <a:ext cx="506489" cy="607115"/>
              <a:chOff x="855662" y="-279400"/>
              <a:chExt cx="719138" cy="862012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02" name="Freeform 28">
                <a:extLst>
                  <a:ext uri="{FF2B5EF4-FFF2-40B4-BE49-F238E27FC236}">
                    <a16:creationId xmlns:a16="http://schemas.microsoft.com/office/drawing/2014/main" id="{5B1B93ED-717C-4138-8511-42B7234A62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3" name="Freeform 29">
                <a:extLst>
                  <a:ext uri="{FF2B5EF4-FFF2-40B4-BE49-F238E27FC236}">
                    <a16:creationId xmlns:a16="http://schemas.microsoft.com/office/drawing/2014/main" id="{8B6940AD-C9B0-4FE1-BF23-7B1C242D4D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EA97AD9D-4F5C-4361-AC70-2685D45852C5}"/>
                </a:ext>
              </a:extLst>
            </p:cNvPr>
            <p:cNvGrpSpPr/>
            <p:nvPr/>
          </p:nvGrpSpPr>
          <p:grpSpPr>
            <a:xfrm>
              <a:off x="7889303" y="3029489"/>
              <a:ext cx="506489" cy="607115"/>
              <a:chOff x="855662" y="-279400"/>
              <a:chExt cx="719138" cy="862012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05" name="Freeform 28">
                <a:extLst>
                  <a:ext uri="{FF2B5EF4-FFF2-40B4-BE49-F238E27FC236}">
                    <a16:creationId xmlns:a16="http://schemas.microsoft.com/office/drawing/2014/main" id="{973B6EB0-240C-4BCC-87BF-938DD7D193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6" name="Freeform 29">
                <a:extLst>
                  <a:ext uri="{FF2B5EF4-FFF2-40B4-BE49-F238E27FC236}">
                    <a16:creationId xmlns:a16="http://schemas.microsoft.com/office/drawing/2014/main" id="{E3CDBA68-7887-465F-B44E-9B4EBAD99E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C3669C18-1C46-409A-AF41-A82000324631}"/>
                </a:ext>
              </a:extLst>
            </p:cNvPr>
            <p:cNvGrpSpPr/>
            <p:nvPr/>
          </p:nvGrpSpPr>
          <p:grpSpPr>
            <a:xfrm>
              <a:off x="8408919" y="3021367"/>
              <a:ext cx="506489" cy="607115"/>
              <a:chOff x="855662" y="-279400"/>
              <a:chExt cx="719138" cy="862012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08" name="Freeform 28">
                <a:extLst>
                  <a:ext uri="{FF2B5EF4-FFF2-40B4-BE49-F238E27FC236}">
                    <a16:creationId xmlns:a16="http://schemas.microsoft.com/office/drawing/2014/main" id="{509DF6FB-B690-4BB9-A593-2959896FE4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9" name="Freeform 29">
                <a:extLst>
                  <a:ext uri="{FF2B5EF4-FFF2-40B4-BE49-F238E27FC236}">
                    <a16:creationId xmlns:a16="http://schemas.microsoft.com/office/drawing/2014/main" id="{68E3C4B8-7CDD-40D9-931A-CE94939E73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7D615256-AF5D-44A6-BD75-CBFEFE933FA1}"/>
                </a:ext>
              </a:extLst>
            </p:cNvPr>
            <p:cNvGrpSpPr/>
            <p:nvPr/>
          </p:nvGrpSpPr>
          <p:grpSpPr>
            <a:xfrm>
              <a:off x="8910717" y="3021367"/>
              <a:ext cx="506489" cy="607115"/>
              <a:chOff x="855662" y="-279400"/>
              <a:chExt cx="719138" cy="862012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11" name="Freeform 28">
                <a:extLst>
                  <a:ext uri="{FF2B5EF4-FFF2-40B4-BE49-F238E27FC236}">
                    <a16:creationId xmlns:a16="http://schemas.microsoft.com/office/drawing/2014/main" id="{09A4D159-3858-4495-B50C-3A52E2F478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9689" y="-279400"/>
                <a:ext cx="153988" cy="155574"/>
              </a:xfrm>
              <a:custGeom>
                <a:avLst/>
                <a:gdLst>
                  <a:gd name="T0" fmla="*/ 0 w 59"/>
                  <a:gd name="T1" fmla="*/ 30 h 60"/>
                  <a:gd name="T2" fmla="*/ 30 w 59"/>
                  <a:gd name="T3" fmla="*/ 0 h 60"/>
                  <a:gd name="T4" fmla="*/ 59 w 59"/>
                  <a:gd name="T5" fmla="*/ 30 h 60"/>
                  <a:gd name="T6" fmla="*/ 30 w 59"/>
                  <a:gd name="T7" fmla="*/ 60 h 60"/>
                  <a:gd name="T8" fmla="*/ 0 w 59"/>
                  <a:gd name="T9" fmla="*/ 30 h 60"/>
                  <a:gd name="T10" fmla="*/ 0 w 59"/>
                  <a:gd name="T11" fmla="*/ 30 h 60"/>
                  <a:gd name="T12" fmla="*/ 0 w 59"/>
                  <a:gd name="T1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0">
                    <a:moveTo>
                      <a:pt x="0" y="30"/>
                    </a:move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59" y="13"/>
                      <a:pt x="59" y="30"/>
                    </a:cubicBez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lose/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2" name="Freeform 29">
                <a:extLst>
                  <a:ext uri="{FF2B5EF4-FFF2-40B4-BE49-F238E27FC236}">
                    <a16:creationId xmlns:a16="http://schemas.microsoft.com/office/drawing/2014/main" id="{1700460C-F4EA-43AC-A0E0-EB5A8E55F2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2" y="-131763"/>
                <a:ext cx="719138" cy="714375"/>
              </a:xfrm>
              <a:custGeom>
                <a:avLst/>
                <a:gdLst>
                  <a:gd name="T0" fmla="*/ 14 w 274"/>
                  <a:gd name="T1" fmla="*/ 230 h 273"/>
                  <a:gd name="T2" fmla="*/ 44 w 274"/>
                  <a:gd name="T3" fmla="*/ 252 h 273"/>
                  <a:gd name="T4" fmla="*/ 115 w 274"/>
                  <a:gd name="T5" fmla="*/ 134 h 273"/>
                  <a:gd name="T6" fmla="*/ 124 w 274"/>
                  <a:gd name="T7" fmla="*/ 143 h 273"/>
                  <a:gd name="T8" fmla="*/ 169 w 274"/>
                  <a:gd name="T9" fmla="*/ 182 h 273"/>
                  <a:gd name="T10" fmla="*/ 154 w 274"/>
                  <a:gd name="T11" fmla="*/ 243 h 273"/>
                  <a:gd name="T12" fmla="*/ 190 w 274"/>
                  <a:gd name="T13" fmla="*/ 250 h 273"/>
                  <a:gd name="T14" fmla="*/ 207 w 274"/>
                  <a:gd name="T15" fmla="*/ 185 h 273"/>
                  <a:gd name="T16" fmla="*/ 207 w 274"/>
                  <a:gd name="T17" fmla="*/ 180 h 273"/>
                  <a:gd name="T18" fmla="*/ 204 w 274"/>
                  <a:gd name="T19" fmla="*/ 166 h 273"/>
                  <a:gd name="T20" fmla="*/ 155 w 274"/>
                  <a:gd name="T21" fmla="*/ 120 h 273"/>
                  <a:gd name="T22" fmla="*/ 181 w 274"/>
                  <a:gd name="T23" fmla="*/ 71 h 273"/>
                  <a:gd name="T24" fmla="*/ 243 w 274"/>
                  <a:gd name="T25" fmla="*/ 115 h 273"/>
                  <a:gd name="T26" fmla="*/ 252 w 274"/>
                  <a:gd name="T27" fmla="*/ 82 h 273"/>
                  <a:gd name="T28" fmla="*/ 197 w 274"/>
                  <a:gd name="T29" fmla="*/ 29 h 273"/>
                  <a:gd name="T30" fmla="*/ 156 w 274"/>
                  <a:gd name="T31" fmla="*/ 5 h 273"/>
                  <a:gd name="T32" fmla="*/ 155 w 274"/>
                  <a:gd name="T33" fmla="*/ 5 h 273"/>
                  <a:gd name="T34" fmla="*/ 88 w 274"/>
                  <a:gd name="T35" fmla="*/ 10 h 273"/>
                  <a:gd name="T36" fmla="*/ 49 w 274"/>
                  <a:gd name="T37" fmla="*/ 64 h 273"/>
                  <a:gd name="T38" fmla="*/ 79 w 274"/>
                  <a:gd name="T39" fmla="*/ 82 h 273"/>
                  <a:gd name="T40" fmla="*/ 98 w 274"/>
                  <a:gd name="T41" fmla="*/ 44 h 273"/>
                  <a:gd name="T42" fmla="*/ 126 w 274"/>
                  <a:gd name="T43" fmla="*/ 42 h 273"/>
                  <a:gd name="T44" fmla="*/ 100 w 274"/>
                  <a:gd name="T45" fmla="*/ 89 h 273"/>
                  <a:gd name="T46" fmla="*/ 98 w 274"/>
                  <a:gd name="T47" fmla="*/ 96 h 273"/>
                  <a:gd name="T48" fmla="*/ 14 w 274"/>
                  <a:gd name="T49" fmla="*/ 230 h 273"/>
                  <a:gd name="T50" fmla="*/ 14 w 274"/>
                  <a:gd name="T51" fmla="*/ 230 h 273"/>
                  <a:gd name="T52" fmla="*/ 14 w 274"/>
                  <a:gd name="T53" fmla="*/ 2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4" h="273">
                    <a:moveTo>
                      <a:pt x="14" y="230"/>
                    </a:moveTo>
                    <a:cubicBezTo>
                      <a:pt x="0" y="249"/>
                      <a:pt x="29" y="271"/>
                      <a:pt x="44" y="252"/>
                    </a:cubicBezTo>
                    <a:cubicBezTo>
                      <a:pt x="67" y="222"/>
                      <a:pt x="91" y="171"/>
                      <a:pt x="115" y="134"/>
                    </a:cubicBezTo>
                    <a:cubicBezTo>
                      <a:pt x="117" y="138"/>
                      <a:pt x="119" y="141"/>
                      <a:pt x="124" y="143"/>
                    </a:cubicBezTo>
                    <a:cubicBezTo>
                      <a:pt x="141" y="153"/>
                      <a:pt x="156" y="167"/>
                      <a:pt x="169" y="182"/>
                    </a:cubicBezTo>
                    <a:cubicBezTo>
                      <a:pt x="164" y="202"/>
                      <a:pt x="159" y="223"/>
                      <a:pt x="154" y="243"/>
                    </a:cubicBezTo>
                    <a:cubicBezTo>
                      <a:pt x="148" y="267"/>
                      <a:pt x="184" y="273"/>
                      <a:pt x="190" y="250"/>
                    </a:cubicBezTo>
                    <a:cubicBezTo>
                      <a:pt x="196" y="229"/>
                      <a:pt x="201" y="207"/>
                      <a:pt x="207" y="185"/>
                    </a:cubicBezTo>
                    <a:cubicBezTo>
                      <a:pt x="207" y="184"/>
                      <a:pt x="207" y="182"/>
                      <a:pt x="207" y="180"/>
                    </a:cubicBezTo>
                    <a:cubicBezTo>
                      <a:pt x="208" y="176"/>
                      <a:pt x="208" y="171"/>
                      <a:pt x="204" y="166"/>
                    </a:cubicBezTo>
                    <a:cubicBezTo>
                      <a:pt x="190" y="148"/>
                      <a:pt x="173" y="132"/>
                      <a:pt x="155" y="120"/>
                    </a:cubicBezTo>
                    <a:cubicBezTo>
                      <a:pt x="163" y="103"/>
                      <a:pt x="172" y="87"/>
                      <a:pt x="181" y="71"/>
                    </a:cubicBezTo>
                    <a:cubicBezTo>
                      <a:pt x="196" y="92"/>
                      <a:pt x="216" y="107"/>
                      <a:pt x="243" y="115"/>
                    </a:cubicBezTo>
                    <a:cubicBezTo>
                      <a:pt x="264" y="122"/>
                      <a:pt x="274" y="88"/>
                      <a:pt x="252" y="82"/>
                    </a:cubicBezTo>
                    <a:cubicBezTo>
                      <a:pt x="225" y="74"/>
                      <a:pt x="208" y="54"/>
                      <a:pt x="197" y="29"/>
                    </a:cubicBezTo>
                    <a:cubicBezTo>
                      <a:pt x="193" y="12"/>
                      <a:pt x="173" y="0"/>
                      <a:pt x="156" y="5"/>
                    </a:cubicBezTo>
                    <a:cubicBezTo>
                      <a:pt x="156" y="5"/>
                      <a:pt x="155" y="5"/>
                      <a:pt x="155" y="5"/>
                    </a:cubicBezTo>
                    <a:cubicBezTo>
                      <a:pt x="132" y="6"/>
                      <a:pt x="110" y="8"/>
                      <a:pt x="88" y="10"/>
                    </a:cubicBezTo>
                    <a:cubicBezTo>
                      <a:pt x="67" y="12"/>
                      <a:pt x="57" y="48"/>
                      <a:pt x="49" y="64"/>
                    </a:cubicBezTo>
                    <a:cubicBezTo>
                      <a:pt x="39" y="84"/>
                      <a:pt x="69" y="102"/>
                      <a:pt x="79" y="82"/>
                    </a:cubicBezTo>
                    <a:cubicBezTo>
                      <a:pt x="85" y="69"/>
                      <a:pt x="92" y="57"/>
                      <a:pt x="98" y="44"/>
                    </a:cubicBezTo>
                    <a:cubicBezTo>
                      <a:pt x="107" y="43"/>
                      <a:pt x="116" y="43"/>
                      <a:pt x="126" y="42"/>
                    </a:cubicBezTo>
                    <a:cubicBezTo>
                      <a:pt x="117" y="58"/>
                      <a:pt x="108" y="73"/>
                      <a:pt x="100" y="89"/>
                    </a:cubicBezTo>
                    <a:cubicBezTo>
                      <a:pt x="99" y="91"/>
                      <a:pt x="98" y="93"/>
                      <a:pt x="98" y="96"/>
                    </a:cubicBezTo>
                    <a:cubicBezTo>
                      <a:pt x="91" y="107"/>
                      <a:pt x="50" y="177"/>
                      <a:pt x="14" y="230"/>
                    </a:cubicBezTo>
                    <a:close/>
                    <a:moveTo>
                      <a:pt x="14" y="230"/>
                    </a:moveTo>
                    <a:cubicBezTo>
                      <a:pt x="14" y="230"/>
                      <a:pt x="14" y="230"/>
                      <a:pt x="14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5E4A3CF-74BB-4CAB-A36B-539CFD18B2DA}"/>
              </a:ext>
            </a:extLst>
          </p:cNvPr>
          <p:cNvGrpSpPr/>
          <p:nvPr/>
        </p:nvGrpSpPr>
        <p:grpSpPr>
          <a:xfrm>
            <a:off x="4233000" y="5374347"/>
            <a:ext cx="5466471" cy="433388"/>
            <a:chOff x="4233000" y="5374347"/>
            <a:chExt cx="5466471" cy="433388"/>
          </a:xfrm>
        </p:grpSpPr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801AA4A5-2E83-492F-ACD3-D70996F201A6}"/>
                </a:ext>
              </a:extLst>
            </p:cNvPr>
            <p:cNvGrpSpPr/>
            <p:nvPr/>
          </p:nvGrpSpPr>
          <p:grpSpPr>
            <a:xfrm>
              <a:off x="4233000" y="5374347"/>
              <a:ext cx="562827" cy="433388"/>
              <a:chOff x="4175125" y="5340350"/>
              <a:chExt cx="614363" cy="433388"/>
            </a:xfrm>
            <a:solidFill>
              <a:schemeClr val="accent4"/>
            </a:solidFill>
          </p:grpSpPr>
          <p:sp>
            <p:nvSpPr>
              <p:cNvPr id="220" name="Oval 33">
                <a:extLst>
                  <a:ext uri="{FF2B5EF4-FFF2-40B4-BE49-F238E27FC236}">
                    <a16:creationId xmlns:a16="http://schemas.microsoft.com/office/drawing/2014/main" id="{97E5D0D9-53B9-4E92-A581-26F1922A3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1" name="Freeform 34">
                <a:extLst>
                  <a:ext uri="{FF2B5EF4-FFF2-40B4-BE49-F238E27FC236}">
                    <a16:creationId xmlns:a16="http://schemas.microsoft.com/office/drawing/2014/main" id="{BB544595-FFBA-43B9-BF21-C7BAF23088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7F5C77F9-1D02-4954-9EA1-B584A5347289}"/>
                </a:ext>
              </a:extLst>
            </p:cNvPr>
            <p:cNvGrpSpPr/>
            <p:nvPr/>
          </p:nvGrpSpPr>
          <p:grpSpPr>
            <a:xfrm>
              <a:off x="5316598" y="5374347"/>
              <a:ext cx="562827" cy="433388"/>
              <a:chOff x="4175125" y="5340350"/>
              <a:chExt cx="614363" cy="4333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27" name="Oval 33">
                <a:extLst>
                  <a:ext uri="{FF2B5EF4-FFF2-40B4-BE49-F238E27FC236}">
                    <a16:creationId xmlns:a16="http://schemas.microsoft.com/office/drawing/2014/main" id="{8F85D610-A133-485D-8271-CA3A75737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8" name="Freeform 34">
                <a:extLst>
                  <a:ext uri="{FF2B5EF4-FFF2-40B4-BE49-F238E27FC236}">
                    <a16:creationId xmlns:a16="http://schemas.microsoft.com/office/drawing/2014/main" id="{75ADECB3-37A3-406D-A493-AB5B01C8BB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CD841BAE-9201-4C99-9B25-20DAC90B7EDA}"/>
                </a:ext>
              </a:extLst>
            </p:cNvPr>
            <p:cNvGrpSpPr/>
            <p:nvPr/>
          </p:nvGrpSpPr>
          <p:grpSpPr>
            <a:xfrm>
              <a:off x="4781280" y="5374347"/>
              <a:ext cx="562827" cy="433388"/>
              <a:chOff x="4175125" y="5340350"/>
              <a:chExt cx="614363" cy="433388"/>
            </a:xfrm>
            <a:solidFill>
              <a:schemeClr val="accent4"/>
            </a:solidFill>
          </p:grpSpPr>
          <p:sp>
            <p:nvSpPr>
              <p:cNvPr id="230" name="Oval 33">
                <a:extLst>
                  <a:ext uri="{FF2B5EF4-FFF2-40B4-BE49-F238E27FC236}">
                    <a16:creationId xmlns:a16="http://schemas.microsoft.com/office/drawing/2014/main" id="{52CECDFD-ADF4-472F-A5E4-E47473E54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1" name="Freeform 34">
                <a:extLst>
                  <a:ext uri="{FF2B5EF4-FFF2-40B4-BE49-F238E27FC236}">
                    <a16:creationId xmlns:a16="http://schemas.microsoft.com/office/drawing/2014/main" id="{46513FD0-0B74-4A95-B4AD-0B39B038B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878BDB86-3CC3-4357-B019-C295CEDC8507}"/>
                </a:ext>
              </a:extLst>
            </p:cNvPr>
            <p:cNvGrpSpPr/>
            <p:nvPr/>
          </p:nvGrpSpPr>
          <p:grpSpPr>
            <a:xfrm>
              <a:off x="5864833" y="5374347"/>
              <a:ext cx="562827" cy="433388"/>
              <a:chOff x="4175125" y="5340350"/>
              <a:chExt cx="614363" cy="4333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33" name="Oval 33">
                <a:extLst>
                  <a:ext uri="{FF2B5EF4-FFF2-40B4-BE49-F238E27FC236}">
                    <a16:creationId xmlns:a16="http://schemas.microsoft.com/office/drawing/2014/main" id="{8E868C8A-8BA2-412A-B7D6-150E3A878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4" name="Freeform 34">
                <a:extLst>
                  <a:ext uri="{FF2B5EF4-FFF2-40B4-BE49-F238E27FC236}">
                    <a16:creationId xmlns:a16="http://schemas.microsoft.com/office/drawing/2014/main" id="{782295D2-D007-43F4-A06B-A998919877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D80E2AE5-9D0A-4F4D-A1F4-6B7433623857}"/>
                </a:ext>
              </a:extLst>
            </p:cNvPr>
            <p:cNvGrpSpPr/>
            <p:nvPr/>
          </p:nvGrpSpPr>
          <p:grpSpPr>
            <a:xfrm>
              <a:off x="6948431" y="5374347"/>
              <a:ext cx="562827" cy="433388"/>
              <a:chOff x="4175125" y="5340350"/>
              <a:chExt cx="614363" cy="4333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36" name="Oval 33">
                <a:extLst>
                  <a:ext uri="{FF2B5EF4-FFF2-40B4-BE49-F238E27FC236}">
                    <a16:creationId xmlns:a16="http://schemas.microsoft.com/office/drawing/2014/main" id="{78DC299C-9CF2-41C5-9908-17B2F584C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7" name="Freeform 34">
                <a:extLst>
                  <a:ext uri="{FF2B5EF4-FFF2-40B4-BE49-F238E27FC236}">
                    <a16:creationId xmlns:a16="http://schemas.microsoft.com/office/drawing/2014/main" id="{7338558D-5F64-4FA9-930D-BBAE024A38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F5EFECD7-5019-4141-91FA-E27E2F79F2B2}"/>
                </a:ext>
              </a:extLst>
            </p:cNvPr>
            <p:cNvGrpSpPr/>
            <p:nvPr/>
          </p:nvGrpSpPr>
          <p:grpSpPr>
            <a:xfrm>
              <a:off x="6413113" y="5374347"/>
              <a:ext cx="562827" cy="433388"/>
              <a:chOff x="4175125" y="5340350"/>
              <a:chExt cx="614363" cy="4333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39" name="Oval 33">
                <a:extLst>
                  <a:ext uri="{FF2B5EF4-FFF2-40B4-BE49-F238E27FC236}">
                    <a16:creationId xmlns:a16="http://schemas.microsoft.com/office/drawing/2014/main" id="{464745BF-0593-49A8-A4F6-92759389F4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0" name="Freeform 34">
                <a:extLst>
                  <a:ext uri="{FF2B5EF4-FFF2-40B4-BE49-F238E27FC236}">
                    <a16:creationId xmlns:a16="http://schemas.microsoft.com/office/drawing/2014/main" id="{B51CC4C9-EFED-4818-8CD8-22E158110A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2A93FD39-433D-4E93-B47C-0997ACB32C41}"/>
                </a:ext>
              </a:extLst>
            </p:cNvPr>
            <p:cNvGrpSpPr/>
            <p:nvPr/>
          </p:nvGrpSpPr>
          <p:grpSpPr>
            <a:xfrm>
              <a:off x="7504811" y="5374347"/>
              <a:ext cx="562827" cy="433388"/>
              <a:chOff x="4175125" y="5340350"/>
              <a:chExt cx="614363" cy="4333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42" name="Oval 33">
                <a:extLst>
                  <a:ext uri="{FF2B5EF4-FFF2-40B4-BE49-F238E27FC236}">
                    <a16:creationId xmlns:a16="http://schemas.microsoft.com/office/drawing/2014/main" id="{3EC7B053-8E53-4C78-BC1C-7A5BD6A3B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3" name="Freeform 34">
                <a:extLst>
                  <a:ext uri="{FF2B5EF4-FFF2-40B4-BE49-F238E27FC236}">
                    <a16:creationId xmlns:a16="http://schemas.microsoft.com/office/drawing/2014/main" id="{2463EDC0-3601-42F3-B8BB-E67209A422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32C276DC-5832-4D48-8A3E-E4D26C652F7E}"/>
                </a:ext>
              </a:extLst>
            </p:cNvPr>
            <p:cNvGrpSpPr/>
            <p:nvPr/>
          </p:nvGrpSpPr>
          <p:grpSpPr>
            <a:xfrm>
              <a:off x="8588409" y="5374347"/>
              <a:ext cx="562827" cy="433388"/>
              <a:chOff x="4175125" y="5340350"/>
              <a:chExt cx="614363" cy="4333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45" name="Oval 33">
                <a:extLst>
                  <a:ext uri="{FF2B5EF4-FFF2-40B4-BE49-F238E27FC236}">
                    <a16:creationId xmlns:a16="http://schemas.microsoft.com/office/drawing/2014/main" id="{AADCFC2B-4942-4D3F-B996-BD1F1358B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6" name="Freeform 34">
                <a:extLst>
                  <a:ext uri="{FF2B5EF4-FFF2-40B4-BE49-F238E27FC236}">
                    <a16:creationId xmlns:a16="http://schemas.microsoft.com/office/drawing/2014/main" id="{38BFED6D-E3F9-4DD5-A954-0E612C04E5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9E422909-964C-4E50-81CA-DCFBEA10F97C}"/>
                </a:ext>
              </a:extLst>
            </p:cNvPr>
            <p:cNvGrpSpPr/>
            <p:nvPr/>
          </p:nvGrpSpPr>
          <p:grpSpPr>
            <a:xfrm>
              <a:off x="8053091" y="5374347"/>
              <a:ext cx="562827" cy="433388"/>
              <a:chOff x="4175125" y="5340350"/>
              <a:chExt cx="614363" cy="4333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48" name="Oval 33">
                <a:extLst>
                  <a:ext uri="{FF2B5EF4-FFF2-40B4-BE49-F238E27FC236}">
                    <a16:creationId xmlns:a16="http://schemas.microsoft.com/office/drawing/2014/main" id="{2EB4B7A5-13F0-4B4B-B1C8-630116661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9" name="Freeform 34">
                <a:extLst>
                  <a:ext uri="{FF2B5EF4-FFF2-40B4-BE49-F238E27FC236}">
                    <a16:creationId xmlns:a16="http://schemas.microsoft.com/office/drawing/2014/main" id="{6F800C24-EC66-4151-9B4D-038F5BB065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D24DA8E7-16A7-4043-98CF-196F497512F8}"/>
                </a:ext>
              </a:extLst>
            </p:cNvPr>
            <p:cNvGrpSpPr/>
            <p:nvPr/>
          </p:nvGrpSpPr>
          <p:grpSpPr>
            <a:xfrm>
              <a:off x="9136644" y="5374347"/>
              <a:ext cx="562827" cy="433388"/>
              <a:chOff x="4175125" y="5340350"/>
              <a:chExt cx="614363" cy="433388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251" name="Oval 33">
                <a:extLst>
                  <a:ext uri="{FF2B5EF4-FFF2-40B4-BE49-F238E27FC236}">
                    <a16:creationId xmlns:a16="http://schemas.microsoft.com/office/drawing/2014/main" id="{D70C9DBB-A6D3-4560-8867-E600D5768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5340350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2" name="Freeform 34">
                <a:extLst>
                  <a:ext uri="{FF2B5EF4-FFF2-40B4-BE49-F238E27FC236}">
                    <a16:creationId xmlns:a16="http://schemas.microsoft.com/office/drawing/2014/main" id="{BAC76C7F-A02F-4BAD-AF07-A7AA160381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75125" y="5392738"/>
                <a:ext cx="614363" cy="381000"/>
              </a:xfrm>
              <a:custGeom>
                <a:avLst/>
                <a:gdLst>
                  <a:gd name="T0" fmla="*/ 862 w 871"/>
                  <a:gd name="T1" fmla="*/ 314 h 540"/>
                  <a:gd name="T2" fmla="*/ 847 w 871"/>
                  <a:gd name="T3" fmla="*/ 243 h 540"/>
                  <a:gd name="T4" fmla="*/ 656 w 871"/>
                  <a:gd name="T5" fmla="*/ 79 h 540"/>
                  <a:gd name="T6" fmla="*/ 433 w 871"/>
                  <a:gd name="T7" fmla="*/ 64 h 540"/>
                  <a:gd name="T8" fmla="*/ 253 w 871"/>
                  <a:gd name="T9" fmla="*/ 37 h 540"/>
                  <a:gd name="T10" fmla="*/ 391 w 871"/>
                  <a:gd name="T11" fmla="*/ 129 h 540"/>
                  <a:gd name="T12" fmla="*/ 433 w 871"/>
                  <a:gd name="T13" fmla="*/ 140 h 540"/>
                  <a:gd name="T14" fmla="*/ 248 w 871"/>
                  <a:gd name="T15" fmla="*/ 92 h 540"/>
                  <a:gd name="T16" fmla="*/ 237 w 871"/>
                  <a:gd name="T17" fmla="*/ 73 h 540"/>
                  <a:gd name="T18" fmla="*/ 236 w 871"/>
                  <a:gd name="T19" fmla="*/ 67 h 540"/>
                  <a:gd name="T20" fmla="*/ 236 w 871"/>
                  <a:gd name="T21" fmla="*/ 62 h 540"/>
                  <a:gd name="T22" fmla="*/ 236 w 871"/>
                  <a:gd name="T23" fmla="*/ 56 h 540"/>
                  <a:gd name="T24" fmla="*/ 238 w 871"/>
                  <a:gd name="T25" fmla="*/ 49 h 540"/>
                  <a:gd name="T26" fmla="*/ 278 w 871"/>
                  <a:gd name="T27" fmla="*/ 20 h 540"/>
                  <a:gd name="T28" fmla="*/ 391 w 871"/>
                  <a:gd name="T29" fmla="*/ 59 h 540"/>
                  <a:gd name="T30" fmla="*/ 296 w 871"/>
                  <a:gd name="T31" fmla="*/ 15 h 540"/>
                  <a:gd name="T32" fmla="*/ 219 w 871"/>
                  <a:gd name="T33" fmla="*/ 37 h 540"/>
                  <a:gd name="T34" fmla="*/ 212 w 871"/>
                  <a:gd name="T35" fmla="*/ 51 h 540"/>
                  <a:gd name="T36" fmla="*/ 230 w 871"/>
                  <a:gd name="T37" fmla="*/ 118 h 540"/>
                  <a:gd name="T38" fmla="*/ 433 w 871"/>
                  <a:gd name="T39" fmla="*/ 196 h 540"/>
                  <a:gd name="T40" fmla="*/ 374 w 871"/>
                  <a:gd name="T41" fmla="*/ 209 h 540"/>
                  <a:gd name="T42" fmla="*/ 163 w 871"/>
                  <a:gd name="T43" fmla="*/ 87 h 540"/>
                  <a:gd name="T44" fmla="*/ 82 w 871"/>
                  <a:gd name="T45" fmla="*/ 30 h 540"/>
                  <a:gd name="T46" fmla="*/ 63 w 871"/>
                  <a:gd name="T47" fmla="*/ 44 h 540"/>
                  <a:gd name="T48" fmla="*/ 8 w 871"/>
                  <a:gd name="T49" fmla="*/ 54 h 540"/>
                  <a:gd name="T50" fmla="*/ 322 w 871"/>
                  <a:gd name="T51" fmla="*/ 258 h 540"/>
                  <a:gd name="T52" fmla="*/ 84 w 871"/>
                  <a:gd name="T53" fmla="*/ 279 h 540"/>
                  <a:gd name="T54" fmla="*/ 104 w 871"/>
                  <a:gd name="T55" fmla="*/ 310 h 540"/>
                  <a:gd name="T56" fmla="*/ 174 w 871"/>
                  <a:gd name="T57" fmla="*/ 314 h 540"/>
                  <a:gd name="T58" fmla="*/ 163 w 871"/>
                  <a:gd name="T59" fmla="*/ 509 h 540"/>
                  <a:gd name="T60" fmla="*/ 223 w 871"/>
                  <a:gd name="T61" fmla="*/ 509 h 540"/>
                  <a:gd name="T62" fmla="*/ 215 w 871"/>
                  <a:gd name="T63" fmla="*/ 450 h 540"/>
                  <a:gd name="T64" fmla="*/ 822 w 871"/>
                  <a:gd name="T65" fmla="*/ 486 h 540"/>
                  <a:gd name="T66" fmla="*/ 840 w 871"/>
                  <a:gd name="T67" fmla="*/ 540 h 540"/>
                  <a:gd name="T68" fmla="*/ 862 w 871"/>
                  <a:gd name="T69" fmla="*/ 488 h 540"/>
                  <a:gd name="T70" fmla="*/ 215 w 871"/>
                  <a:gd name="T71" fmla="*/ 424 h 540"/>
                  <a:gd name="T72" fmla="*/ 822 w 871"/>
                  <a:gd name="T73" fmla="*/ 31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1" h="540">
                    <a:moveTo>
                      <a:pt x="862" y="488"/>
                    </a:moveTo>
                    <a:cubicBezTo>
                      <a:pt x="862" y="314"/>
                      <a:pt x="862" y="314"/>
                      <a:pt x="862" y="314"/>
                    </a:cubicBezTo>
                    <a:cubicBezTo>
                      <a:pt x="862" y="293"/>
                      <a:pt x="845" y="275"/>
                      <a:pt x="824" y="274"/>
                    </a:cubicBezTo>
                    <a:cubicBezTo>
                      <a:pt x="837" y="270"/>
                      <a:pt x="847" y="257"/>
                      <a:pt x="847" y="243"/>
                    </a:cubicBezTo>
                    <a:cubicBezTo>
                      <a:pt x="847" y="225"/>
                      <a:pt x="832" y="210"/>
                      <a:pt x="815" y="209"/>
                    </a:cubicBezTo>
                    <a:cubicBezTo>
                      <a:pt x="822" y="167"/>
                      <a:pt x="811" y="96"/>
                      <a:pt x="656" y="79"/>
                    </a:cubicBezTo>
                    <a:cubicBezTo>
                      <a:pt x="631" y="76"/>
                      <a:pt x="433" y="54"/>
                      <a:pt x="433" y="54"/>
                    </a:cubicBezTo>
                    <a:cubicBezTo>
                      <a:pt x="433" y="64"/>
                      <a:pt x="433" y="64"/>
                      <a:pt x="433" y="64"/>
                    </a:cubicBezTo>
                    <a:cubicBezTo>
                      <a:pt x="343" y="81"/>
                      <a:pt x="299" y="39"/>
                      <a:pt x="296" y="37"/>
                    </a:cubicBezTo>
                    <a:cubicBezTo>
                      <a:pt x="284" y="25"/>
                      <a:pt x="265" y="25"/>
                      <a:pt x="253" y="37"/>
                    </a:cubicBezTo>
                    <a:cubicBezTo>
                      <a:pt x="241" y="49"/>
                      <a:pt x="241" y="68"/>
                      <a:pt x="253" y="80"/>
                    </a:cubicBezTo>
                    <a:cubicBezTo>
                      <a:pt x="255" y="83"/>
                      <a:pt x="302" y="129"/>
                      <a:pt x="391" y="129"/>
                    </a:cubicBezTo>
                    <a:cubicBezTo>
                      <a:pt x="404" y="129"/>
                      <a:pt x="418" y="128"/>
                      <a:pt x="433" y="126"/>
                    </a:cubicBezTo>
                    <a:cubicBezTo>
                      <a:pt x="433" y="140"/>
                      <a:pt x="433" y="140"/>
                      <a:pt x="433" y="140"/>
                    </a:cubicBezTo>
                    <a:cubicBezTo>
                      <a:pt x="419" y="142"/>
                      <a:pt x="405" y="143"/>
                      <a:pt x="391" y="143"/>
                    </a:cubicBezTo>
                    <a:cubicBezTo>
                      <a:pt x="301" y="143"/>
                      <a:pt x="253" y="97"/>
                      <a:pt x="248" y="92"/>
                    </a:cubicBezTo>
                    <a:cubicBezTo>
                      <a:pt x="243" y="87"/>
                      <a:pt x="240" y="81"/>
                      <a:pt x="238" y="75"/>
                    </a:cubicBezTo>
                    <a:cubicBezTo>
                      <a:pt x="238" y="74"/>
                      <a:pt x="238" y="74"/>
                      <a:pt x="237" y="73"/>
                    </a:cubicBezTo>
                    <a:cubicBezTo>
                      <a:pt x="237" y="71"/>
                      <a:pt x="236" y="70"/>
                      <a:pt x="236" y="68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66"/>
                      <a:pt x="236" y="65"/>
                      <a:pt x="236" y="64"/>
                    </a:cubicBezTo>
                    <a:cubicBezTo>
                      <a:pt x="236" y="63"/>
                      <a:pt x="236" y="63"/>
                      <a:pt x="236" y="62"/>
                    </a:cubicBezTo>
                    <a:cubicBezTo>
                      <a:pt x="236" y="61"/>
                      <a:pt x="236" y="61"/>
                      <a:pt x="236" y="60"/>
                    </a:cubicBezTo>
                    <a:cubicBezTo>
                      <a:pt x="236" y="59"/>
                      <a:pt x="236" y="57"/>
                      <a:pt x="236" y="56"/>
                    </a:cubicBezTo>
                    <a:cubicBezTo>
                      <a:pt x="237" y="55"/>
                      <a:pt x="237" y="53"/>
                      <a:pt x="237" y="52"/>
                    </a:cubicBezTo>
                    <a:cubicBezTo>
                      <a:pt x="237" y="51"/>
                      <a:pt x="238" y="50"/>
                      <a:pt x="238" y="49"/>
                    </a:cubicBezTo>
                    <a:cubicBezTo>
                      <a:pt x="240" y="43"/>
                      <a:pt x="243" y="37"/>
                      <a:pt x="248" y="32"/>
                    </a:cubicBezTo>
                    <a:cubicBezTo>
                      <a:pt x="256" y="24"/>
                      <a:pt x="267" y="20"/>
                      <a:pt x="278" y="20"/>
                    </a:cubicBezTo>
                    <a:cubicBezTo>
                      <a:pt x="289" y="20"/>
                      <a:pt x="300" y="24"/>
                      <a:pt x="308" y="32"/>
                    </a:cubicBezTo>
                    <a:cubicBezTo>
                      <a:pt x="309" y="33"/>
                      <a:pt x="336" y="59"/>
                      <a:pt x="391" y="59"/>
                    </a:cubicBezTo>
                    <a:cubicBezTo>
                      <a:pt x="392" y="59"/>
                      <a:pt x="394" y="58"/>
                      <a:pt x="395" y="58"/>
                    </a:cubicBezTo>
                    <a:cubicBezTo>
                      <a:pt x="347" y="42"/>
                      <a:pt x="296" y="15"/>
                      <a:pt x="296" y="15"/>
                    </a:cubicBezTo>
                    <a:cubicBezTo>
                      <a:pt x="273" y="0"/>
                      <a:pt x="245" y="10"/>
                      <a:pt x="228" y="26"/>
                    </a:cubicBezTo>
                    <a:cubicBezTo>
                      <a:pt x="228" y="26"/>
                      <a:pt x="223" y="31"/>
                      <a:pt x="219" y="37"/>
                    </a:cubicBezTo>
                    <a:cubicBezTo>
                      <a:pt x="215" y="43"/>
                      <a:pt x="212" y="51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207" y="67"/>
                      <a:pt x="207" y="87"/>
                      <a:pt x="216" y="103"/>
                    </a:cubicBezTo>
                    <a:cubicBezTo>
                      <a:pt x="216" y="103"/>
                      <a:pt x="222" y="112"/>
                      <a:pt x="230" y="118"/>
                    </a:cubicBezTo>
                    <a:cubicBezTo>
                      <a:pt x="230" y="118"/>
                      <a:pt x="339" y="193"/>
                      <a:pt x="408" y="195"/>
                    </a:cubicBezTo>
                    <a:cubicBezTo>
                      <a:pt x="417" y="195"/>
                      <a:pt x="425" y="196"/>
                      <a:pt x="433" y="196"/>
                    </a:cubicBezTo>
                    <a:cubicBezTo>
                      <a:pt x="433" y="209"/>
                      <a:pt x="433" y="209"/>
                      <a:pt x="433" y="209"/>
                    </a:cubicBezTo>
                    <a:cubicBezTo>
                      <a:pt x="374" y="209"/>
                      <a:pt x="374" y="209"/>
                      <a:pt x="374" y="209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9" y="92"/>
                      <a:pt x="161" y="90"/>
                      <a:pt x="163" y="87"/>
                    </a:cubicBezTo>
                    <a:cubicBezTo>
                      <a:pt x="167" y="80"/>
                      <a:pt x="164" y="72"/>
                      <a:pt x="157" y="6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76" y="26"/>
                      <a:pt x="67" y="29"/>
                      <a:pt x="64" y="35"/>
                    </a:cubicBezTo>
                    <a:cubicBezTo>
                      <a:pt x="63" y="38"/>
                      <a:pt x="62" y="41"/>
                      <a:pt x="63" y="44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37" y="30"/>
                      <a:pt x="17" y="37"/>
                      <a:pt x="8" y="54"/>
                    </a:cubicBezTo>
                    <a:cubicBezTo>
                      <a:pt x="0" y="70"/>
                      <a:pt x="7" y="90"/>
                      <a:pt x="23" y="99"/>
                    </a:cubicBezTo>
                    <a:cubicBezTo>
                      <a:pt x="322" y="258"/>
                      <a:pt x="322" y="258"/>
                      <a:pt x="322" y="258"/>
                    </a:cubicBezTo>
                    <a:cubicBezTo>
                      <a:pt x="104" y="258"/>
                      <a:pt x="104" y="258"/>
                      <a:pt x="104" y="258"/>
                    </a:cubicBezTo>
                    <a:cubicBezTo>
                      <a:pt x="93" y="258"/>
                      <a:pt x="84" y="267"/>
                      <a:pt x="84" y="279"/>
                    </a:cubicBezTo>
                    <a:cubicBezTo>
                      <a:pt x="84" y="290"/>
                      <a:pt x="84" y="290"/>
                      <a:pt x="84" y="290"/>
                    </a:cubicBezTo>
                    <a:cubicBezTo>
                      <a:pt x="84" y="301"/>
                      <a:pt x="93" y="310"/>
                      <a:pt x="104" y="310"/>
                    </a:cubicBezTo>
                    <a:cubicBezTo>
                      <a:pt x="175" y="310"/>
                      <a:pt x="175" y="310"/>
                      <a:pt x="175" y="310"/>
                    </a:cubicBezTo>
                    <a:cubicBezTo>
                      <a:pt x="175" y="311"/>
                      <a:pt x="174" y="313"/>
                      <a:pt x="174" y="314"/>
                    </a:cubicBezTo>
                    <a:cubicBezTo>
                      <a:pt x="174" y="486"/>
                      <a:pt x="174" y="486"/>
                      <a:pt x="174" y="486"/>
                    </a:cubicBezTo>
                    <a:cubicBezTo>
                      <a:pt x="168" y="491"/>
                      <a:pt x="163" y="500"/>
                      <a:pt x="163" y="509"/>
                    </a:cubicBezTo>
                    <a:cubicBezTo>
                      <a:pt x="163" y="526"/>
                      <a:pt x="177" y="540"/>
                      <a:pt x="193" y="540"/>
                    </a:cubicBezTo>
                    <a:cubicBezTo>
                      <a:pt x="210" y="540"/>
                      <a:pt x="223" y="526"/>
                      <a:pt x="223" y="509"/>
                    </a:cubicBezTo>
                    <a:cubicBezTo>
                      <a:pt x="223" y="501"/>
                      <a:pt x="220" y="494"/>
                      <a:pt x="215" y="488"/>
                    </a:cubicBezTo>
                    <a:cubicBezTo>
                      <a:pt x="215" y="450"/>
                      <a:pt x="215" y="450"/>
                      <a:pt x="215" y="450"/>
                    </a:cubicBezTo>
                    <a:cubicBezTo>
                      <a:pt x="822" y="450"/>
                      <a:pt x="822" y="450"/>
                      <a:pt x="822" y="450"/>
                    </a:cubicBezTo>
                    <a:cubicBezTo>
                      <a:pt x="822" y="486"/>
                      <a:pt x="822" y="486"/>
                      <a:pt x="822" y="486"/>
                    </a:cubicBezTo>
                    <a:cubicBezTo>
                      <a:pt x="815" y="491"/>
                      <a:pt x="810" y="500"/>
                      <a:pt x="810" y="509"/>
                    </a:cubicBezTo>
                    <a:cubicBezTo>
                      <a:pt x="810" y="526"/>
                      <a:pt x="824" y="540"/>
                      <a:pt x="840" y="540"/>
                    </a:cubicBezTo>
                    <a:cubicBezTo>
                      <a:pt x="857" y="540"/>
                      <a:pt x="871" y="526"/>
                      <a:pt x="871" y="509"/>
                    </a:cubicBezTo>
                    <a:cubicBezTo>
                      <a:pt x="871" y="501"/>
                      <a:pt x="867" y="494"/>
                      <a:pt x="862" y="488"/>
                    </a:cubicBezTo>
                    <a:close/>
                    <a:moveTo>
                      <a:pt x="822" y="424"/>
                    </a:moveTo>
                    <a:cubicBezTo>
                      <a:pt x="215" y="424"/>
                      <a:pt x="215" y="424"/>
                      <a:pt x="215" y="424"/>
                    </a:cubicBezTo>
                    <a:cubicBezTo>
                      <a:pt x="215" y="314"/>
                      <a:pt x="215" y="314"/>
                      <a:pt x="215" y="314"/>
                    </a:cubicBezTo>
                    <a:cubicBezTo>
                      <a:pt x="822" y="314"/>
                      <a:pt x="822" y="314"/>
                      <a:pt x="822" y="314"/>
                    </a:cubicBezTo>
                    <a:lnTo>
                      <a:pt x="822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60" name="TextBox 259">
            <a:extLst>
              <a:ext uri="{FF2B5EF4-FFF2-40B4-BE49-F238E27FC236}">
                <a16:creationId xmlns:a16="http://schemas.microsoft.com/office/drawing/2014/main" id="{8C45B455-E0B2-4407-8682-8B7148DA873E}"/>
              </a:ext>
            </a:extLst>
          </p:cNvPr>
          <p:cNvSpPr txBox="1"/>
          <p:nvPr/>
        </p:nvSpPr>
        <p:spPr>
          <a:xfrm>
            <a:off x="9757346" y="5293518"/>
            <a:ext cx="1908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4"/>
                </a:solidFill>
                <a:latin typeface="+mj-lt"/>
              </a:rPr>
              <a:t>1,200</a:t>
            </a:r>
          </a:p>
        </p:txBody>
      </p:sp>
    </p:spTree>
    <p:extLst>
      <p:ext uri="{BB962C8B-B14F-4D97-AF65-F5344CB8AC3E}">
        <p14:creationId xmlns:p14="http://schemas.microsoft.com/office/powerpoint/2010/main" val="409798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59" grpId="0">
            <p:bldAsOne/>
          </p:bldGraphic>
          <p:bldP spid="56" grpId="0" animBg="1"/>
          <p:bldP spid="11" grpId="0"/>
          <p:bldP spid="50" grpId="0"/>
          <p:bldP spid="82" grpId="0"/>
          <p:bldP spid="83" grpId="0"/>
          <p:bldP spid="84" grpId="0"/>
          <p:bldP spid="85" grpId="0"/>
          <p:bldP spid="126" grpId="0"/>
          <p:bldP spid="2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59" grpId="0">
            <p:bldAsOne/>
          </p:bldGraphic>
          <p:bldP spid="56" grpId="0" animBg="1"/>
          <p:bldP spid="11" grpId="0"/>
          <p:bldP spid="50" grpId="0"/>
          <p:bldP spid="82" grpId="0"/>
          <p:bldP spid="83" grpId="0"/>
          <p:bldP spid="84" grpId="0"/>
          <p:bldP spid="85" grpId="0"/>
          <p:bldP spid="126" grpId="0"/>
          <p:bldP spid="26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PREGNANCY INFOGRAPHIC</a:t>
            </a:r>
            <a:endParaRPr lang="en-US" dirty="0"/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1E087273-8647-46F4-AAAC-FC87A5AA89EE}"/>
              </a:ext>
            </a:extLst>
          </p:cNvPr>
          <p:cNvSpPr>
            <a:spLocks noEditPoints="1"/>
          </p:cNvSpPr>
          <p:nvPr/>
        </p:nvSpPr>
        <p:spPr bwMode="auto">
          <a:xfrm>
            <a:off x="614055" y="1664922"/>
            <a:ext cx="3163157" cy="5198480"/>
          </a:xfrm>
          <a:custGeom>
            <a:avLst/>
            <a:gdLst>
              <a:gd name="T0" fmla="*/ 859 w 923"/>
              <a:gd name="T1" fmla="*/ 989 h 1519"/>
              <a:gd name="T2" fmla="*/ 803 w 923"/>
              <a:gd name="T3" fmla="*/ 923 h 1519"/>
              <a:gd name="T4" fmla="*/ 670 w 923"/>
              <a:gd name="T5" fmla="*/ 831 h 1519"/>
              <a:gd name="T6" fmla="*/ 663 w 923"/>
              <a:gd name="T7" fmla="*/ 796 h 1519"/>
              <a:gd name="T8" fmla="*/ 661 w 923"/>
              <a:gd name="T9" fmla="*/ 705 h 1519"/>
              <a:gd name="T10" fmla="*/ 536 w 923"/>
              <a:gd name="T11" fmla="*/ 577 h 1519"/>
              <a:gd name="T12" fmla="*/ 486 w 923"/>
              <a:gd name="T13" fmla="*/ 511 h 1519"/>
              <a:gd name="T14" fmla="*/ 493 w 923"/>
              <a:gd name="T15" fmla="*/ 468 h 1519"/>
              <a:gd name="T16" fmla="*/ 547 w 923"/>
              <a:gd name="T17" fmla="*/ 478 h 1519"/>
              <a:gd name="T18" fmla="*/ 629 w 923"/>
              <a:gd name="T19" fmla="*/ 463 h 1519"/>
              <a:gd name="T20" fmla="*/ 658 w 923"/>
              <a:gd name="T21" fmla="*/ 436 h 1519"/>
              <a:gd name="T22" fmla="*/ 672 w 923"/>
              <a:gd name="T23" fmla="*/ 422 h 1519"/>
              <a:gd name="T24" fmla="*/ 704 w 923"/>
              <a:gd name="T25" fmla="*/ 415 h 1519"/>
              <a:gd name="T26" fmla="*/ 725 w 923"/>
              <a:gd name="T27" fmla="*/ 372 h 1519"/>
              <a:gd name="T28" fmla="*/ 746 w 923"/>
              <a:gd name="T29" fmla="*/ 326 h 1519"/>
              <a:gd name="T30" fmla="*/ 769 w 923"/>
              <a:gd name="T31" fmla="*/ 281 h 1519"/>
              <a:gd name="T32" fmla="*/ 777 w 923"/>
              <a:gd name="T33" fmla="*/ 271 h 1519"/>
              <a:gd name="T34" fmla="*/ 814 w 923"/>
              <a:gd name="T35" fmla="*/ 227 h 1519"/>
              <a:gd name="T36" fmla="*/ 652 w 923"/>
              <a:gd name="T37" fmla="*/ 22 h 1519"/>
              <a:gd name="T38" fmla="*/ 377 w 923"/>
              <a:gd name="T39" fmla="*/ 128 h 1519"/>
              <a:gd name="T40" fmla="*/ 178 w 923"/>
              <a:gd name="T41" fmla="*/ 407 h 1519"/>
              <a:gd name="T42" fmla="*/ 214 w 923"/>
              <a:gd name="T43" fmla="*/ 416 h 1519"/>
              <a:gd name="T44" fmla="*/ 93 w 923"/>
              <a:gd name="T45" fmla="*/ 620 h 1519"/>
              <a:gd name="T46" fmla="*/ 258 w 923"/>
              <a:gd name="T47" fmla="*/ 427 h 1519"/>
              <a:gd name="T48" fmla="*/ 279 w 923"/>
              <a:gd name="T49" fmla="*/ 414 h 1519"/>
              <a:gd name="T50" fmla="*/ 148 w 923"/>
              <a:gd name="T51" fmla="*/ 555 h 1519"/>
              <a:gd name="T52" fmla="*/ 97 w 923"/>
              <a:gd name="T53" fmla="*/ 631 h 1519"/>
              <a:gd name="T54" fmla="*/ 10 w 923"/>
              <a:gd name="T55" fmla="*/ 800 h 1519"/>
              <a:gd name="T56" fmla="*/ 4 w 923"/>
              <a:gd name="T57" fmla="*/ 884 h 1519"/>
              <a:gd name="T58" fmla="*/ 75 w 923"/>
              <a:gd name="T59" fmla="*/ 991 h 1519"/>
              <a:gd name="T60" fmla="*/ 188 w 923"/>
              <a:gd name="T61" fmla="*/ 1111 h 1519"/>
              <a:gd name="T62" fmla="*/ 188 w 923"/>
              <a:gd name="T63" fmla="*/ 1206 h 1519"/>
              <a:gd name="T64" fmla="*/ 137 w 923"/>
              <a:gd name="T65" fmla="*/ 1334 h 1519"/>
              <a:gd name="T66" fmla="*/ 108 w 923"/>
              <a:gd name="T67" fmla="*/ 1508 h 1519"/>
              <a:gd name="T68" fmla="*/ 129 w 923"/>
              <a:gd name="T69" fmla="*/ 1516 h 1519"/>
              <a:gd name="T70" fmla="*/ 266 w 923"/>
              <a:gd name="T71" fmla="*/ 1516 h 1519"/>
              <a:gd name="T72" fmla="*/ 582 w 923"/>
              <a:gd name="T73" fmla="*/ 1516 h 1519"/>
              <a:gd name="T74" fmla="*/ 663 w 923"/>
              <a:gd name="T75" fmla="*/ 1516 h 1519"/>
              <a:gd name="T76" fmla="*/ 685 w 923"/>
              <a:gd name="T77" fmla="*/ 1477 h 1519"/>
              <a:gd name="T78" fmla="*/ 689 w 923"/>
              <a:gd name="T79" fmla="*/ 1435 h 1519"/>
              <a:gd name="T80" fmla="*/ 805 w 923"/>
              <a:gd name="T81" fmla="*/ 1333 h 1519"/>
              <a:gd name="T82" fmla="*/ 893 w 923"/>
              <a:gd name="T83" fmla="*/ 1218 h 1519"/>
              <a:gd name="T84" fmla="*/ 913 w 923"/>
              <a:gd name="T85" fmla="*/ 1138 h 1519"/>
              <a:gd name="T86" fmla="*/ 268 w 923"/>
              <a:gd name="T87" fmla="*/ 1015 h 1519"/>
              <a:gd name="T88" fmla="*/ 247 w 923"/>
              <a:gd name="T89" fmla="*/ 987 h 1519"/>
              <a:gd name="T90" fmla="*/ 226 w 923"/>
              <a:gd name="T91" fmla="*/ 951 h 1519"/>
              <a:gd name="T92" fmla="*/ 215 w 923"/>
              <a:gd name="T93" fmla="*/ 924 h 1519"/>
              <a:gd name="T94" fmla="*/ 198 w 923"/>
              <a:gd name="T95" fmla="*/ 887 h 1519"/>
              <a:gd name="T96" fmla="*/ 180 w 923"/>
              <a:gd name="T97" fmla="*/ 848 h 1519"/>
              <a:gd name="T98" fmla="*/ 186 w 923"/>
              <a:gd name="T99" fmla="*/ 825 h 1519"/>
              <a:gd name="T100" fmla="*/ 216 w 923"/>
              <a:gd name="T101" fmla="*/ 796 h 1519"/>
              <a:gd name="T102" fmla="*/ 239 w 923"/>
              <a:gd name="T103" fmla="*/ 813 h 1519"/>
              <a:gd name="T104" fmla="*/ 251 w 923"/>
              <a:gd name="T105" fmla="*/ 845 h 1519"/>
              <a:gd name="T106" fmla="*/ 258 w 923"/>
              <a:gd name="T107" fmla="*/ 871 h 1519"/>
              <a:gd name="T108" fmla="*/ 267 w 923"/>
              <a:gd name="T109" fmla="*/ 902 h 1519"/>
              <a:gd name="T110" fmla="*/ 282 w 923"/>
              <a:gd name="T111" fmla="*/ 1003 h 1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3" h="1519">
                <a:moveTo>
                  <a:pt x="913" y="1138"/>
                </a:moveTo>
                <a:cubicBezTo>
                  <a:pt x="910" y="1086"/>
                  <a:pt x="888" y="1033"/>
                  <a:pt x="859" y="989"/>
                </a:cubicBezTo>
                <a:cubicBezTo>
                  <a:pt x="851" y="978"/>
                  <a:pt x="846" y="964"/>
                  <a:pt x="836" y="955"/>
                </a:cubicBezTo>
                <a:cubicBezTo>
                  <a:pt x="824" y="946"/>
                  <a:pt x="815" y="933"/>
                  <a:pt x="803" y="923"/>
                </a:cubicBezTo>
                <a:cubicBezTo>
                  <a:pt x="780" y="902"/>
                  <a:pt x="755" y="883"/>
                  <a:pt x="729" y="866"/>
                </a:cubicBezTo>
                <a:cubicBezTo>
                  <a:pt x="710" y="854"/>
                  <a:pt x="690" y="842"/>
                  <a:pt x="670" y="831"/>
                </a:cubicBezTo>
                <a:cubicBezTo>
                  <a:pt x="666" y="829"/>
                  <a:pt x="662" y="826"/>
                  <a:pt x="658" y="824"/>
                </a:cubicBezTo>
                <a:cubicBezTo>
                  <a:pt x="653" y="822"/>
                  <a:pt x="662" y="799"/>
                  <a:pt x="663" y="796"/>
                </a:cubicBezTo>
                <a:cubicBezTo>
                  <a:pt x="668" y="779"/>
                  <a:pt x="675" y="765"/>
                  <a:pt x="674" y="747"/>
                </a:cubicBezTo>
                <a:cubicBezTo>
                  <a:pt x="673" y="732"/>
                  <a:pt x="668" y="718"/>
                  <a:pt x="661" y="705"/>
                </a:cubicBezTo>
                <a:cubicBezTo>
                  <a:pt x="651" y="686"/>
                  <a:pt x="637" y="669"/>
                  <a:pt x="622" y="653"/>
                </a:cubicBezTo>
                <a:cubicBezTo>
                  <a:pt x="596" y="626"/>
                  <a:pt x="565" y="603"/>
                  <a:pt x="536" y="577"/>
                </a:cubicBezTo>
                <a:cubicBezTo>
                  <a:pt x="524" y="567"/>
                  <a:pt x="509" y="557"/>
                  <a:pt x="500" y="544"/>
                </a:cubicBezTo>
                <a:cubicBezTo>
                  <a:pt x="493" y="535"/>
                  <a:pt x="488" y="523"/>
                  <a:pt x="486" y="511"/>
                </a:cubicBezTo>
                <a:cubicBezTo>
                  <a:pt x="485" y="508"/>
                  <a:pt x="485" y="501"/>
                  <a:pt x="484" y="499"/>
                </a:cubicBezTo>
                <a:cubicBezTo>
                  <a:pt x="484" y="488"/>
                  <a:pt x="483" y="475"/>
                  <a:pt x="493" y="468"/>
                </a:cubicBezTo>
                <a:cubicBezTo>
                  <a:pt x="500" y="463"/>
                  <a:pt x="511" y="460"/>
                  <a:pt x="519" y="461"/>
                </a:cubicBezTo>
                <a:cubicBezTo>
                  <a:pt x="527" y="460"/>
                  <a:pt x="539" y="474"/>
                  <a:pt x="547" y="478"/>
                </a:cubicBezTo>
                <a:cubicBezTo>
                  <a:pt x="554" y="481"/>
                  <a:pt x="563" y="483"/>
                  <a:pt x="571" y="484"/>
                </a:cubicBezTo>
                <a:cubicBezTo>
                  <a:pt x="588" y="486"/>
                  <a:pt x="626" y="486"/>
                  <a:pt x="629" y="463"/>
                </a:cubicBezTo>
                <a:cubicBezTo>
                  <a:pt x="631" y="455"/>
                  <a:pt x="637" y="448"/>
                  <a:pt x="646" y="445"/>
                </a:cubicBezTo>
                <a:cubicBezTo>
                  <a:pt x="653" y="447"/>
                  <a:pt x="658" y="444"/>
                  <a:pt x="658" y="436"/>
                </a:cubicBezTo>
                <a:cubicBezTo>
                  <a:pt x="658" y="434"/>
                  <a:pt x="664" y="432"/>
                  <a:pt x="666" y="431"/>
                </a:cubicBezTo>
                <a:cubicBezTo>
                  <a:pt x="669" y="429"/>
                  <a:pt x="669" y="425"/>
                  <a:pt x="672" y="422"/>
                </a:cubicBezTo>
                <a:cubicBezTo>
                  <a:pt x="677" y="415"/>
                  <a:pt x="681" y="411"/>
                  <a:pt x="690" y="412"/>
                </a:cubicBezTo>
                <a:cubicBezTo>
                  <a:pt x="694" y="413"/>
                  <a:pt x="699" y="415"/>
                  <a:pt x="704" y="415"/>
                </a:cubicBezTo>
                <a:cubicBezTo>
                  <a:pt x="723" y="415"/>
                  <a:pt x="724" y="386"/>
                  <a:pt x="725" y="371"/>
                </a:cubicBezTo>
                <a:cubicBezTo>
                  <a:pt x="725" y="371"/>
                  <a:pt x="725" y="371"/>
                  <a:pt x="725" y="372"/>
                </a:cubicBezTo>
                <a:cubicBezTo>
                  <a:pt x="726" y="363"/>
                  <a:pt x="724" y="350"/>
                  <a:pt x="730" y="343"/>
                </a:cubicBezTo>
                <a:cubicBezTo>
                  <a:pt x="735" y="337"/>
                  <a:pt x="743" y="333"/>
                  <a:pt x="746" y="326"/>
                </a:cubicBezTo>
                <a:cubicBezTo>
                  <a:pt x="750" y="316"/>
                  <a:pt x="756" y="308"/>
                  <a:pt x="760" y="299"/>
                </a:cubicBezTo>
                <a:cubicBezTo>
                  <a:pt x="760" y="297"/>
                  <a:pt x="769" y="279"/>
                  <a:pt x="769" y="281"/>
                </a:cubicBezTo>
                <a:cubicBezTo>
                  <a:pt x="773" y="276"/>
                  <a:pt x="778" y="271"/>
                  <a:pt x="782" y="267"/>
                </a:cubicBezTo>
                <a:cubicBezTo>
                  <a:pt x="777" y="271"/>
                  <a:pt x="777" y="271"/>
                  <a:pt x="777" y="271"/>
                </a:cubicBezTo>
                <a:cubicBezTo>
                  <a:pt x="783" y="266"/>
                  <a:pt x="786" y="259"/>
                  <a:pt x="788" y="252"/>
                </a:cubicBezTo>
                <a:cubicBezTo>
                  <a:pt x="799" y="245"/>
                  <a:pt x="809" y="236"/>
                  <a:pt x="814" y="227"/>
                </a:cubicBezTo>
                <a:cubicBezTo>
                  <a:pt x="827" y="201"/>
                  <a:pt x="809" y="142"/>
                  <a:pt x="783" y="105"/>
                </a:cubicBezTo>
                <a:cubicBezTo>
                  <a:pt x="757" y="68"/>
                  <a:pt x="719" y="45"/>
                  <a:pt x="652" y="22"/>
                </a:cubicBezTo>
                <a:cubicBezTo>
                  <a:pt x="585" y="0"/>
                  <a:pt x="577" y="18"/>
                  <a:pt x="517" y="30"/>
                </a:cubicBezTo>
                <a:cubicBezTo>
                  <a:pt x="458" y="42"/>
                  <a:pt x="409" y="82"/>
                  <a:pt x="377" y="128"/>
                </a:cubicBezTo>
                <a:cubicBezTo>
                  <a:pt x="345" y="174"/>
                  <a:pt x="300" y="208"/>
                  <a:pt x="275" y="254"/>
                </a:cubicBezTo>
                <a:cubicBezTo>
                  <a:pt x="251" y="300"/>
                  <a:pt x="220" y="374"/>
                  <a:pt x="178" y="407"/>
                </a:cubicBezTo>
                <a:cubicBezTo>
                  <a:pt x="137" y="441"/>
                  <a:pt x="123" y="526"/>
                  <a:pt x="123" y="526"/>
                </a:cubicBezTo>
                <a:cubicBezTo>
                  <a:pt x="162" y="461"/>
                  <a:pt x="214" y="416"/>
                  <a:pt x="214" y="416"/>
                </a:cubicBezTo>
                <a:cubicBezTo>
                  <a:pt x="214" y="416"/>
                  <a:pt x="172" y="461"/>
                  <a:pt x="145" y="500"/>
                </a:cubicBezTo>
                <a:cubicBezTo>
                  <a:pt x="117" y="540"/>
                  <a:pt x="93" y="620"/>
                  <a:pt x="93" y="620"/>
                </a:cubicBezTo>
                <a:cubicBezTo>
                  <a:pt x="93" y="620"/>
                  <a:pt x="118" y="591"/>
                  <a:pt x="141" y="555"/>
                </a:cubicBezTo>
                <a:cubicBezTo>
                  <a:pt x="164" y="520"/>
                  <a:pt x="226" y="456"/>
                  <a:pt x="258" y="427"/>
                </a:cubicBezTo>
                <a:cubicBezTo>
                  <a:pt x="270" y="416"/>
                  <a:pt x="290" y="404"/>
                  <a:pt x="310" y="393"/>
                </a:cubicBezTo>
                <a:cubicBezTo>
                  <a:pt x="299" y="400"/>
                  <a:pt x="289" y="407"/>
                  <a:pt x="279" y="414"/>
                </a:cubicBezTo>
                <a:cubicBezTo>
                  <a:pt x="244" y="441"/>
                  <a:pt x="212" y="474"/>
                  <a:pt x="183" y="508"/>
                </a:cubicBezTo>
                <a:cubicBezTo>
                  <a:pt x="170" y="522"/>
                  <a:pt x="160" y="539"/>
                  <a:pt x="148" y="555"/>
                </a:cubicBezTo>
                <a:cubicBezTo>
                  <a:pt x="130" y="580"/>
                  <a:pt x="111" y="604"/>
                  <a:pt x="96" y="631"/>
                </a:cubicBezTo>
                <a:cubicBezTo>
                  <a:pt x="97" y="631"/>
                  <a:pt x="97" y="631"/>
                  <a:pt x="97" y="631"/>
                </a:cubicBezTo>
                <a:cubicBezTo>
                  <a:pt x="82" y="658"/>
                  <a:pt x="65" y="685"/>
                  <a:pt x="51" y="712"/>
                </a:cubicBezTo>
                <a:cubicBezTo>
                  <a:pt x="36" y="741"/>
                  <a:pt x="20" y="770"/>
                  <a:pt x="10" y="800"/>
                </a:cubicBezTo>
                <a:cubicBezTo>
                  <a:pt x="6" y="817"/>
                  <a:pt x="2" y="833"/>
                  <a:pt x="2" y="850"/>
                </a:cubicBezTo>
                <a:cubicBezTo>
                  <a:pt x="2" y="860"/>
                  <a:pt x="0" y="874"/>
                  <a:pt x="4" y="884"/>
                </a:cubicBezTo>
                <a:cubicBezTo>
                  <a:pt x="14" y="907"/>
                  <a:pt x="30" y="928"/>
                  <a:pt x="45" y="949"/>
                </a:cubicBezTo>
                <a:cubicBezTo>
                  <a:pt x="54" y="963"/>
                  <a:pt x="63" y="978"/>
                  <a:pt x="75" y="991"/>
                </a:cubicBezTo>
                <a:cubicBezTo>
                  <a:pt x="92" y="1011"/>
                  <a:pt x="110" y="1031"/>
                  <a:pt x="127" y="1050"/>
                </a:cubicBezTo>
                <a:cubicBezTo>
                  <a:pt x="146" y="1072"/>
                  <a:pt x="167" y="1091"/>
                  <a:pt x="188" y="1111"/>
                </a:cubicBezTo>
                <a:cubicBezTo>
                  <a:pt x="196" y="1119"/>
                  <a:pt x="204" y="1125"/>
                  <a:pt x="209" y="1136"/>
                </a:cubicBezTo>
                <a:cubicBezTo>
                  <a:pt x="219" y="1164"/>
                  <a:pt x="203" y="1184"/>
                  <a:pt x="188" y="1206"/>
                </a:cubicBezTo>
                <a:cubicBezTo>
                  <a:pt x="173" y="1230"/>
                  <a:pt x="159" y="1255"/>
                  <a:pt x="149" y="1282"/>
                </a:cubicBezTo>
                <a:cubicBezTo>
                  <a:pt x="142" y="1299"/>
                  <a:pt x="141" y="1317"/>
                  <a:pt x="137" y="1334"/>
                </a:cubicBezTo>
                <a:cubicBezTo>
                  <a:pt x="128" y="1380"/>
                  <a:pt x="119" y="1426"/>
                  <a:pt x="112" y="1472"/>
                </a:cubicBezTo>
                <a:cubicBezTo>
                  <a:pt x="111" y="1483"/>
                  <a:pt x="107" y="1497"/>
                  <a:pt x="108" y="1508"/>
                </a:cubicBezTo>
                <a:cubicBezTo>
                  <a:pt x="108" y="1519"/>
                  <a:pt x="114" y="1514"/>
                  <a:pt x="121" y="1518"/>
                </a:cubicBezTo>
                <a:cubicBezTo>
                  <a:pt x="124" y="1518"/>
                  <a:pt x="126" y="1516"/>
                  <a:pt x="129" y="1516"/>
                </a:cubicBezTo>
                <a:cubicBezTo>
                  <a:pt x="133" y="1517"/>
                  <a:pt x="137" y="1516"/>
                  <a:pt x="142" y="1516"/>
                </a:cubicBezTo>
                <a:cubicBezTo>
                  <a:pt x="183" y="1517"/>
                  <a:pt x="224" y="1516"/>
                  <a:pt x="266" y="1516"/>
                </a:cubicBezTo>
                <a:cubicBezTo>
                  <a:pt x="328" y="1513"/>
                  <a:pt x="390" y="1516"/>
                  <a:pt x="452" y="1516"/>
                </a:cubicBezTo>
                <a:cubicBezTo>
                  <a:pt x="496" y="1515"/>
                  <a:pt x="539" y="1516"/>
                  <a:pt x="582" y="1516"/>
                </a:cubicBezTo>
                <a:cubicBezTo>
                  <a:pt x="603" y="1516"/>
                  <a:pt x="624" y="1515"/>
                  <a:pt x="644" y="1516"/>
                </a:cubicBezTo>
                <a:cubicBezTo>
                  <a:pt x="650" y="1517"/>
                  <a:pt x="657" y="1516"/>
                  <a:pt x="663" y="1516"/>
                </a:cubicBezTo>
                <a:cubicBezTo>
                  <a:pt x="668" y="1516"/>
                  <a:pt x="673" y="1518"/>
                  <a:pt x="678" y="1516"/>
                </a:cubicBezTo>
                <a:cubicBezTo>
                  <a:pt x="690" y="1509"/>
                  <a:pt x="686" y="1488"/>
                  <a:pt x="685" y="1477"/>
                </a:cubicBezTo>
                <a:cubicBezTo>
                  <a:pt x="684" y="1470"/>
                  <a:pt x="681" y="1462"/>
                  <a:pt x="683" y="1455"/>
                </a:cubicBezTo>
                <a:cubicBezTo>
                  <a:pt x="685" y="1448"/>
                  <a:pt x="687" y="1442"/>
                  <a:pt x="689" y="1435"/>
                </a:cubicBezTo>
                <a:cubicBezTo>
                  <a:pt x="696" y="1410"/>
                  <a:pt x="704" y="1390"/>
                  <a:pt x="727" y="1373"/>
                </a:cubicBezTo>
                <a:cubicBezTo>
                  <a:pt x="751" y="1356"/>
                  <a:pt x="780" y="1349"/>
                  <a:pt x="805" y="1333"/>
                </a:cubicBezTo>
                <a:cubicBezTo>
                  <a:pt x="829" y="1317"/>
                  <a:pt x="850" y="1296"/>
                  <a:pt x="865" y="1271"/>
                </a:cubicBezTo>
                <a:cubicBezTo>
                  <a:pt x="876" y="1254"/>
                  <a:pt x="885" y="1236"/>
                  <a:pt x="893" y="1218"/>
                </a:cubicBezTo>
                <a:cubicBezTo>
                  <a:pt x="900" y="1205"/>
                  <a:pt x="907" y="1189"/>
                  <a:pt x="910" y="1174"/>
                </a:cubicBezTo>
                <a:cubicBezTo>
                  <a:pt x="923" y="1162"/>
                  <a:pt x="917" y="1152"/>
                  <a:pt x="913" y="1138"/>
                </a:cubicBezTo>
                <a:close/>
                <a:moveTo>
                  <a:pt x="283" y="1029"/>
                </a:moveTo>
                <a:cubicBezTo>
                  <a:pt x="277" y="1031"/>
                  <a:pt x="270" y="1019"/>
                  <a:pt x="268" y="1015"/>
                </a:cubicBezTo>
                <a:cubicBezTo>
                  <a:pt x="266" y="1009"/>
                  <a:pt x="259" y="1005"/>
                  <a:pt x="256" y="999"/>
                </a:cubicBezTo>
                <a:cubicBezTo>
                  <a:pt x="253" y="995"/>
                  <a:pt x="248" y="993"/>
                  <a:pt x="247" y="987"/>
                </a:cubicBezTo>
                <a:cubicBezTo>
                  <a:pt x="246" y="983"/>
                  <a:pt x="243" y="979"/>
                  <a:pt x="241" y="976"/>
                </a:cubicBezTo>
                <a:cubicBezTo>
                  <a:pt x="234" y="969"/>
                  <a:pt x="232" y="958"/>
                  <a:pt x="226" y="951"/>
                </a:cubicBezTo>
                <a:cubicBezTo>
                  <a:pt x="224" y="946"/>
                  <a:pt x="225" y="943"/>
                  <a:pt x="222" y="939"/>
                </a:cubicBezTo>
                <a:cubicBezTo>
                  <a:pt x="219" y="935"/>
                  <a:pt x="216" y="929"/>
                  <a:pt x="215" y="924"/>
                </a:cubicBezTo>
                <a:cubicBezTo>
                  <a:pt x="212" y="917"/>
                  <a:pt x="204" y="906"/>
                  <a:pt x="204" y="899"/>
                </a:cubicBezTo>
                <a:cubicBezTo>
                  <a:pt x="203" y="895"/>
                  <a:pt x="199" y="892"/>
                  <a:pt x="198" y="887"/>
                </a:cubicBezTo>
                <a:cubicBezTo>
                  <a:pt x="196" y="883"/>
                  <a:pt x="194" y="880"/>
                  <a:pt x="192" y="876"/>
                </a:cubicBezTo>
                <a:cubicBezTo>
                  <a:pt x="189" y="866"/>
                  <a:pt x="183" y="859"/>
                  <a:pt x="180" y="848"/>
                </a:cubicBezTo>
                <a:cubicBezTo>
                  <a:pt x="177" y="840"/>
                  <a:pt x="173" y="840"/>
                  <a:pt x="180" y="833"/>
                </a:cubicBezTo>
                <a:cubicBezTo>
                  <a:pt x="184" y="829"/>
                  <a:pt x="181" y="827"/>
                  <a:pt x="186" y="825"/>
                </a:cubicBezTo>
                <a:cubicBezTo>
                  <a:pt x="189" y="821"/>
                  <a:pt x="192" y="820"/>
                  <a:pt x="195" y="815"/>
                </a:cubicBezTo>
                <a:cubicBezTo>
                  <a:pt x="203" y="809"/>
                  <a:pt x="209" y="803"/>
                  <a:pt x="216" y="796"/>
                </a:cubicBezTo>
                <a:cubicBezTo>
                  <a:pt x="219" y="793"/>
                  <a:pt x="223" y="786"/>
                  <a:pt x="227" y="786"/>
                </a:cubicBezTo>
                <a:cubicBezTo>
                  <a:pt x="234" y="791"/>
                  <a:pt x="235" y="806"/>
                  <a:pt x="239" y="813"/>
                </a:cubicBezTo>
                <a:cubicBezTo>
                  <a:pt x="242" y="818"/>
                  <a:pt x="243" y="824"/>
                  <a:pt x="246" y="829"/>
                </a:cubicBezTo>
                <a:cubicBezTo>
                  <a:pt x="249" y="834"/>
                  <a:pt x="248" y="840"/>
                  <a:pt x="251" y="845"/>
                </a:cubicBezTo>
                <a:cubicBezTo>
                  <a:pt x="254" y="850"/>
                  <a:pt x="254" y="854"/>
                  <a:pt x="254" y="859"/>
                </a:cubicBezTo>
                <a:cubicBezTo>
                  <a:pt x="256" y="863"/>
                  <a:pt x="258" y="866"/>
                  <a:pt x="258" y="871"/>
                </a:cubicBezTo>
                <a:cubicBezTo>
                  <a:pt x="259" y="876"/>
                  <a:pt x="262" y="882"/>
                  <a:pt x="264" y="887"/>
                </a:cubicBezTo>
                <a:cubicBezTo>
                  <a:pt x="265" y="892"/>
                  <a:pt x="266" y="897"/>
                  <a:pt x="267" y="902"/>
                </a:cubicBezTo>
                <a:cubicBezTo>
                  <a:pt x="271" y="925"/>
                  <a:pt x="277" y="946"/>
                  <a:pt x="279" y="969"/>
                </a:cubicBezTo>
                <a:cubicBezTo>
                  <a:pt x="280" y="980"/>
                  <a:pt x="282" y="991"/>
                  <a:pt x="282" y="1003"/>
                </a:cubicBezTo>
                <a:cubicBezTo>
                  <a:pt x="282" y="1010"/>
                  <a:pt x="287" y="1024"/>
                  <a:pt x="283" y="10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Rectangle 6">
            <a:extLst>
              <a:ext uri="{FF2B5EF4-FFF2-40B4-BE49-F238E27FC236}">
                <a16:creationId xmlns:a16="http://schemas.microsoft.com/office/drawing/2014/main" id="{6EA8120E-2CB0-4E5F-82FA-C6BFBAC1A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19" y="4091613"/>
            <a:ext cx="3223547" cy="29186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2839F9E-FB54-47C0-A13D-F7C22ACB9516}"/>
              </a:ext>
            </a:extLst>
          </p:cNvPr>
          <p:cNvGrpSpPr/>
          <p:nvPr/>
        </p:nvGrpSpPr>
        <p:grpSpPr>
          <a:xfrm>
            <a:off x="476952" y="1446210"/>
            <a:ext cx="3419408" cy="5673443"/>
            <a:chOff x="4271712" y="1446210"/>
            <a:chExt cx="3419408" cy="5673443"/>
          </a:xfrm>
        </p:grpSpPr>
        <p:sp useBgFill="1">
          <p:nvSpPr>
            <p:cNvPr id="30" name="Freeform 7">
              <a:extLst>
                <a:ext uri="{FF2B5EF4-FFF2-40B4-BE49-F238E27FC236}">
                  <a16:creationId xmlns:a16="http://schemas.microsoft.com/office/drawing/2014/main" id="{239CB388-6639-4D92-B1C2-76D48AAEA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1294" y="4348219"/>
              <a:ext cx="393354" cy="848731"/>
            </a:xfrm>
            <a:custGeom>
              <a:avLst/>
              <a:gdLst>
                <a:gd name="T0" fmla="*/ 111 w 115"/>
                <a:gd name="T1" fmla="*/ 219 h 248"/>
                <a:gd name="T2" fmla="*/ 109 w 115"/>
                <a:gd name="T3" fmla="*/ 196 h 248"/>
                <a:gd name="T4" fmla="*/ 108 w 115"/>
                <a:gd name="T5" fmla="*/ 184 h 248"/>
                <a:gd name="T6" fmla="*/ 101 w 115"/>
                <a:gd name="T7" fmla="*/ 143 h 248"/>
                <a:gd name="T8" fmla="*/ 96 w 115"/>
                <a:gd name="T9" fmla="*/ 118 h 248"/>
                <a:gd name="T10" fmla="*/ 93 w 115"/>
                <a:gd name="T11" fmla="*/ 103 h 248"/>
                <a:gd name="T12" fmla="*/ 93 w 115"/>
                <a:gd name="T13" fmla="*/ 102 h 248"/>
                <a:gd name="T14" fmla="*/ 93 w 115"/>
                <a:gd name="T15" fmla="*/ 102 h 248"/>
                <a:gd name="T16" fmla="*/ 91 w 115"/>
                <a:gd name="T17" fmla="*/ 98 h 248"/>
                <a:gd name="T18" fmla="*/ 87 w 115"/>
                <a:gd name="T19" fmla="*/ 86 h 248"/>
                <a:gd name="T20" fmla="*/ 83 w 115"/>
                <a:gd name="T21" fmla="*/ 74 h 248"/>
                <a:gd name="T22" fmla="*/ 83 w 115"/>
                <a:gd name="T23" fmla="*/ 73 h 248"/>
                <a:gd name="T24" fmla="*/ 80 w 115"/>
                <a:gd name="T25" fmla="*/ 60 h 248"/>
                <a:gd name="T26" fmla="*/ 77 w 115"/>
                <a:gd name="T27" fmla="*/ 52 h 248"/>
                <a:gd name="T28" fmla="*/ 75 w 115"/>
                <a:gd name="T29" fmla="*/ 44 h 248"/>
                <a:gd name="T30" fmla="*/ 72 w 115"/>
                <a:gd name="T31" fmla="*/ 36 h 248"/>
                <a:gd name="T32" fmla="*/ 68 w 115"/>
                <a:gd name="T33" fmla="*/ 28 h 248"/>
                <a:gd name="T34" fmla="*/ 65 w 115"/>
                <a:gd name="T35" fmla="*/ 18 h 248"/>
                <a:gd name="T36" fmla="*/ 55 w 115"/>
                <a:gd name="T37" fmla="*/ 0 h 248"/>
                <a:gd name="T38" fmla="*/ 55 w 115"/>
                <a:gd name="T39" fmla="*/ 0 h 248"/>
                <a:gd name="T40" fmla="*/ 54 w 115"/>
                <a:gd name="T41" fmla="*/ 0 h 248"/>
                <a:gd name="T42" fmla="*/ 45 w 115"/>
                <a:gd name="T43" fmla="*/ 6 h 248"/>
                <a:gd name="T44" fmla="*/ 41 w 115"/>
                <a:gd name="T45" fmla="*/ 10 h 248"/>
                <a:gd name="T46" fmla="*/ 41 w 115"/>
                <a:gd name="T47" fmla="*/ 10 h 248"/>
                <a:gd name="T48" fmla="*/ 41 w 115"/>
                <a:gd name="T49" fmla="*/ 10 h 248"/>
                <a:gd name="T50" fmla="*/ 21 w 115"/>
                <a:gd name="T51" fmla="*/ 30 h 248"/>
                <a:gd name="T52" fmla="*/ 21 w 115"/>
                <a:gd name="T53" fmla="*/ 30 h 248"/>
                <a:gd name="T54" fmla="*/ 20 w 115"/>
                <a:gd name="T55" fmla="*/ 30 h 248"/>
                <a:gd name="T56" fmla="*/ 16 w 115"/>
                <a:gd name="T57" fmla="*/ 35 h 248"/>
                <a:gd name="T58" fmla="*/ 12 w 115"/>
                <a:gd name="T59" fmla="*/ 39 h 248"/>
                <a:gd name="T60" fmla="*/ 8 w 115"/>
                <a:gd name="T61" fmla="*/ 44 h 248"/>
                <a:gd name="T62" fmla="*/ 6 w 115"/>
                <a:gd name="T63" fmla="*/ 47 h 248"/>
                <a:gd name="T64" fmla="*/ 3 w 115"/>
                <a:gd name="T65" fmla="*/ 61 h 248"/>
                <a:gd name="T66" fmla="*/ 5 w 115"/>
                <a:gd name="T67" fmla="*/ 65 h 248"/>
                <a:gd name="T68" fmla="*/ 12 w 115"/>
                <a:gd name="T69" fmla="*/ 81 h 248"/>
                <a:gd name="T70" fmla="*/ 17 w 115"/>
                <a:gd name="T71" fmla="*/ 92 h 248"/>
                <a:gd name="T72" fmla="*/ 20 w 115"/>
                <a:gd name="T73" fmla="*/ 99 h 248"/>
                <a:gd name="T74" fmla="*/ 23 w 115"/>
                <a:gd name="T75" fmla="*/ 104 h 248"/>
                <a:gd name="T76" fmla="*/ 26 w 115"/>
                <a:gd name="T77" fmla="*/ 110 h 248"/>
                <a:gd name="T78" fmla="*/ 29 w 115"/>
                <a:gd name="T79" fmla="*/ 115 h 248"/>
                <a:gd name="T80" fmla="*/ 36 w 115"/>
                <a:gd name="T81" fmla="*/ 133 h 248"/>
                <a:gd name="T82" fmla="*/ 40 w 115"/>
                <a:gd name="T83" fmla="*/ 141 h 248"/>
                <a:gd name="T84" fmla="*/ 40 w 115"/>
                <a:gd name="T85" fmla="*/ 142 h 248"/>
                <a:gd name="T86" fmla="*/ 47 w 115"/>
                <a:gd name="T87" fmla="*/ 156 h 248"/>
                <a:gd name="T88" fmla="*/ 50 w 115"/>
                <a:gd name="T89" fmla="*/ 162 h 248"/>
                <a:gd name="T90" fmla="*/ 51 w 115"/>
                <a:gd name="T91" fmla="*/ 168 h 248"/>
                <a:gd name="T92" fmla="*/ 51 w 115"/>
                <a:gd name="T93" fmla="*/ 168 h 248"/>
                <a:gd name="T94" fmla="*/ 51 w 115"/>
                <a:gd name="T95" fmla="*/ 168 h 248"/>
                <a:gd name="T96" fmla="*/ 58 w 115"/>
                <a:gd name="T97" fmla="*/ 179 h 248"/>
                <a:gd name="T98" fmla="*/ 66 w 115"/>
                <a:gd name="T99" fmla="*/ 193 h 248"/>
                <a:gd name="T100" fmla="*/ 66 w 115"/>
                <a:gd name="T101" fmla="*/ 194 h 248"/>
                <a:gd name="T102" fmla="*/ 72 w 115"/>
                <a:gd name="T103" fmla="*/ 204 h 248"/>
                <a:gd name="T104" fmla="*/ 78 w 115"/>
                <a:gd name="T105" fmla="*/ 212 h 248"/>
                <a:gd name="T106" fmla="*/ 82 w 115"/>
                <a:gd name="T107" fmla="*/ 216 h 248"/>
                <a:gd name="T108" fmla="*/ 88 w 115"/>
                <a:gd name="T109" fmla="*/ 224 h 248"/>
                <a:gd name="T110" fmla="*/ 94 w 115"/>
                <a:gd name="T111" fmla="*/ 232 h 248"/>
                <a:gd name="T112" fmla="*/ 109 w 115"/>
                <a:gd name="T113" fmla="*/ 248 h 248"/>
                <a:gd name="T114" fmla="*/ 110 w 115"/>
                <a:gd name="T115" fmla="*/ 247 h 248"/>
                <a:gd name="T116" fmla="*/ 111 w 115"/>
                <a:gd name="T117" fmla="*/ 247 h 248"/>
                <a:gd name="T118" fmla="*/ 111 w 115"/>
                <a:gd name="T119" fmla="*/ 247 h 248"/>
                <a:gd name="T120" fmla="*/ 112 w 115"/>
                <a:gd name="T121" fmla="*/ 227 h 248"/>
                <a:gd name="T122" fmla="*/ 111 w 115"/>
                <a:gd name="T123" fmla="*/ 21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5" h="248">
                  <a:moveTo>
                    <a:pt x="111" y="219"/>
                  </a:moveTo>
                  <a:cubicBezTo>
                    <a:pt x="111" y="211"/>
                    <a:pt x="110" y="203"/>
                    <a:pt x="109" y="196"/>
                  </a:cubicBezTo>
                  <a:cubicBezTo>
                    <a:pt x="109" y="192"/>
                    <a:pt x="109" y="188"/>
                    <a:pt x="108" y="184"/>
                  </a:cubicBezTo>
                  <a:cubicBezTo>
                    <a:pt x="107" y="170"/>
                    <a:pt x="104" y="156"/>
                    <a:pt x="101" y="143"/>
                  </a:cubicBezTo>
                  <a:cubicBezTo>
                    <a:pt x="99" y="135"/>
                    <a:pt x="97" y="126"/>
                    <a:pt x="96" y="118"/>
                  </a:cubicBezTo>
                  <a:cubicBezTo>
                    <a:pt x="95" y="113"/>
                    <a:pt x="94" y="108"/>
                    <a:pt x="93" y="103"/>
                  </a:cubicBezTo>
                  <a:cubicBezTo>
                    <a:pt x="93" y="102"/>
                    <a:pt x="93" y="102"/>
                    <a:pt x="93" y="102"/>
                  </a:cubicBezTo>
                  <a:cubicBezTo>
                    <a:pt x="93" y="102"/>
                    <a:pt x="93" y="102"/>
                    <a:pt x="93" y="102"/>
                  </a:cubicBezTo>
                  <a:cubicBezTo>
                    <a:pt x="92" y="101"/>
                    <a:pt x="92" y="99"/>
                    <a:pt x="91" y="98"/>
                  </a:cubicBezTo>
                  <a:cubicBezTo>
                    <a:pt x="89" y="94"/>
                    <a:pt x="88" y="90"/>
                    <a:pt x="87" y="86"/>
                  </a:cubicBezTo>
                  <a:cubicBezTo>
                    <a:pt x="87" y="82"/>
                    <a:pt x="85" y="78"/>
                    <a:pt x="83" y="74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3" y="69"/>
                    <a:pt x="83" y="64"/>
                    <a:pt x="80" y="60"/>
                  </a:cubicBezTo>
                  <a:cubicBezTo>
                    <a:pt x="78" y="58"/>
                    <a:pt x="78" y="55"/>
                    <a:pt x="77" y="52"/>
                  </a:cubicBezTo>
                  <a:cubicBezTo>
                    <a:pt x="77" y="50"/>
                    <a:pt x="76" y="47"/>
                    <a:pt x="75" y="44"/>
                  </a:cubicBezTo>
                  <a:cubicBezTo>
                    <a:pt x="73" y="42"/>
                    <a:pt x="72" y="39"/>
                    <a:pt x="72" y="36"/>
                  </a:cubicBezTo>
                  <a:cubicBezTo>
                    <a:pt x="71" y="34"/>
                    <a:pt x="70" y="31"/>
                    <a:pt x="68" y="28"/>
                  </a:cubicBezTo>
                  <a:cubicBezTo>
                    <a:pt x="67" y="26"/>
                    <a:pt x="66" y="22"/>
                    <a:pt x="65" y="18"/>
                  </a:cubicBezTo>
                  <a:cubicBezTo>
                    <a:pt x="62" y="11"/>
                    <a:pt x="60" y="4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5" y="6"/>
                  </a:cubicBezTo>
                  <a:cubicBezTo>
                    <a:pt x="43" y="8"/>
                    <a:pt x="42" y="9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17"/>
                    <a:pt x="30" y="23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2"/>
                    <a:pt x="18" y="33"/>
                    <a:pt x="16" y="35"/>
                  </a:cubicBezTo>
                  <a:cubicBezTo>
                    <a:pt x="15" y="36"/>
                    <a:pt x="13" y="37"/>
                    <a:pt x="12" y="39"/>
                  </a:cubicBezTo>
                  <a:cubicBezTo>
                    <a:pt x="9" y="41"/>
                    <a:pt x="8" y="43"/>
                    <a:pt x="8" y="44"/>
                  </a:cubicBezTo>
                  <a:cubicBezTo>
                    <a:pt x="7" y="45"/>
                    <a:pt x="7" y="46"/>
                    <a:pt x="6" y="47"/>
                  </a:cubicBezTo>
                  <a:cubicBezTo>
                    <a:pt x="0" y="54"/>
                    <a:pt x="0" y="56"/>
                    <a:pt x="3" y="61"/>
                  </a:cubicBezTo>
                  <a:cubicBezTo>
                    <a:pt x="4" y="62"/>
                    <a:pt x="5" y="63"/>
                    <a:pt x="5" y="65"/>
                  </a:cubicBezTo>
                  <a:cubicBezTo>
                    <a:pt x="7" y="71"/>
                    <a:pt x="9" y="76"/>
                    <a:pt x="12" y="81"/>
                  </a:cubicBezTo>
                  <a:cubicBezTo>
                    <a:pt x="14" y="85"/>
                    <a:pt x="16" y="88"/>
                    <a:pt x="17" y="92"/>
                  </a:cubicBezTo>
                  <a:cubicBezTo>
                    <a:pt x="18" y="95"/>
                    <a:pt x="19" y="97"/>
                    <a:pt x="20" y="99"/>
                  </a:cubicBezTo>
                  <a:cubicBezTo>
                    <a:pt x="21" y="100"/>
                    <a:pt x="22" y="102"/>
                    <a:pt x="23" y="104"/>
                  </a:cubicBezTo>
                  <a:cubicBezTo>
                    <a:pt x="24" y="106"/>
                    <a:pt x="25" y="108"/>
                    <a:pt x="26" y="110"/>
                  </a:cubicBezTo>
                  <a:cubicBezTo>
                    <a:pt x="27" y="112"/>
                    <a:pt x="28" y="113"/>
                    <a:pt x="29" y="115"/>
                  </a:cubicBezTo>
                  <a:cubicBezTo>
                    <a:pt x="29" y="120"/>
                    <a:pt x="32" y="127"/>
                    <a:pt x="36" y="133"/>
                  </a:cubicBezTo>
                  <a:cubicBezTo>
                    <a:pt x="37" y="136"/>
                    <a:pt x="39" y="139"/>
                    <a:pt x="40" y="141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42" y="146"/>
                    <a:pt x="44" y="152"/>
                    <a:pt x="47" y="156"/>
                  </a:cubicBezTo>
                  <a:cubicBezTo>
                    <a:pt x="49" y="158"/>
                    <a:pt x="49" y="160"/>
                    <a:pt x="50" y="162"/>
                  </a:cubicBezTo>
                  <a:cubicBezTo>
                    <a:pt x="50" y="164"/>
                    <a:pt x="50" y="166"/>
                    <a:pt x="51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4" y="171"/>
                    <a:pt x="56" y="175"/>
                    <a:pt x="58" y="179"/>
                  </a:cubicBezTo>
                  <a:cubicBezTo>
                    <a:pt x="60" y="184"/>
                    <a:pt x="62" y="189"/>
                    <a:pt x="66" y="193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9" y="197"/>
                    <a:pt x="72" y="200"/>
                    <a:pt x="72" y="204"/>
                  </a:cubicBezTo>
                  <a:cubicBezTo>
                    <a:pt x="73" y="208"/>
                    <a:pt x="76" y="210"/>
                    <a:pt x="78" y="212"/>
                  </a:cubicBezTo>
                  <a:cubicBezTo>
                    <a:pt x="79" y="214"/>
                    <a:pt x="81" y="215"/>
                    <a:pt x="82" y="216"/>
                  </a:cubicBezTo>
                  <a:cubicBezTo>
                    <a:pt x="83" y="219"/>
                    <a:pt x="85" y="222"/>
                    <a:pt x="88" y="224"/>
                  </a:cubicBezTo>
                  <a:cubicBezTo>
                    <a:pt x="90" y="226"/>
                    <a:pt x="92" y="229"/>
                    <a:pt x="94" y="232"/>
                  </a:cubicBezTo>
                  <a:cubicBezTo>
                    <a:pt x="95" y="235"/>
                    <a:pt x="101" y="248"/>
                    <a:pt x="109" y="248"/>
                  </a:cubicBezTo>
                  <a:cubicBezTo>
                    <a:pt x="109" y="248"/>
                    <a:pt x="110" y="247"/>
                    <a:pt x="11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15" y="242"/>
                    <a:pt x="113" y="234"/>
                    <a:pt x="112" y="227"/>
                  </a:cubicBezTo>
                  <a:cubicBezTo>
                    <a:pt x="111" y="224"/>
                    <a:pt x="111" y="221"/>
                    <a:pt x="111" y="219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31" name="Freeform 8">
              <a:extLst>
                <a:ext uri="{FF2B5EF4-FFF2-40B4-BE49-F238E27FC236}">
                  <a16:creationId xmlns:a16="http://schemas.microsoft.com/office/drawing/2014/main" id="{82E8A90E-A630-4FF0-ADC2-71EDD215B1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1712" y="1446210"/>
              <a:ext cx="3419408" cy="5673443"/>
            </a:xfrm>
            <a:custGeom>
              <a:avLst/>
              <a:gdLst>
                <a:gd name="T0" fmla="*/ 998 w 998"/>
                <a:gd name="T1" fmla="*/ 1658 h 1658"/>
                <a:gd name="T2" fmla="*/ 949 w 998"/>
                <a:gd name="T3" fmla="*/ 1236 h 1658"/>
                <a:gd name="T4" fmla="*/ 933 w 998"/>
                <a:gd name="T5" fmla="*/ 1278 h 1658"/>
                <a:gd name="T6" fmla="*/ 844 w 998"/>
                <a:gd name="T7" fmla="*/ 1395 h 1658"/>
                <a:gd name="T8" fmla="*/ 727 w 998"/>
                <a:gd name="T9" fmla="*/ 1499 h 1658"/>
                <a:gd name="T10" fmla="*/ 723 w 998"/>
                <a:gd name="T11" fmla="*/ 1542 h 1658"/>
                <a:gd name="T12" fmla="*/ 713 w 998"/>
                <a:gd name="T13" fmla="*/ 1579 h 1658"/>
                <a:gd name="T14" fmla="*/ 703 w 998"/>
                <a:gd name="T15" fmla="*/ 1578 h 1658"/>
                <a:gd name="T16" fmla="*/ 687 w 998"/>
                <a:gd name="T17" fmla="*/ 1578 h 1658"/>
                <a:gd name="T18" fmla="*/ 629 w 998"/>
                <a:gd name="T19" fmla="*/ 1578 h 1658"/>
                <a:gd name="T20" fmla="*/ 492 w 998"/>
                <a:gd name="T21" fmla="*/ 1578 h 1658"/>
                <a:gd name="T22" fmla="*/ 375 w 998"/>
                <a:gd name="T23" fmla="*/ 1577 h 1658"/>
                <a:gd name="T24" fmla="*/ 255 w 998"/>
                <a:gd name="T25" fmla="*/ 1578 h 1658"/>
                <a:gd name="T26" fmla="*/ 182 w 998"/>
                <a:gd name="T27" fmla="*/ 1578 h 1658"/>
                <a:gd name="T28" fmla="*/ 170 w 998"/>
                <a:gd name="T29" fmla="*/ 1578 h 1658"/>
                <a:gd name="T30" fmla="*/ 162 w 998"/>
                <a:gd name="T31" fmla="*/ 1580 h 1658"/>
                <a:gd name="T32" fmla="*/ 150 w 998"/>
                <a:gd name="T33" fmla="*/ 1572 h 1658"/>
                <a:gd name="T34" fmla="*/ 179 w 998"/>
                <a:gd name="T35" fmla="*/ 1399 h 1658"/>
                <a:gd name="T36" fmla="*/ 230 w 998"/>
                <a:gd name="T37" fmla="*/ 1271 h 1658"/>
                <a:gd name="T38" fmla="*/ 233 w 998"/>
                <a:gd name="T39" fmla="*/ 1177 h 1658"/>
                <a:gd name="T40" fmla="*/ 169 w 998"/>
                <a:gd name="T41" fmla="*/ 1113 h 1658"/>
                <a:gd name="T42" fmla="*/ 86 w 998"/>
                <a:gd name="T43" fmla="*/ 1011 h 1658"/>
                <a:gd name="T44" fmla="*/ 44 w 998"/>
                <a:gd name="T45" fmla="*/ 923 h 1658"/>
                <a:gd name="T46" fmla="*/ 51 w 998"/>
                <a:gd name="T47" fmla="*/ 865 h 1658"/>
                <a:gd name="T48" fmla="*/ 121 w 998"/>
                <a:gd name="T49" fmla="*/ 726 h 1658"/>
                <a:gd name="T50" fmla="*/ 140 w 998"/>
                <a:gd name="T51" fmla="*/ 692 h 1658"/>
                <a:gd name="T52" fmla="*/ 201 w 998"/>
                <a:gd name="T53" fmla="*/ 604 h 1658"/>
                <a:gd name="T54" fmla="*/ 347 w 998"/>
                <a:gd name="T55" fmla="*/ 461 h 1658"/>
                <a:gd name="T56" fmla="*/ 296 w 998"/>
                <a:gd name="T57" fmla="*/ 490 h 1658"/>
                <a:gd name="T58" fmla="*/ 186 w 998"/>
                <a:gd name="T59" fmla="*/ 566 h 1658"/>
                <a:gd name="T60" fmla="*/ 167 w 998"/>
                <a:gd name="T61" fmla="*/ 579 h 1658"/>
                <a:gd name="T62" fmla="*/ 317 w 998"/>
                <a:gd name="T63" fmla="*/ 319 h 1658"/>
                <a:gd name="T64" fmla="*/ 558 w 998"/>
                <a:gd name="T65" fmla="*/ 96 h 1658"/>
                <a:gd name="T66" fmla="*/ 691 w 998"/>
                <a:gd name="T67" fmla="*/ 88 h 1658"/>
                <a:gd name="T68" fmla="*/ 827 w 998"/>
                <a:gd name="T69" fmla="*/ 314 h 1658"/>
                <a:gd name="T70" fmla="*/ 816 w 998"/>
                <a:gd name="T71" fmla="*/ 334 h 1658"/>
                <a:gd name="T72" fmla="*/ 803 w 998"/>
                <a:gd name="T73" fmla="*/ 352 h 1658"/>
                <a:gd name="T74" fmla="*/ 785 w 998"/>
                <a:gd name="T75" fmla="*/ 389 h 1658"/>
                <a:gd name="T76" fmla="*/ 764 w 998"/>
                <a:gd name="T77" fmla="*/ 429 h 1658"/>
                <a:gd name="T78" fmla="*/ 763 w 998"/>
                <a:gd name="T79" fmla="*/ 440 h 1658"/>
                <a:gd name="T80" fmla="*/ 730 w 998"/>
                <a:gd name="T81" fmla="*/ 474 h 1658"/>
                <a:gd name="T82" fmla="*/ 708 w 998"/>
                <a:gd name="T83" fmla="*/ 489 h 1658"/>
                <a:gd name="T84" fmla="*/ 696 w 998"/>
                <a:gd name="T85" fmla="*/ 500 h 1658"/>
                <a:gd name="T86" fmla="*/ 686 w 998"/>
                <a:gd name="T87" fmla="*/ 508 h 1658"/>
                <a:gd name="T88" fmla="*/ 667 w 998"/>
                <a:gd name="T89" fmla="*/ 526 h 1658"/>
                <a:gd name="T90" fmla="*/ 587 w 998"/>
                <a:gd name="T91" fmla="*/ 540 h 1658"/>
                <a:gd name="T92" fmla="*/ 559 w 998"/>
                <a:gd name="T93" fmla="*/ 523 h 1658"/>
                <a:gd name="T94" fmla="*/ 522 w 998"/>
                <a:gd name="T95" fmla="*/ 562 h 1658"/>
                <a:gd name="T96" fmla="*/ 523 w 998"/>
                <a:gd name="T97" fmla="*/ 571 h 1658"/>
                <a:gd name="T98" fmla="*/ 564 w 998"/>
                <a:gd name="T99" fmla="*/ 634 h 1658"/>
                <a:gd name="T100" fmla="*/ 661 w 998"/>
                <a:gd name="T101" fmla="*/ 719 h 1658"/>
                <a:gd name="T102" fmla="*/ 705 w 998"/>
                <a:gd name="T103" fmla="*/ 849 h 1658"/>
                <a:gd name="T104" fmla="*/ 697 w 998"/>
                <a:gd name="T105" fmla="*/ 890 h 1658"/>
                <a:gd name="T106" fmla="*/ 842 w 998"/>
                <a:gd name="T107" fmla="*/ 988 h 1658"/>
                <a:gd name="T108" fmla="*/ 890 w 998"/>
                <a:gd name="T109" fmla="*/ 1042 h 1658"/>
                <a:gd name="T110" fmla="*/ 951 w 998"/>
                <a:gd name="T111" fmla="*/ 1202 h 1658"/>
                <a:gd name="T112" fmla="*/ 949 w 998"/>
                <a:gd name="T113" fmla="*/ 1236 h 1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8" h="1658">
                  <a:moveTo>
                    <a:pt x="0" y="0"/>
                  </a:moveTo>
                  <a:cubicBezTo>
                    <a:pt x="0" y="1658"/>
                    <a:pt x="0" y="1658"/>
                    <a:pt x="0" y="1658"/>
                  </a:cubicBezTo>
                  <a:cubicBezTo>
                    <a:pt x="998" y="1658"/>
                    <a:pt x="998" y="1658"/>
                    <a:pt x="998" y="1658"/>
                  </a:cubicBezTo>
                  <a:cubicBezTo>
                    <a:pt x="998" y="0"/>
                    <a:pt x="998" y="0"/>
                    <a:pt x="998" y="0"/>
                  </a:cubicBezTo>
                  <a:lnTo>
                    <a:pt x="0" y="0"/>
                  </a:lnTo>
                  <a:close/>
                  <a:moveTo>
                    <a:pt x="949" y="1236"/>
                  </a:moveTo>
                  <a:cubicBezTo>
                    <a:pt x="948" y="1237"/>
                    <a:pt x="948" y="1237"/>
                    <a:pt x="948" y="1237"/>
                  </a:cubicBezTo>
                  <a:cubicBezTo>
                    <a:pt x="948" y="1237"/>
                    <a:pt x="948" y="1237"/>
                    <a:pt x="948" y="1237"/>
                  </a:cubicBezTo>
                  <a:cubicBezTo>
                    <a:pt x="946" y="1251"/>
                    <a:pt x="939" y="1265"/>
                    <a:pt x="933" y="1278"/>
                  </a:cubicBezTo>
                  <a:cubicBezTo>
                    <a:pt x="931" y="1281"/>
                    <a:pt x="931" y="1281"/>
                    <a:pt x="931" y="1281"/>
                  </a:cubicBezTo>
                  <a:cubicBezTo>
                    <a:pt x="922" y="1302"/>
                    <a:pt x="913" y="1319"/>
                    <a:pt x="903" y="1334"/>
                  </a:cubicBezTo>
                  <a:cubicBezTo>
                    <a:pt x="888" y="1358"/>
                    <a:pt x="868" y="1379"/>
                    <a:pt x="844" y="1395"/>
                  </a:cubicBezTo>
                  <a:cubicBezTo>
                    <a:pt x="832" y="1403"/>
                    <a:pt x="819" y="1409"/>
                    <a:pt x="807" y="1414"/>
                  </a:cubicBezTo>
                  <a:cubicBezTo>
                    <a:pt x="793" y="1420"/>
                    <a:pt x="779" y="1427"/>
                    <a:pt x="766" y="1436"/>
                  </a:cubicBezTo>
                  <a:cubicBezTo>
                    <a:pt x="742" y="1453"/>
                    <a:pt x="734" y="1475"/>
                    <a:pt x="727" y="1499"/>
                  </a:cubicBezTo>
                  <a:cubicBezTo>
                    <a:pt x="727" y="1499"/>
                    <a:pt x="722" y="1514"/>
                    <a:pt x="721" y="1518"/>
                  </a:cubicBezTo>
                  <a:cubicBezTo>
                    <a:pt x="720" y="1524"/>
                    <a:pt x="721" y="1531"/>
                    <a:pt x="722" y="1536"/>
                  </a:cubicBezTo>
                  <a:cubicBezTo>
                    <a:pt x="722" y="1538"/>
                    <a:pt x="722" y="1540"/>
                    <a:pt x="723" y="1542"/>
                  </a:cubicBezTo>
                  <a:cubicBezTo>
                    <a:pt x="723" y="1544"/>
                    <a:pt x="723" y="1544"/>
                    <a:pt x="723" y="1544"/>
                  </a:cubicBezTo>
                  <a:cubicBezTo>
                    <a:pt x="725" y="1554"/>
                    <a:pt x="728" y="1572"/>
                    <a:pt x="717" y="1578"/>
                  </a:cubicBezTo>
                  <a:cubicBezTo>
                    <a:pt x="716" y="1578"/>
                    <a:pt x="714" y="1579"/>
                    <a:pt x="713" y="1579"/>
                  </a:cubicBezTo>
                  <a:cubicBezTo>
                    <a:pt x="711" y="1579"/>
                    <a:pt x="710" y="1579"/>
                    <a:pt x="709" y="1579"/>
                  </a:cubicBezTo>
                  <a:cubicBezTo>
                    <a:pt x="707" y="1578"/>
                    <a:pt x="706" y="1578"/>
                    <a:pt x="704" y="1578"/>
                  </a:cubicBezTo>
                  <a:cubicBezTo>
                    <a:pt x="704" y="1578"/>
                    <a:pt x="703" y="1578"/>
                    <a:pt x="703" y="1578"/>
                  </a:cubicBezTo>
                  <a:cubicBezTo>
                    <a:pt x="701" y="1578"/>
                    <a:pt x="700" y="1578"/>
                    <a:pt x="699" y="1578"/>
                  </a:cubicBezTo>
                  <a:cubicBezTo>
                    <a:pt x="697" y="1578"/>
                    <a:pt x="695" y="1578"/>
                    <a:pt x="693" y="1578"/>
                  </a:cubicBezTo>
                  <a:cubicBezTo>
                    <a:pt x="691" y="1578"/>
                    <a:pt x="689" y="1578"/>
                    <a:pt x="687" y="1578"/>
                  </a:cubicBezTo>
                  <a:cubicBezTo>
                    <a:pt x="686" y="1578"/>
                    <a:pt x="685" y="1578"/>
                    <a:pt x="684" y="1578"/>
                  </a:cubicBezTo>
                  <a:cubicBezTo>
                    <a:pt x="673" y="1578"/>
                    <a:pt x="661" y="1578"/>
                    <a:pt x="652" y="1578"/>
                  </a:cubicBezTo>
                  <a:cubicBezTo>
                    <a:pt x="648" y="1578"/>
                    <a:pt x="633" y="1578"/>
                    <a:pt x="629" y="1578"/>
                  </a:cubicBezTo>
                  <a:cubicBezTo>
                    <a:pt x="627" y="1578"/>
                    <a:pt x="625" y="1578"/>
                    <a:pt x="622" y="1578"/>
                  </a:cubicBezTo>
                  <a:cubicBezTo>
                    <a:pt x="596" y="1578"/>
                    <a:pt x="571" y="1578"/>
                    <a:pt x="545" y="1578"/>
                  </a:cubicBezTo>
                  <a:cubicBezTo>
                    <a:pt x="527" y="1578"/>
                    <a:pt x="510" y="1578"/>
                    <a:pt x="492" y="1578"/>
                  </a:cubicBezTo>
                  <a:cubicBezTo>
                    <a:pt x="484" y="1578"/>
                    <a:pt x="484" y="1578"/>
                    <a:pt x="484" y="1578"/>
                  </a:cubicBezTo>
                  <a:cubicBezTo>
                    <a:pt x="466" y="1578"/>
                    <a:pt x="448" y="1577"/>
                    <a:pt x="430" y="1577"/>
                  </a:cubicBezTo>
                  <a:cubicBezTo>
                    <a:pt x="412" y="1577"/>
                    <a:pt x="393" y="1577"/>
                    <a:pt x="375" y="1577"/>
                  </a:cubicBezTo>
                  <a:cubicBezTo>
                    <a:pt x="348" y="1577"/>
                    <a:pt x="326" y="1577"/>
                    <a:pt x="306" y="1578"/>
                  </a:cubicBezTo>
                  <a:cubicBezTo>
                    <a:pt x="299" y="1578"/>
                    <a:pt x="299" y="1578"/>
                    <a:pt x="299" y="1578"/>
                  </a:cubicBezTo>
                  <a:cubicBezTo>
                    <a:pt x="284" y="1578"/>
                    <a:pt x="269" y="1578"/>
                    <a:pt x="255" y="1578"/>
                  </a:cubicBezTo>
                  <a:cubicBezTo>
                    <a:pt x="240" y="1578"/>
                    <a:pt x="225" y="1579"/>
                    <a:pt x="210" y="1579"/>
                  </a:cubicBezTo>
                  <a:cubicBezTo>
                    <a:pt x="201" y="1579"/>
                    <a:pt x="191" y="1578"/>
                    <a:pt x="182" y="1578"/>
                  </a:cubicBezTo>
                  <a:cubicBezTo>
                    <a:pt x="182" y="1578"/>
                    <a:pt x="182" y="1578"/>
                    <a:pt x="182" y="1578"/>
                  </a:cubicBezTo>
                  <a:cubicBezTo>
                    <a:pt x="180" y="1578"/>
                    <a:pt x="178" y="1578"/>
                    <a:pt x="177" y="1579"/>
                  </a:cubicBezTo>
                  <a:cubicBezTo>
                    <a:pt x="176" y="1579"/>
                    <a:pt x="174" y="1579"/>
                    <a:pt x="173" y="1579"/>
                  </a:cubicBezTo>
                  <a:cubicBezTo>
                    <a:pt x="172" y="1579"/>
                    <a:pt x="171" y="1579"/>
                    <a:pt x="170" y="1578"/>
                  </a:cubicBezTo>
                  <a:cubicBezTo>
                    <a:pt x="169" y="1578"/>
                    <a:pt x="169" y="1578"/>
                    <a:pt x="168" y="1578"/>
                  </a:cubicBezTo>
                  <a:cubicBezTo>
                    <a:pt x="167" y="1578"/>
                    <a:pt x="165" y="1579"/>
                    <a:pt x="164" y="1579"/>
                  </a:cubicBezTo>
                  <a:cubicBezTo>
                    <a:pt x="164" y="1580"/>
                    <a:pt x="163" y="1580"/>
                    <a:pt x="162" y="1580"/>
                  </a:cubicBezTo>
                  <a:cubicBezTo>
                    <a:pt x="162" y="1580"/>
                    <a:pt x="162" y="1580"/>
                    <a:pt x="162" y="1580"/>
                  </a:cubicBezTo>
                  <a:cubicBezTo>
                    <a:pt x="159" y="1578"/>
                    <a:pt x="157" y="1578"/>
                    <a:pt x="155" y="1578"/>
                  </a:cubicBezTo>
                  <a:cubicBezTo>
                    <a:pt x="151" y="1577"/>
                    <a:pt x="150" y="1577"/>
                    <a:pt x="150" y="1572"/>
                  </a:cubicBezTo>
                  <a:cubicBezTo>
                    <a:pt x="149" y="1564"/>
                    <a:pt x="151" y="1556"/>
                    <a:pt x="153" y="1547"/>
                  </a:cubicBezTo>
                  <a:cubicBezTo>
                    <a:pt x="153" y="1543"/>
                    <a:pt x="154" y="1540"/>
                    <a:pt x="154" y="1536"/>
                  </a:cubicBezTo>
                  <a:cubicBezTo>
                    <a:pt x="161" y="1490"/>
                    <a:pt x="170" y="1445"/>
                    <a:pt x="179" y="1399"/>
                  </a:cubicBezTo>
                  <a:cubicBezTo>
                    <a:pt x="180" y="1393"/>
                    <a:pt x="181" y="1388"/>
                    <a:pt x="182" y="1383"/>
                  </a:cubicBezTo>
                  <a:cubicBezTo>
                    <a:pt x="184" y="1371"/>
                    <a:pt x="186" y="1359"/>
                    <a:pt x="190" y="1347"/>
                  </a:cubicBezTo>
                  <a:cubicBezTo>
                    <a:pt x="199" y="1324"/>
                    <a:pt x="212" y="1300"/>
                    <a:pt x="230" y="1271"/>
                  </a:cubicBezTo>
                  <a:cubicBezTo>
                    <a:pt x="232" y="1269"/>
                    <a:pt x="233" y="1267"/>
                    <a:pt x="234" y="1265"/>
                  </a:cubicBezTo>
                  <a:cubicBezTo>
                    <a:pt x="248" y="1245"/>
                    <a:pt x="260" y="1226"/>
                    <a:pt x="250" y="1200"/>
                  </a:cubicBezTo>
                  <a:cubicBezTo>
                    <a:pt x="247" y="1190"/>
                    <a:pt x="240" y="1183"/>
                    <a:pt x="233" y="1177"/>
                  </a:cubicBezTo>
                  <a:cubicBezTo>
                    <a:pt x="232" y="1176"/>
                    <a:pt x="230" y="1174"/>
                    <a:pt x="229" y="1173"/>
                  </a:cubicBezTo>
                  <a:cubicBezTo>
                    <a:pt x="225" y="1170"/>
                    <a:pt x="222" y="1166"/>
                    <a:pt x="218" y="1163"/>
                  </a:cubicBezTo>
                  <a:cubicBezTo>
                    <a:pt x="202" y="1147"/>
                    <a:pt x="184" y="1130"/>
                    <a:pt x="169" y="1113"/>
                  </a:cubicBezTo>
                  <a:cubicBezTo>
                    <a:pt x="116" y="1054"/>
                    <a:pt x="116" y="1054"/>
                    <a:pt x="116" y="1054"/>
                  </a:cubicBezTo>
                  <a:cubicBezTo>
                    <a:pt x="108" y="1045"/>
                    <a:pt x="101" y="1034"/>
                    <a:pt x="95" y="1024"/>
                  </a:cubicBezTo>
                  <a:cubicBezTo>
                    <a:pt x="92" y="1020"/>
                    <a:pt x="89" y="1016"/>
                    <a:pt x="86" y="1011"/>
                  </a:cubicBezTo>
                  <a:cubicBezTo>
                    <a:pt x="83" y="1007"/>
                    <a:pt x="80" y="1003"/>
                    <a:pt x="77" y="998"/>
                  </a:cubicBezTo>
                  <a:cubicBezTo>
                    <a:pt x="66" y="982"/>
                    <a:pt x="54" y="965"/>
                    <a:pt x="46" y="947"/>
                  </a:cubicBezTo>
                  <a:cubicBezTo>
                    <a:pt x="43" y="940"/>
                    <a:pt x="43" y="931"/>
                    <a:pt x="44" y="923"/>
                  </a:cubicBezTo>
                  <a:cubicBezTo>
                    <a:pt x="44" y="920"/>
                    <a:pt x="44" y="917"/>
                    <a:pt x="44" y="914"/>
                  </a:cubicBezTo>
                  <a:cubicBezTo>
                    <a:pt x="44" y="900"/>
                    <a:pt x="47" y="887"/>
                    <a:pt x="50" y="873"/>
                  </a:cubicBezTo>
                  <a:cubicBezTo>
                    <a:pt x="50" y="870"/>
                    <a:pt x="51" y="867"/>
                    <a:pt x="51" y="865"/>
                  </a:cubicBezTo>
                  <a:cubicBezTo>
                    <a:pt x="59" y="841"/>
                    <a:pt x="71" y="818"/>
                    <a:pt x="83" y="795"/>
                  </a:cubicBezTo>
                  <a:cubicBezTo>
                    <a:pt x="86" y="789"/>
                    <a:pt x="89" y="783"/>
                    <a:pt x="92" y="777"/>
                  </a:cubicBezTo>
                  <a:cubicBezTo>
                    <a:pt x="101" y="760"/>
                    <a:pt x="111" y="743"/>
                    <a:pt x="121" y="726"/>
                  </a:cubicBezTo>
                  <a:cubicBezTo>
                    <a:pt x="127" y="716"/>
                    <a:pt x="133" y="706"/>
                    <a:pt x="139" y="696"/>
                  </a:cubicBezTo>
                  <a:cubicBezTo>
                    <a:pt x="141" y="691"/>
                    <a:pt x="141" y="691"/>
                    <a:pt x="141" y="691"/>
                  </a:cubicBezTo>
                  <a:cubicBezTo>
                    <a:pt x="140" y="692"/>
                    <a:pt x="140" y="692"/>
                    <a:pt x="140" y="692"/>
                  </a:cubicBezTo>
                  <a:cubicBezTo>
                    <a:pt x="154" y="668"/>
                    <a:pt x="170" y="647"/>
                    <a:pt x="187" y="624"/>
                  </a:cubicBezTo>
                  <a:cubicBezTo>
                    <a:pt x="190" y="620"/>
                    <a:pt x="190" y="620"/>
                    <a:pt x="190" y="620"/>
                  </a:cubicBezTo>
                  <a:cubicBezTo>
                    <a:pt x="194" y="615"/>
                    <a:pt x="198" y="609"/>
                    <a:pt x="201" y="604"/>
                  </a:cubicBezTo>
                  <a:cubicBezTo>
                    <a:pt x="209" y="594"/>
                    <a:pt x="216" y="583"/>
                    <a:pt x="225" y="573"/>
                  </a:cubicBezTo>
                  <a:cubicBezTo>
                    <a:pt x="247" y="547"/>
                    <a:pt x="281" y="509"/>
                    <a:pt x="321" y="480"/>
                  </a:cubicBezTo>
                  <a:cubicBezTo>
                    <a:pt x="329" y="474"/>
                    <a:pt x="338" y="467"/>
                    <a:pt x="347" y="461"/>
                  </a:cubicBezTo>
                  <a:cubicBezTo>
                    <a:pt x="351" y="459"/>
                    <a:pt x="351" y="459"/>
                    <a:pt x="351" y="459"/>
                  </a:cubicBezTo>
                  <a:cubicBezTo>
                    <a:pt x="349" y="455"/>
                    <a:pt x="349" y="455"/>
                    <a:pt x="349" y="455"/>
                  </a:cubicBezTo>
                  <a:cubicBezTo>
                    <a:pt x="328" y="467"/>
                    <a:pt x="309" y="478"/>
                    <a:pt x="296" y="490"/>
                  </a:cubicBezTo>
                  <a:cubicBezTo>
                    <a:pt x="263" y="520"/>
                    <a:pt x="202" y="584"/>
                    <a:pt x="179" y="618"/>
                  </a:cubicBezTo>
                  <a:cubicBezTo>
                    <a:pt x="164" y="642"/>
                    <a:pt x="147" y="663"/>
                    <a:pt x="138" y="674"/>
                  </a:cubicBezTo>
                  <a:cubicBezTo>
                    <a:pt x="145" y="652"/>
                    <a:pt x="165" y="596"/>
                    <a:pt x="186" y="566"/>
                  </a:cubicBezTo>
                  <a:cubicBezTo>
                    <a:pt x="214" y="526"/>
                    <a:pt x="255" y="482"/>
                    <a:pt x="255" y="482"/>
                  </a:cubicBezTo>
                  <a:cubicBezTo>
                    <a:pt x="252" y="479"/>
                    <a:pt x="252" y="479"/>
                    <a:pt x="252" y="479"/>
                  </a:cubicBezTo>
                  <a:cubicBezTo>
                    <a:pt x="252" y="479"/>
                    <a:pt x="205" y="521"/>
                    <a:pt x="167" y="579"/>
                  </a:cubicBezTo>
                  <a:cubicBezTo>
                    <a:pt x="172" y="556"/>
                    <a:pt x="188" y="499"/>
                    <a:pt x="220" y="473"/>
                  </a:cubicBezTo>
                  <a:cubicBezTo>
                    <a:pt x="253" y="446"/>
                    <a:pt x="280" y="392"/>
                    <a:pt x="302" y="348"/>
                  </a:cubicBezTo>
                  <a:cubicBezTo>
                    <a:pt x="307" y="338"/>
                    <a:pt x="312" y="328"/>
                    <a:pt x="317" y="319"/>
                  </a:cubicBezTo>
                  <a:cubicBezTo>
                    <a:pt x="331" y="293"/>
                    <a:pt x="351" y="271"/>
                    <a:pt x="372" y="248"/>
                  </a:cubicBezTo>
                  <a:cubicBezTo>
                    <a:pt x="388" y="231"/>
                    <a:pt x="405" y="213"/>
                    <a:pt x="419" y="193"/>
                  </a:cubicBezTo>
                  <a:cubicBezTo>
                    <a:pt x="439" y="163"/>
                    <a:pt x="485" y="111"/>
                    <a:pt x="558" y="96"/>
                  </a:cubicBezTo>
                  <a:cubicBezTo>
                    <a:pt x="574" y="93"/>
                    <a:pt x="586" y="89"/>
                    <a:pt x="597" y="86"/>
                  </a:cubicBezTo>
                  <a:cubicBezTo>
                    <a:pt x="612" y="81"/>
                    <a:pt x="624" y="78"/>
                    <a:pt x="639" y="78"/>
                  </a:cubicBezTo>
                  <a:cubicBezTo>
                    <a:pt x="653" y="78"/>
                    <a:pt x="669" y="81"/>
                    <a:pt x="691" y="88"/>
                  </a:cubicBezTo>
                  <a:cubicBezTo>
                    <a:pt x="760" y="112"/>
                    <a:pt x="796" y="135"/>
                    <a:pt x="821" y="170"/>
                  </a:cubicBezTo>
                  <a:cubicBezTo>
                    <a:pt x="847" y="206"/>
                    <a:pt x="865" y="265"/>
                    <a:pt x="852" y="290"/>
                  </a:cubicBezTo>
                  <a:cubicBezTo>
                    <a:pt x="848" y="298"/>
                    <a:pt x="839" y="306"/>
                    <a:pt x="827" y="314"/>
                  </a:cubicBezTo>
                  <a:cubicBezTo>
                    <a:pt x="826" y="314"/>
                    <a:pt x="826" y="314"/>
                    <a:pt x="826" y="314"/>
                  </a:cubicBezTo>
                  <a:cubicBezTo>
                    <a:pt x="826" y="315"/>
                    <a:pt x="826" y="315"/>
                    <a:pt x="826" y="315"/>
                  </a:cubicBezTo>
                  <a:cubicBezTo>
                    <a:pt x="824" y="324"/>
                    <a:pt x="821" y="329"/>
                    <a:pt x="816" y="334"/>
                  </a:cubicBezTo>
                  <a:cubicBezTo>
                    <a:pt x="816" y="334"/>
                    <a:pt x="816" y="334"/>
                    <a:pt x="816" y="334"/>
                  </a:cubicBezTo>
                  <a:cubicBezTo>
                    <a:pt x="813" y="337"/>
                    <a:pt x="810" y="340"/>
                    <a:pt x="808" y="343"/>
                  </a:cubicBezTo>
                  <a:cubicBezTo>
                    <a:pt x="807" y="344"/>
                    <a:pt x="806" y="346"/>
                    <a:pt x="803" y="352"/>
                  </a:cubicBezTo>
                  <a:cubicBezTo>
                    <a:pt x="800" y="357"/>
                    <a:pt x="798" y="361"/>
                    <a:pt x="798" y="362"/>
                  </a:cubicBezTo>
                  <a:cubicBezTo>
                    <a:pt x="796" y="367"/>
                    <a:pt x="794" y="371"/>
                    <a:pt x="791" y="376"/>
                  </a:cubicBezTo>
                  <a:cubicBezTo>
                    <a:pt x="789" y="380"/>
                    <a:pt x="786" y="385"/>
                    <a:pt x="785" y="389"/>
                  </a:cubicBezTo>
                  <a:cubicBezTo>
                    <a:pt x="783" y="393"/>
                    <a:pt x="779" y="396"/>
                    <a:pt x="775" y="399"/>
                  </a:cubicBezTo>
                  <a:cubicBezTo>
                    <a:pt x="773" y="401"/>
                    <a:pt x="770" y="404"/>
                    <a:pt x="769" y="406"/>
                  </a:cubicBezTo>
                  <a:cubicBezTo>
                    <a:pt x="764" y="412"/>
                    <a:pt x="764" y="421"/>
                    <a:pt x="764" y="429"/>
                  </a:cubicBezTo>
                  <a:cubicBezTo>
                    <a:pt x="764" y="431"/>
                    <a:pt x="764" y="433"/>
                    <a:pt x="763" y="435"/>
                  </a:cubicBezTo>
                  <a:cubicBezTo>
                    <a:pt x="763" y="435"/>
                    <a:pt x="763" y="435"/>
                    <a:pt x="763" y="435"/>
                  </a:cubicBezTo>
                  <a:cubicBezTo>
                    <a:pt x="763" y="436"/>
                    <a:pt x="763" y="438"/>
                    <a:pt x="763" y="440"/>
                  </a:cubicBezTo>
                  <a:cubicBezTo>
                    <a:pt x="761" y="454"/>
                    <a:pt x="759" y="477"/>
                    <a:pt x="744" y="477"/>
                  </a:cubicBezTo>
                  <a:cubicBezTo>
                    <a:pt x="741" y="477"/>
                    <a:pt x="738" y="476"/>
                    <a:pt x="735" y="475"/>
                  </a:cubicBezTo>
                  <a:cubicBezTo>
                    <a:pt x="733" y="475"/>
                    <a:pt x="732" y="475"/>
                    <a:pt x="730" y="474"/>
                  </a:cubicBezTo>
                  <a:cubicBezTo>
                    <a:pt x="729" y="474"/>
                    <a:pt x="728" y="474"/>
                    <a:pt x="727" y="474"/>
                  </a:cubicBezTo>
                  <a:cubicBezTo>
                    <a:pt x="719" y="474"/>
                    <a:pt x="715" y="479"/>
                    <a:pt x="710" y="485"/>
                  </a:cubicBezTo>
                  <a:cubicBezTo>
                    <a:pt x="709" y="486"/>
                    <a:pt x="708" y="488"/>
                    <a:pt x="708" y="489"/>
                  </a:cubicBezTo>
                  <a:cubicBezTo>
                    <a:pt x="707" y="491"/>
                    <a:pt x="706" y="492"/>
                    <a:pt x="705" y="493"/>
                  </a:cubicBezTo>
                  <a:cubicBezTo>
                    <a:pt x="704" y="494"/>
                    <a:pt x="703" y="494"/>
                    <a:pt x="703" y="494"/>
                  </a:cubicBezTo>
                  <a:cubicBezTo>
                    <a:pt x="699" y="496"/>
                    <a:pt x="696" y="497"/>
                    <a:pt x="696" y="500"/>
                  </a:cubicBezTo>
                  <a:cubicBezTo>
                    <a:pt x="696" y="503"/>
                    <a:pt x="695" y="505"/>
                    <a:pt x="694" y="506"/>
                  </a:cubicBezTo>
                  <a:cubicBezTo>
                    <a:pt x="693" y="507"/>
                    <a:pt x="691" y="508"/>
                    <a:pt x="689" y="508"/>
                  </a:cubicBezTo>
                  <a:cubicBezTo>
                    <a:pt x="688" y="508"/>
                    <a:pt x="687" y="508"/>
                    <a:pt x="686" y="508"/>
                  </a:cubicBezTo>
                  <a:cubicBezTo>
                    <a:pt x="686" y="507"/>
                    <a:pt x="686" y="507"/>
                    <a:pt x="686" y="507"/>
                  </a:cubicBezTo>
                  <a:cubicBezTo>
                    <a:pt x="685" y="508"/>
                    <a:pt x="685" y="508"/>
                    <a:pt x="685" y="508"/>
                  </a:cubicBezTo>
                  <a:cubicBezTo>
                    <a:pt x="676" y="510"/>
                    <a:pt x="669" y="518"/>
                    <a:pt x="667" y="526"/>
                  </a:cubicBezTo>
                  <a:cubicBezTo>
                    <a:pt x="665" y="544"/>
                    <a:pt x="640" y="547"/>
                    <a:pt x="626" y="547"/>
                  </a:cubicBezTo>
                  <a:cubicBezTo>
                    <a:pt x="621" y="547"/>
                    <a:pt x="616" y="546"/>
                    <a:pt x="611" y="546"/>
                  </a:cubicBezTo>
                  <a:cubicBezTo>
                    <a:pt x="602" y="545"/>
                    <a:pt x="594" y="543"/>
                    <a:pt x="587" y="540"/>
                  </a:cubicBezTo>
                  <a:cubicBezTo>
                    <a:pt x="585" y="539"/>
                    <a:pt x="581" y="536"/>
                    <a:pt x="578" y="533"/>
                  </a:cubicBezTo>
                  <a:cubicBezTo>
                    <a:pt x="572" y="528"/>
                    <a:pt x="566" y="523"/>
                    <a:pt x="560" y="523"/>
                  </a:cubicBezTo>
                  <a:cubicBezTo>
                    <a:pt x="560" y="523"/>
                    <a:pt x="560" y="523"/>
                    <a:pt x="559" y="523"/>
                  </a:cubicBezTo>
                  <a:cubicBezTo>
                    <a:pt x="558" y="523"/>
                    <a:pt x="557" y="523"/>
                    <a:pt x="555" y="523"/>
                  </a:cubicBezTo>
                  <a:cubicBezTo>
                    <a:pt x="547" y="523"/>
                    <a:pt x="538" y="526"/>
                    <a:pt x="532" y="530"/>
                  </a:cubicBezTo>
                  <a:cubicBezTo>
                    <a:pt x="521" y="538"/>
                    <a:pt x="522" y="551"/>
                    <a:pt x="522" y="562"/>
                  </a:cubicBezTo>
                  <a:cubicBezTo>
                    <a:pt x="522" y="563"/>
                    <a:pt x="522" y="563"/>
                    <a:pt x="522" y="563"/>
                  </a:cubicBezTo>
                  <a:cubicBezTo>
                    <a:pt x="523" y="564"/>
                    <a:pt x="523" y="564"/>
                    <a:pt x="523" y="564"/>
                  </a:cubicBezTo>
                  <a:cubicBezTo>
                    <a:pt x="523" y="565"/>
                    <a:pt x="523" y="568"/>
                    <a:pt x="523" y="571"/>
                  </a:cubicBezTo>
                  <a:cubicBezTo>
                    <a:pt x="524" y="572"/>
                    <a:pt x="524" y="574"/>
                    <a:pt x="524" y="576"/>
                  </a:cubicBezTo>
                  <a:cubicBezTo>
                    <a:pt x="526" y="588"/>
                    <a:pt x="531" y="600"/>
                    <a:pt x="538" y="610"/>
                  </a:cubicBezTo>
                  <a:cubicBezTo>
                    <a:pt x="545" y="619"/>
                    <a:pt x="555" y="627"/>
                    <a:pt x="564" y="634"/>
                  </a:cubicBezTo>
                  <a:cubicBezTo>
                    <a:pt x="568" y="637"/>
                    <a:pt x="572" y="640"/>
                    <a:pt x="575" y="643"/>
                  </a:cubicBezTo>
                  <a:cubicBezTo>
                    <a:pt x="583" y="650"/>
                    <a:pt x="592" y="657"/>
                    <a:pt x="600" y="664"/>
                  </a:cubicBezTo>
                  <a:cubicBezTo>
                    <a:pt x="621" y="681"/>
                    <a:pt x="642" y="699"/>
                    <a:pt x="661" y="719"/>
                  </a:cubicBezTo>
                  <a:cubicBezTo>
                    <a:pt x="678" y="736"/>
                    <a:pt x="691" y="753"/>
                    <a:pt x="699" y="770"/>
                  </a:cubicBezTo>
                  <a:cubicBezTo>
                    <a:pt x="707" y="784"/>
                    <a:pt x="711" y="798"/>
                    <a:pt x="712" y="811"/>
                  </a:cubicBezTo>
                  <a:cubicBezTo>
                    <a:pt x="713" y="825"/>
                    <a:pt x="709" y="837"/>
                    <a:pt x="705" y="849"/>
                  </a:cubicBezTo>
                  <a:cubicBezTo>
                    <a:pt x="704" y="853"/>
                    <a:pt x="702" y="856"/>
                    <a:pt x="701" y="859"/>
                  </a:cubicBezTo>
                  <a:cubicBezTo>
                    <a:pt x="701" y="860"/>
                    <a:pt x="701" y="860"/>
                    <a:pt x="700" y="862"/>
                  </a:cubicBezTo>
                  <a:cubicBezTo>
                    <a:pt x="695" y="877"/>
                    <a:pt x="692" y="887"/>
                    <a:pt x="697" y="890"/>
                  </a:cubicBezTo>
                  <a:cubicBezTo>
                    <a:pt x="701" y="892"/>
                    <a:pt x="705" y="894"/>
                    <a:pt x="709" y="897"/>
                  </a:cubicBezTo>
                  <a:cubicBezTo>
                    <a:pt x="729" y="907"/>
                    <a:pt x="748" y="919"/>
                    <a:pt x="768" y="932"/>
                  </a:cubicBezTo>
                  <a:cubicBezTo>
                    <a:pt x="797" y="951"/>
                    <a:pt x="821" y="970"/>
                    <a:pt x="842" y="988"/>
                  </a:cubicBezTo>
                  <a:cubicBezTo>
                    <a:pt x="847" y="993"/>
                    <a:pt x="852" y="998"/>
                    <a:pt x="857" y="1003"/>
                  </a:cubicBezTo>
                  <a:cubicBezTo>
                    <a:pt x="862" y="1009"/>
                    <a:pt x="868" y="1015"/>
                    <a:pt x="875" y="1021"/>
                  </a:cubicBezTo>
                  <a:cubicBezTo>
                    <a:pt x="881" y="1026"/>
                    <a:pt x="886" y="1035"/>
                    <a:pt x="890" y="1042"/>
                  </a:cubicBezTo>
                  <a:cubicBezTo>
                    <a:pt x="892" y="1046"/>
                    <a:pt x="895" y="1051"/>
                    <a:pt x="897" y="1055"/>
                  </a:cubicBezTo>
                  <a:cubicBezTo>
                    <a:pt x="929" y="1101"/>
                    <a:pt x="948" y="1153"/>
                    <a:pt x="951" y="1202"/>
                  </a:cubicBezTo>
                  <a:cubicBezTo>
                    <a:pt x="951" y="1202"/>
                    <a:pt x="951" y="1202"/>
                    <a:pt x="951" y="1202"/>
                  </a:cubicBezTo>
                  <a:cubicBezTo>
                    <a:pt x="951" y="1203"/>
                    <a:pt x="951" y="1203"/>
                    <a:pt x="951" y="1203"/>
                  </a:cubicBezTo>
                  <a:cubicBezTo>
                    <a:pt x="952" y="1205"/>
                    <a:pt x="952" y="1207"/>
                    <a:pt x="953" y="1208"/>
                  </a:cubicBezTo>
                  <a:cubicBezTo>
                    <a:pt x="956" y="1219"/>
                    <a:pt x="959" y="1227"/>
                    <a:pt x="949" y="1236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81CA1A4-D31B-4B9E-9D8F-F2E8D4675D43}"/>
              </a:ext>
            </a:extLst>
          </p:cNvPr>
          <p:cNvGrpSpPr/>
          <p:nvPr/>
        </p:nvGrpSpPr>
        <p:grpSpPr>
          <a:xfrm>
            <a:off x="4141058" y="5112248"/>
            <a:ext cx="6287732" cy="586041"/>
            <a:chOff x="4141058" y="5112248"/>
            <a:chExt cx="6287732" cy="586041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A34E39B9-8FB2-45FB-BF5B-6E9017F20C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1058" y="5112250"/>
              <a:ext cx="610977" cy="586039"/>
            </a:xfrm>
            <a:custGeom>
              <a:avLst/>
              <a:gdLst>
                <a:gd name="T0" fmla="*/ 110 w 179"/>
                <a:gd name="T1" fmla="*/ 134 h 171"/>
                <a:gd name="T2" fmla="*/ 110 w 179"/>
                <a:gd name="T3" fmla="*/ 134 h 171"/>
                <a:gd name="T4" fmla="*/ 110 w 179"/>
                <a:gd name="T5" fmla="*/ 134 h 171"/>
                <a:gd name="T6" fmla="*/ 44 w 179"/>
                <a:gd name="T7" fmla="*/ 134 h 171"/>
                <a:gd name="T8" fmla="*/ 44 w 179"/>
                <a:gd name="T9" fmla="*/ 68 h 171"/>
                <a:gd name="T10" fmla="*/ 77 w 179"/>
                <a:gd name="T11" fmla="*/ 54 h 171"/>
                <a:gd name="T12" fmla="*/ 110 w 179"/>
                <a:gd name="T13" fmla="*/ 68 h 171"/>
                <a:gd name="T14" fmla="*/ 110 w 179"/>
                <a:gd name="T15" fmla="*/ 134 h 171"/>
                <a:gd name="T16" fmla="*/ 175 w 179"/>
                <a:gd name="T17" fmla="*/ 4 h 171"/>
                <a:gd name="T18" fmla="*/ 175 w 179"/>
                <a:gd name="T19" fmla="*/ 4 h 171"/>
                <a:gd name="T20" fmla="*/ 165 w 179"/>
                <a:gd name="T21" fmla="*/ 1 h 171"/>
                <a:gd name="T22" fmla="*/ 124 w 179"/>
                <a:gd name="T23" fmla="*/ 1 h 171"/>
                <a:gd name="T24" fmla="*/ 113 w 179"/>
                <a:gd name="T25" fmla="*/ 13 h 171"/>
                <a:gd name="T26" fmla="*/ 125 w 179"/>
                <a:gd name="T27" fmla="*/ 25 h 171"/>
                <a:gd name="T28" fmla="*/ 138 w 179"/>
                <a:gd name="T29" fmla="*/ 24 h 171"/>
                <a:gd name="T30" fmla="*/ 118 w 179"/>
                <a:gd name="T31" fmla="*/ 45 h 171"/>
                <a:gd name="T32" fmla="*/ 77 w 179"/>
                <a:gd name="T33" fmla="*/ 31 h 171"/>
                <a:gd name="T34" fmla="*/ 28 w 179"/>
                <a:gd name="T35" fmla="*/ 51 h 171"/>
                <a:gd name="T36" fmla="*/ 28 w 179"/>
                <a:gd name="T37" fmla="*/ 150 h 171"/>
                <a:gd name="T38" fmla="*/ 77 w 179"/>
                <a:gd name="T39" fmla="*/ 171 h 171"/>
                <a:gd name="T40" fmla="*/ 126 w 179"/>
                <a:gd name="T41" fmla="*/ 150 h 171"/>
                <a:gd name="T42" fmla="*/ 135 w 179"/>
                <a:gd name="T43" fmla="*/ 61 h 171"/>
                <a:gd name="T44" fmla="*/ 156 w 179"/>
                <a:gd name="T45" fmla="*/ 40 h 171"/>
                <a:gd name="T46" fmla="*/ 156 w 179"/>
                <a:gd name="T47" fmla="*/ 56 h 171"/>
                <a:gd name="T48" fmla="*/ 167 w 179"/>
                <a:gd name="T49" fmla="*/ 67 h 171"/>
                <a:gd name="T50" fmla="*/ 179 w 179"/>
                <a:gd name="T51" fmla="*/ 56 h 171"/>
                <a:gd name="T52" fmla="*/ 179 w 179"/>
                <a:gd name="T53" fmla="*/ 12 h 171"/>
                <a:gd name="T54" fmla="*/ 175 w 179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9" h="171">
                  <a:moveTo>
                    <a:pt x="110" y="134"/>
                  </a:moveTo>
                  <a:cubicBezTo>
                    <a:pt x="110" y="134"/>
                    <a:pt x="110" y="134"/>
                    <a:pt x="110" y="134"/>
                  </a:cubicBezTo>
                  <a:moveTo>
                    <a:pt x="110" y="134"/>
                  </a:moveTo>
                  <a:cubicBezTo>
                    <a:pt x="92" y="151"/>
                    <a:pt x="62" y="151"/>
                    <a:pt x="44" y="134"/>
                  </a:cubicBezTo>
                  <a:cubicBezTo>
                    <a:pt x="26" y="116"/>
                    <a:pt x="26" y="86"/>
                    <a:pt x="44" y="68"/>
                  </a:cubicBezTo>
                  <a:cubicBezTo>
                    <a:pt x="53" y="59"/>
                    <a:pt x="65" y="54"/>
                    <a:pt x="77" y="54"/>
                  </a:cubicBezTo>
                  <a:cubicBezTo>
                    <a:pt x="89" y="54"/>
                    <a:pt x="101" y="59"/>
                    <a:pt x="110" y="68"/>
                  </a:cubicBezTo>
                  <a:cubicBezTo>
                    <a:pt x="128" y="86"/>
                    <a:pt x="128" y="116"/>
                    <a:pt x="110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3" y="1"/>
                    <a:pt x="169" y="0"/>
                    <a:pt x="165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8" y="1"/>
                    <a:pt x="113" y="7"/>
                    <a:pt x="113" y="13"/>
                  </a:cubicBezTo>
                  <a:cubicBezTo>
                    <a:pt x="113" y="20"/>
                    <a:pt x="118" y="24"/>
                    <a:pt x="125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06" y="36"/>
                    <a:pt x="92" y="31"/>
                    <a:pt x="77" y="31"/>
                  </a:cubicBezTo>
                  <a:cubicBezTo>
                    <a:pt x="58" y="31"/>
                    <a:pt x="41" y="38"/>
                    <a:pt x="28" y="51"/>
                  </a:cubicBezTo>
                  <a:cubicBezTo>
                    <a:pt x="0" y="79"/>
                    <a:pt x="0" y="123"/>
                    <a:pt x="28" y="150"/>
                  </a:cubicBezTo>
                  <a:cubicBezTo>
                    <a:pt x="41" y="163"/>
                    <a:pt x="58" y="171"/>
                    <a:pt x="77" y="171"/>
                  </a:cubicBezTo>
                  <a:cubicBezTo>
                    <a:pt x="96" y="171"/>
                    <a:pt x="113" y="163"/>
                    <a:pt x="126" y="150"/>
                  </a:cubicBezTo>
                  <a:cubicBezTo>
                    <a:pt x="150" y="126"/>
                    <a:pt x="153" y="89"/>
                    <a:pt x="135" y="6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6" y="62"/>
                    <a:pt x="161" y="67"/>
                    <a:pt x="167" y="67"/>
                  </a:cubicBezTo>
                  <a:cubicBezTo>
                    <a:pt x="174" y="67"/>
                    <a:pt x="179" y="62"/>
                    <a:pt x="179" y="56"/>
                  </a:cubicBezTo>
                  <a:cubicBezTo>
                    <a:pt x="179" y="12"/>
                    <a:pt x="179" y="12"/>
                    <a:pt x="179" y="12"/>
                  </a:cubicBezTo>
                  <a:cubicBezTo>
                    <a:pt x="179" y="9"/>
                    <a:pt x="178" y="6"/>
                    <a:pt x="175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D0F49D48-F14C-4418-9C1D-8EA1942946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2438" y="5112250"/>
              <a:ext cx="607576" cy="586039"/>
            </a:xfrm>
            <a:custGeom>
              <a:avLst/>
              <a:gdLst>
                <a:gd name="T0" fmla="*/ 109 w 178"/>
                <a:gd name="T1" fmla="*/ 134 h 171"/>
                <a:gd name="T2" fmla="*/ 109 w 178"/>
                <a:gd name="T3" fmla="*/ 134 h 171"/>
                <a:gd name="T4" fmla="*/ 109 w 178"/>
                <a:gd name="T5" fmla="*/ 134 h 171"/>
                <a:gd name="T6" fmla="*/ 44 w 178"/>
                <a:gd name="T7" fmla="*/ 134 h 171"/>
                <a:gd name="T8" fmla="*/ 44 w 178"/>
                <a:gd name="T9" fmla="*/ 68 h 171"/>
                <a:gd name="T10" fmla="*/ 76 w 178"/>
                <a:gd name="T11" fmla="*/ 54 h 171"/>
                <a:gd name="T12" fmla="*/ 109 w 178"/>
                <a:gd name="T13" fmla="*/ 68 h 171"/>
                <a:gd name="T14" fmla="*/ 109 w 178"/>
                <a:gd name="T15" fmla="*/ 134 h 171"/>
                <a:gd name="T16" fmla="*/ 175 w 178"/>
                <a:gd name="T17" fmla="*/ 4 h 171"/>
                <a:gd name="T18" fmla="*/ 175 w 178"/>
                <a:gd name="T19" fmla="*/ 4 h 171"/>
                <a:gd name="T20" fmla="*/ 165 w 178"/>
                <a:gd name="T21" fmla="*/ 1 h 171"/>
                <a:gd name="T22" fmla="*/ 124 w 178"/>
                <a:gd name="T23" fmla="*/ 1 h 171"/>
                <a:gd name="T24" fmla="*/ 112 w 178"/>
                <a:gd name="T25" fmla="*/ 13 h 171"/>
                <a:gd name="T26" fmla="*/ 124 w 178"/>
                <a:gd name="T27" fmla="*/ 25 h 171"/>
                <a:gd name="T28" fmla="*/ 138 w 178"/>
                <a:gd name="T29" fmla="*/ 24 h 171"/>
                <a:gd name="T30" fmla="*/ 118 w 178"/>
                <a:gd name="T31" fmla="*/ 45 h 171"/>
                <a:gd name="T32" fmla="*/ 76 w 178"/>
                <a:gd name="T33" fmla="*/ 31 h 171"/>
                <a:gd name="T34" fmla="*/ 27 w 178"/>
                <a:gd name="T35" fmla="*/ 51 h 171"/>
                <a:gd name="T36" fmla="*/ 27 w 178"/>
                <a:gd name="T37" fmla="*/ 150 h 171"/>
                <a:gd name="T38" fmla="*/ 76 w 178"/>
                <a:gd name="T39" fmla="*/ 171 h 171"/>
                <a:gd name="T40" fmla="*/ 126 w 178"/>
                <a:gd name="T41" fmla="*/ 150 h 171"/>
                <a:gd name="T42" fmla="*/ 134 w 178"/>
                <a:gd name="T43" fmla="*/ 61 h 171"/>
                <a:gd name="T44" fmla="*/ 155 w 178"/>
                <a:gd name="T45" fmla="*/ 40 h 171"/>
                <a:gd name="T46" fmla="*/ 155 w 178"/>
                <a:gd name="T47" fmla="*/ 56 h 171"/>
                <a:gd name="T48" fmla="*/ 167 w 178"/>
                <a:gd name="T49" fmla="*/ 67 h 171"/>
                <a:gd name="T50" fmla="*/ 178 w 178"/>
                <a:gd name="T51" fmla="*/ 56 h 171"/>
                <a:gd name="T52" fmla="*/ 178 w 178"/>
                <a:gd name="T53" fmla="*/ 12 h 171"/>
                <a:gd name="T54" fmla="*/ 175 w 178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8" h="171">
                  <a:moveTo>
                    <a:pt x="109" y="134"/>
                  </a:moveTo>
                  <a:cubicBezTo>
                    <a:pt x="109" y="134"/>
                    <a:pt x="109" y="134"/>
                    <a:pt x="109" y="134"/>
                  </a:cubicBezTo>
                  <a:moveTo>
                    <a:pt x="109" y="134"/>
                  </a:moveTo>
                  <a:cubicBezTo>
                    <a:pt x="92" y="151"/>
                    <a:pt x="61" y="151"/>
                    <a:pt x="44" y="134"/>
                  </a:cubicBezTo>
                  <a:cubicBezTo>
                    <a:pt x="25" y="116"/>
                    <a:pt x="25" y="86"/>
                    <a:pt x="44" y="68"/>
                  </a:cubicBezTo>
                  <a:cubicBezTo>
                    <a:pt x="52" y="59"/>
                    <a:pt x="64" y="54"/>
                    <a:pt x="76" y="54"/>
                  </a:cubicBezTo>
                  <a:cubicBezTo>
                    <a:pt x="89" y="54"/>
                    <a:pt x="100" y="59"/>
                    <a:pt x="109" y="68"/>
                  </a:cubicBezTo>
                  <a:cubicBezTo>
                    <a:pt x="127" y="86"/>
                    <a:pt x="127" y="116"/>
                    <a:pt x="109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2" y="1"/>
                    <a:pt x="168" y="0"/>
                    <a:pt x="165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7" y="1"/>
                    <a:pt x="112" y="7"/>
                    <a:pt x="112" y="13"/>
                  </a:cubicBezTo>
                  <a:cubicBezTo>
                    <a:pt x="112" y="20"/>
                    <a:pt x="117" y="24"/>
                    <a:pt x="124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06" y="36"/>
                    <a:pt x="91" y="31"/>
                    <a:pt x="76" y="31"/>
                  </a:cubicBezTo>
                  <a:cubicBezTo>
                    <a:pt x="58" y="31"/>
                    <a:pt x="40" y="38"/>
                    <a:pt x="27" y="51"/>
                  </a:cubicBezTo>
                  <a:cubicBezTo>
                    <a:pt x="0" y="79"/>
                    <a:pt x="0" y="123"/>
                    <a:pt x="27" y="150"/>
                  </a:cubicBezTo>
                  <a:cubicBezTo>
                    <a:pt x="40" y="163"/>
                    <a:pt x="58" y="171"/>
                    <a:pt x="76" y="171"/>
                  </a:cubicBezTo>
                  <a:cubicBezTo>
                    <a:pt x="95" y="171"/>
                    <a:pt x="113" y="163"/>
                    <a:pt x="126" y="150"/>
                  </a:cubicBezTo>
                  <a:cubicBezTo>
                    <a:pt x="150" y="126"/>
                    <a:pt x="153" y="89"/>
                    <a:pt x="134" y="61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5" y="62"/>
                    <a:pt x="160" y="67"/>
                    <a:pt x="167" y="67"/>
                  </a:cubicBezTo>
                  <a:cubicBezTo>
                    <a:pt x="173" y="67"/>
                    <a:pt x="178" y="62"/>
                    <a:pt x="178" y="56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9"/>
                    <a:pt x="177" y="6"/>
                    <a:pt x="175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F6794EE0-2FBF-4013-AEEA-EB016DF821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00418" y="5112250"/>
              <a:ext cx="610977" cy="586039"/>
            </a:xfrm>
            <a:custGeom>
              <a:avLst/>
              <a:gdLst>
                <a:gd name="T0" fmla="*/ 110 w 179"/>
                <a:gd name="T1" fmla="*/ 134 h 171"/>
                <a:gd name="T2" fmla="*/ 110 w 179"/>
                <a:gd name="T3" fmla="*/ 134 h 171"/>
                <a:gd name="T4" fmla="*/ 110 w 179"/>
                <a:gd name="T5" fmla="*/ 134 h 171"/>
                <a:gd name="T6" fmla="*/ 44 w 179"/>
                <a:gd name="T7" fmla="*/ 134 h 171"/>
                <a:gd name="T8" fmla="*/ 44 w 179"/>
                <a:gd name="T9" fmla="*/ 68 h 171"/>
                <a:gd name="T10" fmla="*/ 77 w 179"/>
                <a:gd name="T11" fmla="*/ 54 h 171"/>
                <a:gd name="T12" fmla="*/ 110 w 179"/>
                <a:gd name="T13" fmla="*/ 68 h 171"/>
                <a:gd name="T14" fmla="*/ 110 w 179"/>
                <a:gd name="T15" fmla="*/ 134 h 171"/>
                <a:gd name="T16" fmla="*/ 175 w 179"/>
                <a:gd name="T17" fmla="*/ 4 h 171"/>
                <a:gd name="T18" fmla="*/ 175 w 179"/>
                <a:gd name="T19" fmla="*/ 4 h 171"/>
                <a:gd name="T20" fmla="*/ 165 w 179"/>
                <a:gd name="T21" fmla="*/ 1 h 171"/>
                <a:gd name="T22" fmla="*/ 124 w 179"/>
                <a:gd name="T23" fmla="*/ 1 h 171"/>
                <a:gd name="T24" fmla="*/ 113 w 179"/>
                <a:gd name="T25" fmla="*/ 13 h 171"/>
                <a:gd name="T26" fmla="*/ 124 w 179"/>
                <a:gd name="T27" fmla="*/ 25 h 171"/>
                <a:gd name="T28" fmla="*/ 138 w 179"/>
                <a:gd name="T29" fmla="*/ 24 h 171"/>
                <a:gd name="T30" fmla="*/ 118 w 179"/>
                <a:gd name="T31" fmla="*/ 45 h 171"/>
                <a:gd name="T32" fmla="*/ 77 w 179"/>
                <a:gd name="T33" fmla="*/ 31 h 171"/>
                <a:gd name="T34" fmla="*/ 27 w 179"/>
                <a:gd name="T35" fmla="*/ 51 h 171"/>
                <a:gd name="T36" fmla="*/ 27 w 179"/>
                <a:gd name="T37" fmla="*/ 150 h 171"/>
                <a:gd name="T38" fmla="*/ 77 w 179"/>
                <a:gd name="T39" fmla="*/ 171 h 171"/>
                <a:gd name="T40" fmla="*/ 126 w 179"/>
                <a:gd name="T41" fmla="*/ 150 h 171"/>
                <a:gd name="T42" fmla="*/ 134 w 179"/>
                <a:gd name="T43" fmla="*/ 61 h 171"/>
                <a:gd name="T44" fmla="*/ 155 w 179"/>
                <a:gd name="T45" fmla="*/ 40 h 171"/>
                <a:gd name="T46" fmla="*/ 155 w 179"/>
                <a:gd name="T47" fmla="*/ 56 h 171"/>
                <a:gd name="T48" fmla="*/ 167 w 179"/>
                <a:gd name="T49" fmla="*/ 67 h 171"/>
                <a:gd name="T50" fmla="*/ 179 w 179"/>
                <a:gd name="T51" fmla="*/ 56 h 171"/>
                <a:gd name="T52" fmla="*/ 179 w 179"/>
                <a:gd name="T53" fmla="*/ 12 h 171"/>
                <a:gd name="T54" fmla="*/ 175 w 179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9" h="171">
                  <a:moveTo>
                    <a:pt x="110" y="134"/>
                  </a:moveTo>
                  <a:cubicBezTo>
                    <a:pt x="110" y="134"/>
                    <a:pt x="110" y="134"/>
                    <a:pt x="110" y="134"/>
                  </a:cubicBezTo>
                  <a:moveTo>
                    <a:pt x="110" y="134"/>
                  </a:moveTo>
                  <a:cubicBezTo>
                    <a:pt x="92" y="151"/>
                    <a:pt x="61" y="151"/>
                    <a:pt x="44" y="134"/>
                  </a:cubicBezTo>
                  <a:cubicBezTo>
                    <a:pt x="26" y="116"/>
                    <a:pt x="26" y="86"/>
                    <a:pt x="44" y="68"/>
                  </a:cubicBezTo>
                  <a:cubicBezTo>
                    <a:pt x="53" y="59"/>
                    <a:pt x="64" y="54"/>
                    <a:pt x="77" y="54"/>
                  </a:cubicBezTo>
                  <a:cubicBezTo>
                    <a:pt x="89" y="54"/>
                    <a:pt x="101" y="59"/>
                    <a:pt x="110" y="68"/>
                  </a:cubicBezTo>
                  <a:cubicBezTo>
                    <a:pt x="128" y="86"/>
                    <a:pt x="128" y="116"/>
                    <a:pt x="110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2" y="1"/>
                    <a:pt x="169" y="0"/>
                    <a:pt x="165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8" y="1"/>
                    <a:pt x="112" y="7"/>
                    <a:pt x="113" y="13"/>
                  </a:cubicBezTo>
                  <a:cubicBezTo>
                    <a:pt x="113" y="20"/>
                    <a:pt x="118" y="24"/>
                    <a:pt x="124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06" y="36"/>
                    <a:pt x="92" y="31"/>
                    <a:pt x="77" y="31"/>
                  </a:cubicBezTo>
                  <a:cubicBezTo>
                    <a:pt x="58" y="31"/>
                    <a:pt x="41" y="38"/>
                    <a:pt x="27" y="51"/>
                  </a:cubicBezTo>
                  <a:cubicBezTo>
                    <a:pt x="0" y="79"/>
                    <a:pt x="0" y="123"/>
                    <a:pt x="27" y="150"/>
                  </a:cubicBezTo>
                  <a:cubicBezTo>
                    <a:pt x="41" y="163"/>
                    <a:pt x="58" y="171"/>
                    <a:pt x="77" y="171"/>
                  </a:cubicBezTo>
                  <a:cubicBezTo>
                    <a:pt x="95" y="171"/>
                    <a:pt x="113" y="163"/>
                    <a:pt x="126" y="150"/>
                  </a:cubicBezTo>
                  <a:cubicBezTo>
                    <a:pt x="150" y="126"/>
                    <a:pt x="153" y="89"/>
                    <a:pt x="134" y="61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5" y="62"/>
                    <a:pt x="161" y="67"/>
                    <a:pt x="167" y="67"/>
                  </a:cubicBezTo>
                  <a:cubicBezTo>
                    <a:pt x="174" y="67"/>
                    <a:pt x="179" y="62"/>
                    <a:pt x="179" y="56"/>
                  </a:cubicBezTo>
                  <a:cubicBezTo>
                    <a:pt x="179" y="12"/>
                    <a:pt x="179" y="12"/>
                    <a:pt x="179" y="12"/>
                  </a:cubicBezTo>
                  <a:cubicBezTo>
                    <a:pt x="179" y="9"/>
                    <a:pt x="177" y="6"/>
                    <a:pt x="175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676E30C-1F93-4AA5-AE54-6DE7E3E64E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1799" y="5112250"/>
              <a:ext cx="607576" cy="586039"/>
            </a:xfrm>
            <a:custGeom>
              <a:avLst/>
              <a:gdLst>
                <a:gd name="T0" fmla="*/ 109 w 178"/>
                <a:gd name="T1" fmla="*/ 134 h 171"/>
                <a:gd name="T2" fmla="*/ 109 w 178"/>
                <a:gd name="T3" fmla="*/ 134 h 171"/>
                <a:gd name="T4" fmla="*/ 109 w 178"/>
                <a:gd name="T5" fmla="*/ 134 h 171"/>
                <a:gd name="T6" fmla="*/ 43 w 178"/>
                <a:gd name="T7" fmla="*/ 134 h 171"/>
                <a:gd name="T8" fmla="*/ 43 w 178"/>
                <a:gd name="T9" fmla="*/ 68 h 171"/>
                <a:gd name="T10" fmla="*/ 76 w 178"/>
                <a:gd name="T11" fmla="*/ 54 h 171"/>
                <a:gd name="T12" fmla="*/ 109 w 178"/>
                <a:gd name="T13" fmla="*/ 68 h 171"/>
                <a:gd name="T14" fmla="*/ 109 w 178"/>
                <a:gd name="T15" fmla="*/ 134 h 171"/>
                <a:gd name="T16" fmla="*/ 175 w 178"/>
                <a:gd name="T17" fmla="*/ 4 h 171"/>
                <a:gd name="T18" fmla="*/ 174 w 178"/>
                <a:gd name="T19" fmla="*/ 4 h 171"/>
                <a:gd name="T20" fmla="*/ 164 w 178"/>
                <a:gd name="T21" fmla="*/ 1 h 171"/>
                <a:gd name="T22" fmla="*/ 124 w 178"/>
                <a:gd name="T23" fmla="*/ 1 h 171"/>
                <a:gd name="T24" fmla="*/ 112 w 178"/>
                <a:gd name="T25" fmla="*/ 13 h 171"/>
                <a:gd name="T26" fmla="*/ 124 w 178"/>
                <a:gd name="T27" fmla="*/ 25 h 171"/>
                <a:gd name="T28" fmla="*/ 137 w 178"/>
                <a:gd name="T29" fmla="*/ 24 h 171"/>
                <a:gd name="T30" fmla="*/ 117 w 178"/>
                <a:gd name="T31" fmla="*/ 45 h 171"/>
                <a:gd name="T32" fmla="*/ 76 w 178"/>
                <a:gd name="T33" fmla="*/ 31 h 171"/>
                <a:gd name="T34" fmla="*/ 27 w 178"/>
                <a:gd name="T35" fmla="*/ 51 h 171"/>
                <a:gd name="T36" fmla="*/ 27 w 178"/>
                <a:gd name="T37" fmla="*/ 150 h 171"/>
                <a:gd name="T38" fmla="*/ 76 w 178"/>
                <a:gd name="T39" fmla="*/ 171 h 171"/>
                <a:gd name="T40" fmla="*/ 126 w 178"/>
                <a:gd name="T41" fmla="*/ 150 h 171"/>
                <a:gd name="T42" fmla="*/ 134 w 178"/>
                <a:gd name="T43" fmla="*/ 61 h 171"/>
                <a:gd name="T44" fmla="*/ 155 w 178"/>
                <a:gd name="T45" fmla="*/ 40 h 171"/>
                <a:gd name="T46" fmla="*/ 155 w 178"/>
                <a:gd name="T47" fmla="*/ 56 h 171"/>
                <a:gd name="T48" fmla="*/ 167 w 178"/>
                <a:gd name="T49" fmla="*/ 67 h 171"/>
                <a:gd name="T50" fmla="*/ 178 w 178"/>
                <a:gd name="T51" fmla="*/ 56 h 171"/>
                <a:gd name="T52" fmla="*/ 178 w 178"/>
                <a:gd name="T53" fmla="*/ 12 h 171"/>
                <a:gd name="T54" fmla="*/ 175 w 178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8" h="171">
                  <a:moveTo>
                    <a:pt x="109" y="134"/>
                  </a:moveTo>
                  <a:cubicBezTo>
                    <a:pt x="109" y="134"/>
                    <a:pt x="109" y="134"/>
                    <a:pt x="109" y="134"/>
                  </a:cubicBezTo>
                  <a:moveTo>
                    <a:pt x="109" y="134"/>
                  </a:moveTo>
                  <a:cubicBezTo>
                    <a:pt x="91" y="151"/>
                    <a:pt x="61" y="151"/>
                    <a:pt x="43" y="134"/>
                  </a:cubicBezTo>
                  <a:cubicBezTo>
                    <a:pt x="25" y="116"/>
                    <a:pt x="25" y="86"/>
                    <a:pt x="43" y="68"/>
                  </a:cubicBezTo>
                  <a:cubicBezTo>
                    <a:pt x="52" y="59"/>
                    <a:pt x="64" y="54"/>
                    <a:pt x="76" y="54"/>
                  </a:cubicBezTo>
                  <a:cubicBezTo>
                    <a:pt x="89" y="54"/>
                    <a:pt x="100" y="59"/>
                    <a:pt x="109" y="68"/>
                  </a:cubicBezTo>
                  <a:cubicBezTo>
                    <a:pt x="127" y="86"/>
                    <a:pt x="127" y="116"/>
                    <a:pt x="109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4" y="4"/>
                  </a:cubicBezTo>
                  <a:cubicBezTo>
                    <a:pt x="172" y="1"/>
                    <a:pt x="168" y="0"/>
                    <a:pt x="164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7" y="1"/>
                    <a:pt x="112" y="7"/>
                    <a:pt x="112" y="13"/>
                  </a:cubicBezTo>
                  <a:cubicBezTo>
                    <a:pt x="112" y="20"/>
                    <a:pt x="117" y="24"/>
                    <a:pt x="124" y="25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06" y="36"/>
                    <a:pt x="91" y="31"/>
                    <a:pt x="76" y="31"/>
                  </a:cubicBezTo>
                  <a:cubicBezTo>
                    <a:pt x="58" y="31"/>
                    <a:pt x="40" y="38"/>
                    <a:pt x="27" y="51"/>
                  </a:cubicBezTo>
                  <a:cubicBezTo>
                    <a:pt x="0" y="79"/>
                    <a:pt x="0" y="123"/>
                    <a:pt x="27" y="150"/>
                  </a:cubicBezTo>
                  <a:cubicBezTo>
                    <a:pt x="40" y="163"/>
                    <a:pt x="58" y="171"/>
                    <a:pt x="76" y="171"/>
                  </a:cubicBezTo>
                  <a:cubicBezTo>
                    <a:pt x="95" y="171"/>
                    <a:pt x="112" y="163"/>
                    <a:pt x="126" y="150"/>
                  </a:cubicBezTo>
                  <a:cubicBezTo>
                    <a:pt x="150" y="126"/>
                    <a:pt x="152" y="89"/>
                    <a:pt x="134" y="61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5" y="62"/>
                    <a:pt x="160" y="67"/>
                    <a:pt x="167" y="67"/>
                  </a:cubicBezTo>
                  <a:cubicBezTo>
                    <a:pt x="173" y="67"/>
                    <a:pt x="178" y="62"/>
                    <a:pt x="178" y="56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9"/>
                    <a:pt x="177" y="6"/>
                    <a:pt x="175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D68592A4-2C80-4AF9-9545-FB0661C944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9778" y="5112250"/>
              <a:ext cx="610977" cy="586039"/>
            </a:xfrm>
            <a:custGeom>
              <a:avLst/>
              <a:gdLst>
                <a:gd name="T0" fmla="*/ 109 w 179"/>
                <a:gd name="T1" fmla="*/ 134 h 171"/>
                <a:gd name="T2" fmla="*/ 109 w 179"/>
                <a:gd name="T3" fmla="*/ 134 h 171"/>
                <a:gd name="T4" fmla="*/ 109 w 179"/>
                <a:gd name="T5" fmla="*/ 134 h 171"/>
                <a:gd name="T6" fmla="*/ 44 w 179"/>
                <a:gd name="T7" fmla="*/ 134 h 171"/>
                <a:gd name="T8" fmla="*/ 44 w 179"/>
                <a:gd name="T9" fmla="*/ 68 h 171"/>
                <a:gd name="T10" fmla="*/ 77 w 179"/>
                <a:gd name="T11" fmla="*/ 54 h 171"/>
                <a:gd name="T12" fmla="*/ 109 w 179"/>
                <a:gd name="T13" fmla="*/ 68 h 171"/>
                <a:gd name="T14" fmla="*/ 109 w 179"/>
                <a:gd name="T15" fmla="*/ 134 h 171"/>
                <a:gd name="T16" fmla="*/ 175 w 179"/>
                <a:gd name="T17" fmla="*/ 4 h 171"/>
                <a:gd name="T18" fmla="*/ 175 w 179"/>
                <a:gd name="T19" fmla="*/ 4 h 171"/>
                <a:gd name="T20" fmla="*/ 165 w 179"/>
                <a:gd name="T21" fmla="*/ 1 h 171"/>
                <a:gd name="T22" fmla="*/ 124 w 179"/>
                <a:gd name="T23" fmla="*/ 1 h 171"/>
                <a:gd name="T24" fmla="*/ 112 w 179"/>
                <a:gd name="T25" fmla="*/ 13 h 171"/>
                <a:gd name="T26" fmla="*/ 124 w 179"/>
                <a:gd name="T27" fmla="*/ 25 h 171"/>
                <a:gd name="T28" fmla="*/ 138 w 179"/>
                <a:gd name="T29" fmla="*/ 24 h 171"/>
                <a:gd name="T30" fmla="*/ 118 w 179"/>
                <a:gd name="T31" fmla="*/ 45 h 171"/>
                <a:gd name="T32" fmla="*/ 77 w 179"/>
                <a:gd name="T33" fmla="*/ 31 h 171"/>
                <a:gd name="T34" fmla="*/ 27 w 179"/>
                <a:gd name="T35" fmla="*/ 51 h 171"/>
                <a:gd name="T36" fmla="*/ 27 w 179"/>
                <a:gd name="T37" fmla="*/ 150 h 171"/>
                <a:gd name="T38" fmla="*/ 77 w 179"/>
                <a:gd name="T39" fmla="*/ 171 h 171"/>
                <a:gd name="T40" fmla="*/ 126 w 179"/>
                <a:gd name="T41" fmla="*/ 150 h 171"/>
                <a:gd name="T42" fmla="*/ 134 w 179"/>
                <a:gd name="T43" fmla="*/ 61 h 171"/>
                <a:gd name="T44" fmla="*/ 155 w 179"/>
                <a:gd name="T45" fmla="*/ 40 h 171"/>
                <a:gd name="T46" fmla="*/ 155 w 179"/>
                <a:gd name="T47" fmla="*/ 56 h 171"/>
                <a:gd name="T48" fmla="*/ 167 w 179"/>
                <a:gd name="T49" fmla="*/ 67 h 171"/>
                <a:gd name="T50" fmla="*/ 179 w 179"/>
                <a:gd name="T51" fmla="*/ 56 h 171"/>
                <a:gd name="T52" fmla="*/ 179 w 179"/>
                <a:gd name="T53" fmla="*/ 12 h 171"/>
                <a:gd name="T54" fmla="*/ 175 w 179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9" h="171">
                  <a:moveTo>
                    <a:pt x="109" y="134"/>
                  </a:moveTo>
                  <a:cubicBezTo>
                    <a:pt x="109" y="134"/>
                    <a:pt x="109" y="134"/>
                    <a:pt x="109" y="134"/>
                  </a:cubicBezTo>
                  <a:moveTo>
                    <a:pt x="109" y="134"/>
                  </a:moveTo>
                  <a:cubicBezTo>
                    <a:pt x="92" y="151"/>
                    <a:pt x="61" y="151"/>
                    <a:pt x="44" y="134"/>
                  </a:cubicBezTo>
                  <a:cubicBezTo>
                    <a:pt x="26" y="116"/>
                    <a:pt x="26" y="86"/>
                    <a:pt x="44" y="68"/>
                  </a:cubicBezTo>
                  <a:cubicBezTo>
                    <a:pt x="53" y="59"/>
                    <a:pt x="64" y="54"/>
                    <a:pt x="77" y="54"/>
                  </a:cubicBezTo>
                  <a:cubicBezTo>
                    <a:pt x="89" y="54"/>
                    <a:pt x="101" y="59"/>
                    <a:pt x="109" y="68"/>
                  </a:cubicBezTo>
                  <a:cubicBezTo>
                    <a:pt x="127" y="86"/>
                    <a:pt x="127" y="116"/>
                    <a:pt x="109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2" y="1"/>
                    <a:pt x="168" y="0"/>
                    <a:pt x="165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7" y="1"/>
                    <a:pt x="112" y="7"/>
                    <a:pt x="112" y="13"/>
                  </a:cubicBezTo>
                  <a:cubicBezTo>
                    <a:pt x="112" y="20"/>
                    <a:pt x="117" y="24"/>
                    <a:pt x="124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06" y="36"/>
                    <a:pt x="92" y="31"/>
                    <a:pt x="77" y="31"/>
                  </a:cubicBezTo>
                  <a:cubicBezTo>
                    <a:pt x="58" y="31"/>
                    <a:pt x="40" y="38"/>
                    <a:pt x="27" y="51"/>
                  </a:cubicBezTo>
                  <a:cubicBezTo>
                    <a:pt x="0" y="79"/>
                    <a:pt x="0" y="123"/>
                    <a:pt x="27" y="150"/>
                  </a:cubicBezTo>
                  <a:cubicBezTo>
                    <a:pt x="40" y="163"/>
                    <a:pt x="58" y="171"/>
                    <a:pt x="77" y="171"/>
                  </a:cubicBezTo>
                  <a:cubicBezTo>
                    <a:pt x="95" y="171"/>
                    <a:pt x="113" y="163"/>
                    <a:pt x="126" y="150"/>
                  </a:cubicBezTo>
                  <a:cubicBezTo>
                    <a:pt x="150" y="126"/>
                    <a:pt x="153" y="89"/>
                    <a:pt x="134" y="61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5" y="62"/>
                    <a:pt x="160" y="67"/>
                    <a:pt x="167" y="67"/>
                  </a:cubicBezTo>
                  <a:cubicBezTo>
                    <a:pt x="173" y="67"/>
                    <a:pt x="179" y="62"/>
                    <a:pt x="179" y="56"/>
                  </a:cubicBezTo>
                  <a:cubicBezTo>
                    <a:pt x="179" y="12"/>
                    <a:pt x="179" y="12"/>
                    <a:pt x="179" y="12"/>
                  </a:cubicBezTo>
                  <a:cubicBezTo>
                    <a:pt x="179" y="9"/>
                    <a:pt x="177" y="6"/>
                    <a:pt x="175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E04BB16E-98FE-410E-9B5E-50BF3310E0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9092" y="5112248"/>
              <a:ext cx="610977" cy="586039"/>
            </a:xfrm>
            <a:custGeom>
              <a:avLst/>
              <a:gdLst>
                <a:gd name="T0" fmla="*/ 110 w 179"/>
                <a:gd name="T1" fmla="*/ 134 h 171"/>
                <a:gd name="T2" fmla="*/ 110 w 179"/>
                <a:gd name="T3" fmla="*/ 134 h 171"/>
                <a:gd name="T4" fmla="*/ 110 w 179"/>
                <a:gd name="T5" fmla="*/ 134 h 171"/>
                <a:gd name="T6" fmla="*/ 44 w 179"/>
                <a:gd name="T7" fmla="*/ 134 h 171"/>
                <a:gd name="T8" fmla="*/ 44 w 179"/>
                <a:gd name="T9" fmla="*/ 68 h 171"/>
                <a:gd name="T10" fmla="*/ 77 w 179"/>
                <a:gd name="T11" fmla="*/ 54 h 171"/>
                <a:gd name="T12" fmla="*/ 110 w 179"/>
                <a:gd name="T13" fmla="*/ 68 h 171"/>
                <a:gd name="T14" fmla="*/ 110 w 179"/>
                <a:gd name="T15" fmla="*/ 134 h 171"/>
                <a:gd name="T16" fmla="*/ 175 w 179"/>
                <a:gd name="T17" fmla="*/ 4 h 171"/>
                <a:gd name="T18" fmla="*/ 175 w 179"/>
                <a:gd name="T19" fmla="*/ 4 h 171"/>
                <a:gd name="T20" fmla="*/ 165 w 179"/>
                <a:gd name="T21" fmla="*/ 1 h 171"/>
                <a:gd name="T22" fmla="*/ 124 w 179"/>
                <a:gd name="T23" fmla="*/ 1 h 171"/>
                <a:gd name="T24" fmla="*/ 113 w 179"/>
                <a:gd name="T25" fmla="*/ 13 h 171"/>
                <a:gd name="T26" fmla="*/ 125 w 179"/>
                <a:gd name="T27" fmla="*/ 25 h 171"/>
                <a:gd name="T28" fmla="*/ 138 w 179"/>
                <a:gd name="T29" fmla="*/ 24 h 171"/>
                <a:gd name="T30" fmla="*/ 118 w 179"/>
                <a:gd name="T31" fmla="*/ 45 h 171"/>
                <a:gd name="T32" fmla="*/ 77 w 179"/>
                <a:gd name="T33" fmla="*/ 31 h 171"/>
                <a:gd name="T34" fmla="*/ 28 w 179"/>
                <a:gd name="T35" fmla="*/ 51 h 171"/>
                <a:gd name="T36" fmla="*/ 28 w 179"/>
                <a:gd name="T37" fmla="*/ 150 h 171"/>
                <a:gd name="T38" fmla="*/ 77 w 179"/>
                <a:gd name="T39" fmla="*/ 171 h 171"/>
                <a:gd name="T40" fmla="*/ 126 w 179"/>
                <a:gd name="T41" fmla="*/ 150 h 171"/>
                <a:gd name="T42" fmla="*/ 135 w 179"/>
                <a:gd name="T43" fmla="*/ 61 h 171"/>
                <a:gd name="T44" fmla="*/ 156 w 179"/>
                <a:gd name="T45" fmla="*/ 40 h 171"/>
                <a:gd name="T46" fmla="*/ 156 w 179"/>
                <a:gd name="T47" fmla="*/ 56 h 171"/>
                <a:gd name="T48" fmla="*/ 167 w 179"/>
                <a:gd name="T49" fmla="*/ 67 h 171"/>
                <a:gd name="T50" fmla="*/ 179 w 179"/>
                <a:gd name="T51" fmla="*/ 56 h 171"/>
                <a:gd name="T52" fmla="*/ 179 w 179"/>
                <a:gd name="T53" fmla="*/ 12 h 171"/>
                <a:gd name="T54" fmla="*/ 175 w 179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9" h="171">
                  <a:moveTo>
                    <a:pt x="110" y="134"/>
                  </a:moveTo>
                  <a:cubicBezTo>
                    <a:pt x="110" y="134"/>
                    <a:pt x="110" y="134"/>
                    <a:pt x="110" y="134"/>
                  </a:cubicBezTo>
                  <a:moveTo>
                    <a:pt x="110" y="134"/>
                  </a:moveTo>
                  <a:cubicBezTo>
                    <a:pt x="92" y="151"/>
                    <a:pt x="62" y="151"/>
                    <a:pt x="44" y="134"/>
                  </a:cubicBezTo>
                  <a:cubicBezTo>
                    <a:pt x="26" y="116"/>
                    <a:pt x="26" y="86"/>
                    <a:pt x="44" y="68"/>
                  </a:cubicBezTo>
                  <a:cubicBezTo>
                    <a:pt x="53" y="59"/>
                    <a:pt x="65" y="54"/>
                    <a:pt x="77" y="54"/>
                  </a:cubicBezTo>
                  <a:cubicBezTo>
                    <a:pt x="89" y="54"/>
                    <a:pt x="101" y="59"/>
                    <a:pt x="110" y="68"/>
                  </a:cubicBezTo>
                  <a:cubicBezTo>
                    <a:pt x="128" y="86"/>
                    <a:pt x="128" y="116"/>
                    <a:pt x="110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3" y="1"/>
                    <a:pt x="169" y="0"/>
                    <a:pt x="165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8" y="1"/>
                    <a:pt x="113" y="7"/>
                    <a:pt x="113" y="13"/>
                  </a:cubicBezTo>
                  <a:cubicBezTo>
                    <a:pt x="113" y="20"/>
                    <a:pt x="118" y="24"/>
                    <a:pt x="125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06" y="36"/>
                    <a:pt x="92" y="31"/>
                    <a:pt x="77" y="31"/>
                  </a:cubicBezTo>
                  <a:cubicBezTo>
                    <a:pt x="58" y="31"/>
                    <a:pt x="41" y="38"/>
                    <a:pt x="28" y="51"/>
                  </a:cubicBezTo>
                  <a:cubicBezTo>
                    <a:pt x="0" y="79"/>
                    <a:pt x="0" y="123"/>
                    <a:pt x="28" y="150"/>
                  </a:cubicBezTo>
                  <a:cubicBezTo>
                    <a:pt x="41" y="163"/>
                    <a:pt x="58" y="171"/>
                    <a:pt x="77" y="171"/>
                  </a:cubicBezTo>
                  <a:cubicBezTo>
                    <a:pt x="96" y="171"/>
                    <a:pt x="113" y="163"/>
                    <a:pt x="126" y="150"/>
                  </a:cubicBezTo>
                  <a:cubicBezTo>
                    <a:pt x="150" y="126"/>
                    <a:pt x="153" y="89"/>
                    <a:pt x="135" y="6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6" y="62"/>
                    <a:pt x="161" y="67"/>
                    <a:pt x="167" y="67"/>
                  </a:cubicBezTo>
                  <a:cubicBezTo>
                    <a:pt x="174" y="67"/>
                    <a:pt x="179" y="62"/>
                    <a:pt x="179" y="56"/>
                  </a:cubicBezTo>
                  <a:cubicBezTo>
                    <a:pt x="179" y="12"/>
                    <a:pt x="179" y="12"/>
                    <a:pt x="179" y="12"/>
                  </a:cubicBezTo>
                  <a:cubicBezTo>
                    <a:pt x="179" y="9"/>
                    <a:pt x="178" y="6"/>
                    <a:pt x="175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EAAAD47-04E8-472B-B546-E307B05431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0474" y="5112248"/>
              <a:ext cx="607576" cy="586039"/>
            </a:xfrm>
            <a:custGeom>
              <a:avLst/>
              <a:gdLst>
                <a:gd name="T0" fmla="*/ 109 w 178"/>
                <a:gd name="T1" fmla="*/ 134 h 171"/>
                <a:gd name="T2" fmla="*/ 109 w 178"/>
                <a:gd name="T3" fmla="*/ 134 h 171"/>
                <a:gd name="T4" fmla="*/ 109 w 178"/>
                <a:gd name="T5" fmla="*/ 134 h 171"/>
                <a:gd name="T6" fmla="*/ 44 w 178"/>
                <a:gd name="T7" fmla="*/ 134 h 171"/>
                <a:gd name="T8" fmla="*/ 44 w 178"/>
                <a:gd name="T9" fmla="*/ 68 h 171"/>
                <a:gd name="T10" fmla="*/ 76 w 178"/>
                <a:gd name="T11" fmla="*/ 54 h 171"/>
                <a:gd name="T12" fmla="*/ 109 w 178"/>
                <a:gd name="T13" fmla="*/ 68 h 171"/>
                <a:gd name="T14" fmla="*/ 109 w 178"/>
                <a:gd name="T15" fmla="*/ 134 h 171"/>
                <a:gd name="T16" fmla="*/ 175 w 178"/>
                <a:gd name="T17" fmla="*/ 4 h 171"/>
                <a:gd name="T18" fmla="*/ 175 w 178"/>
                <a:gd name="T19" fmla="*/ 4 h 171"/>
                <a:gd name="T20" fmla="*/ 165 w 178"/>
                <a:gd name="T21" fmla="*/ 1 h 171"/>
                <a:gd name="T22" fmla="*/ 124 w 178"/>
                <a:gd name="T23" fmla="*/ 1 h 171"/>
                <a:gd name="T24" fmla="*/ 112 w 178"/>
                <a:gd name="T25" fmla="*/ 13 h 171"/>
                <a:gd name="T26" fmla="*/ 124 w 178"/>
                <a:gd name="T27" fmla="*/ 25 h 171"/>
                <a:gd name="T28" fmla="*/ 138 w 178"/>
                <a:gd name="T29" fmla="*/ 24 h 171"/>
                <a:gd name="T30" fmla="*/ 118 w 178"/>
                <a:gd name="T31" fmla="*/ 45 h 171"/>
                <a:gd name="T32" fmla="*/ 76 w 178"/>
                <a:gd name="T33" fmla="*/ 31 h 171"/>
                <a:gd name="T34" fmla="*/ 27 w 178"/>
                <a:gd name="T35" fmla="*/ 51 h 171"/>
                <a:gd name="T36" fmla="*/ 27 w 178"/>
                <a:gd name="T37" fmla="*/ 150 h 171"/>
                <a:gd name="T38" fmla="*/ 76 w 178"/>
                <a:gd name="T39" fmla="*/ 171 h 171"/>
                <a:gd name="T40" fmla="*/ 126 w 178"/>
                <a:gd name="T41" fmla="*/ 150 h 171"/>
                <a:gd name="T42" fmla="*/ 134 w 178"/>
                <a:gd name="T43" fmla="*/ 61 h 171"/>
                <a:gd name="T44" fmla="*/ 155 w 178"/>
                <a:gd name="T45" fmla="*/ 40 h 171"/>
                <a:gd name="T46" fmla="*/ 155 w 178"/>
                <a:gd name="T47" fmla="*/ 56 h 171"/>
                <a:gd name="T48" fmla="*/ 167 w 178"/>
                <a:gd name="T49" fmla="*/ 67 h 171"/>
                <a:gd name="T50" fmla="*/ 178 w 178"/>
                <a:gd name="T51" fmla="*/ 56 h 171"/>
                <a:gd name="T52" fmla="*/ 178 w 178"/>
                <a:gd name="T53" fmla="*/ 12 h 171"/>
                <a:gd name="T54" fmla="*/ 175 w 178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8" h="171">
                  <a:moveTo>
                    <a:pt x="109" y="134"/>
                  </a:moveTo>
                  <a:cubicBezTo>
                    <a:pt x="109" y="134"/>
                    <a:pt x="109" y="134"/>
                    <a:pt x="109" y="134"/>
                  </a:cubicBezTo>
                  <a:moveTo>
                    <a:pt x="109" y="134"/>
                  </a:moveTo>
                  <a:cubicBezTo>
                    <a:pt x="92" y="151"/>
                    <a:pt x="61" y="151"/>
                    <a:pt x="44" y="134"/>
                  </a:cubicBezTo>
                  <a:cubicBezTo>
                    <a:pt x="25" y="116"/>
                    <a:pt x="25" y="86"/>
                    <a:pt x="44" y="68"/>
                  </a:cubicBezTo>
                  <a:cubicBezTo>
                    <a:pt x="52" y="59"/>
                    <a:pt x="64" y="54"/>
                    <a:pt x="76" y="54"/>
                  </a:cubicBezTo>
                  <a:cubicBezTo>
                    <a:pt x="89" y="54"/>
                    <a:pt x="100" y="59"/>
                    <a:pt x="109" y="68"/>
                  </a:cubicBezTo>
                  <a:cubicBezTo>
                    <a:pt x="127" y="86"/>
                    <a:pt x="127" y="116"/>
                    <a:pt x="109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2" y="1"/>
                    <a:pt x="168" y="0"/>
                    <a:pt x="165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7" y="1"/>
                    <a:pt x="112" y="7"/>
                    <a:pt x="112" y="13"/>
                  </a:cubicBezTo>
                  <a:cubicBezTo>
                    <a:pt x="112" y="20"/>
                    <a:pt x="117" y="24"/>
                    <a:pt x="124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06" y="36"/>
                    <a:pt x="91" y="31"/>
                    <a:pt x="76" y="31"/>
                  </a:cubicBezTo>
                  <a:cubicBezTo>
                    <a:pt x="58" y="31"/>
                    <a:pt x="40" y="38"/>
                    <a:pt x="27" y="51"/>
                  </a:cubicBezTo>
                  <a:cubicBezTo>
                    <a:pt x="0" y="79"/>
                    <a:pt x="0" y="123"/>
                    <a:pt x="27" y="150"/>
                  </a:cubicBezTo>
                  <a:cubicBezTo>
                    <a:pt x="40" y="163"/>
                    <a:pt x="58" y="171"/>
                    <a:pt x="76" y="171"/>
                  </a:cubicBezTo>
                  <a:cubicBezTo>
                    <a:pt x="95" y="171"/>
                    <a:pt x="113" y="163"/>
                    <a:pt x="126" y="150"/>
                  </a:cubicBezTo>
                  <a:cubicBezTo>
                    <a:pt x="150" y="126"/>
                    <a:pt x="153" y="89"/>
                    <a:pt x="134" y="61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5" y="62"/>
                    <a:pt x="160" y="67"/>
                    <a:pt x="167" y="67"/>
                  </a:cubicBezTo>
                  <a:cubicBezTo>
                    <a:pt x="173" y="67"/>
                    <a:pt x="178" y="62"/>
                    <a:pt x="178" y="56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9"/>
                    <a:pt x="177" y="6"/>
                    <a:pt x="175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C941665C-81D4-4C04-AD73-D56056E4AC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8452" y="5112248"/>
              <a:ext cx="610977" cy="586039"/>
            </a:xfrm>
            <a:custGeom>
              <a:avLst/>
              <a:gdLst>
                <a:gd name="T0" fmla="*/ 110 w 179"/>
                <a:gd name="T1" fmla="*/ 134 h 171"/>
                <a:gd name="T2" fmla="*/ 110 w 179"/>
                <a:gd name="T3" fmla="*/ 134 h 171"/>
                <a:gd name="T4" fmla="*/ 110 w 179"/>
                <a:gd name="T5" fmla="*/ 134 h 171"/>
                <a:gd name="T6" fmla="*/ 44 w 179"/>
                <a:gd name="T7" fmla="*/ 134 h 171"/>
                <a:gd name="T8" fmla="*/ 44 w 179"/>
                <a:gd name="T9" fmla="*/ 68 h 171"/>
                <a:gd name="T10" fmla="*/ 77 w 179"/>
                <a:gd name="T11" fmla="*/ 54 h 171"/>
                <a:gd name="T12" fmla="*/ 110 w 179"/>
                <a:gd name="T13" fmla="*/ 68 h 171"/>
                <a:gd name="T14" fmla="*/ 110 w 179"/>
                <a:gd name="T15" fmla="*/ 134 h 171"/>
                <a:gd name="T16" fmla="*/ 175 w 179"/>
                <a:gd name="T17" fmla="*/ 4 h 171"/>
                <a:gd name="T18" fmla="*/ 175 w 179"/>
                <a:gd name="T19" fmla="*/ 4 h 171"/>
                <a:gd name="T20" fmla="*/ 165 w 179"/>
                <a:gd name="T21" fmla="*/ 1 h 171"/>
                <a:gd name="T22" fmla="*/ 124 w 179"/>
                <a:gd name="T23" fmla="*/ 1 h 171"/>
                <a:gd name="T24" fmla="*/ 113 w 179"/>
                <a:gd name="T25" fmla="*/ 13 h 171"/>
                <a:gd name="T26" fmla="*/ 124 w 179"/>
                <a:gd name="T27" fmla="*/ 25 h 171"/>
                <a:gd name="T28" fmla="*/ 138 w 179"/>
                <a:gd name="T29" fmla="*/ 24 h 171"/>
                <a:gd name="T30" fmla="*/ 118 w 179"/>
                <a:gd name="T31" fmla="*/ 45 h 171"/>
                <a:gd name="T32" fmla="*/ 77 w 179"/>
                <a:gd name="T33" fmla="*/ 31 h 171"/>
                <a:gd name="T34" fmla="*/ 27 w 179"/>
                <a:gd name="T35" fmla="*/ 51 h 171"/>
                <a:gd name="T36" fmla="*/ 27 w 179"/>
                <a:gd name="T37" fmla="*/ 150 h 171"/>
                <a:gd name="T38" fmla="*/ 77 w 179"/>
                <a:gd name="T39" fmla="*/ 171 h 171"/>
                <a:gd name="T40" fmla="*/ 126 w 179"/>
                <a:gd name="T41" fmla="*/ 150 h 171"/>
                <a:gd name="T42" fmla="*/ 134 w 179"/>
                <a:gd name="T43" fmla="*/ 61 h 171"/>
                <a:gd name="T44" fmla="*/ 155 w 179"/>
                <a:gd name="T45" fmla="*/ 40 h 171"/>
                <a:gd name="T46" fmla="*/ 155 w 179"/>
                <a:gd name="T47" fmla="*/ 56 h 171"/>
                <a:gd name="T48" fmla="*/ 167 w 179"/>
                <a:gd name="T49" fmla="*/ 67 h 171"/>
                <a:gd name="T50" fmla="*/ 179 w 179"/>
                <a:gd name="T51" fmla="*/ 56 h 171"/>
                <a:gd name="T52" fmla="*/ 179 w 179"/>
                <a:gd name="T53" fmla="*/ 12 h 171"/>
                <a:gd name="T54" fmla="*/ 175 w 179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9" h="171">
                  <a:moveTo>
                    <a:pt x="110" y="134"/>
                  </a:moveTo>
                  <a:cubicBezTo>
                    <a:pt x="110" y="134"/>
                    <a:pt x="110" y="134"/>
                    <a:pt x="110" y="134"/>
                  </a:cubicBezTo>
                  <a:moveTo>
                    <a:pt x="110" y="134"/>
                  </a:moveTo>
                  <a:cubicBezTo>
                    <a:pt x="92" y="151"/>
                    <a:pt x="61" y="151"/>
                    <a:pt x="44" y="134"/>
                  </a:cubicBezTo>
                  <a:cubicBezTo>
                    <a:pt x="26" y="116"/>
                    <a:pt x="26" y="86"/>
                    <a:pt x="44" y="68"/>
                  </a:cubicBezTo>
                  <a:cubicBezTo>
                    <a:pt x="53" y="59"/>
                    <a:pt x="64" y="54"/>
                    <a:pt x="77" y="54"/>
                  </a:cubicBezTo>
                  <a:cubicBezTo>
                    <a:pt x="89" y="54"/>
                    <a:pt x="101" y="59"/>
                    <a:pt x="110" y="68"/>
                  </a:cubicBezTo>
                  <a:cubicBezTo>
                    <a:pt x="128" y="86"/>
                    <a:pt x="128" y="116"/>
                    <a:pt x="110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2" y="1"/>
                    <a:pt x="169" y="0"/>
                    <a:pt x="165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8" y="1"/>
                    <a:pt x="112" y="7"/>
                    <a:pt x="113" y="13"/>
                  </a:cubicBezTo>
                  <a:cubicBezTo>
                    <a:pt x="113" y="20"/>
                    <a:pt x="118" y="24"/>
                    <a:pt x="124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06" y="36"/>
                    <a:pt x="92" y="31"/>
                    <a:pt x="77" y="31"/>
                  </a:cubicBezTo>
                  <a:cubicBezTo>
                    <a:pt x="58" y="31"/>
                    <a:pt x="41" y="38"/>
                    <a:pt x="27" y="51"/>
                  </a:cubicBezTo>
                  <a:cubicBezTo>
                    <a:pt x="0" y="79"/>
                    <a:pt x="0" y="123"/>
                    <a:pt x="27" y="150"/>
                  </a:cubicBezTo>
                  <a:cubicBezTo>
                    <a:pt x="41" y="163"/>
                    <a:pt x="58" y="171"/>
                    <a:pt x="77" y="171"/>
                  </a:cubicBezTo>
                  <a:cubicBezTo>
                    <a:pt x="95" y="171"/>
                    <a:pt x="113" y="163"/>
                    <a:pt x="126" y="150"/>
                  </a:cubicBezTo>
                  <a:cubicBezTo>
                    <a:pt x="150" y="126"/>
                    <a:pt x="153" y="89"/>
                    <a:pt x="134" y="61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5" y="62"/>
                    <a:pt x="161" y="67"/>
                    <a:pt x="167" y="67"/>
                  </a:cubicBezTo>
                  <a:cubicBezTo>
                    <a:pt x="174" y="67"/>
                    <a:pt x="179" y="62"/>
                    <a:pt x="179" y="56"/>
                  </a:cubicBezTo>
                  <a:cubicBezTo>
                    <a:pt x="179" y="12"/>
                    <a:pt x="179" y="12"/>
                    <a:pt x="179" y="12"/>
                  </a:cubicBezTo>
                  <a:cubicBezTo>
                    <a:pt x="179" y="9"/>
                    <a:pt x="177" y="6"/>
                    <a:pt x="175" y="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EC0D9B86-4A9E-4023-926F-EDB545C879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9834" y="5112248"/>
              <a:ext cx="607576" cy="586039"/>
            </a:xfrm>
            <a:custGeom>
              <a:avLst/>
              <a:gdLst>
                <a:gd name="T0" fmla="*/ 109 w 178"/>
                <a:gd name="T1" fmla="*/ 134 h 171"/>
                <a:gd name="T2" fmla="*/ 109 w 178"/>
                <a:gd name="T3" fmla="*/ 134 h 171"/>
                <a:gd name="T4" fmla="*/ 109 w 178"/>
                <a:gd name="T5" fmla="*/ 134 h 171"/>
                <a:gd name="T6" fmla="*/ 43 w 178"/>
                <a:gd name="T7" fmla="*/ 134 h 171"/>
                <a:gd name="T8" fmla="*/ 43 w 178"/>
                <a:gd name="T9" fmla="*/ 68 h 171"/>
                <a:gd name="T10" fmla="*/ 76 w 178"/>
                <a:gd name="T11" fmla="*/ 54 h 171"/>
                <a:gd name="T12" fmla="*/ 109 w 178"/>
                <a:gd name="T13" fmla="*/ 68 h 171"/>
                <a:gd name="T14" fmla="*/ 109 w 178"/>
                <a:gd name="T15" fmla="*/ 134 h 171"/>
                <a:gd name="T16" fmla="*/ 175 w 178"/>
                <a:gd name="T17" fmla="*/ 4 h 171"/>
                <a:gd name="T18" fmla="*/ 174 w 178"/>
                <a:gd name="T19" fmla="*/ 4 h 171"/>
                <a:gd name="T20" fmla="*/ 164 w 178"/>
                <a:gd name="T21" fmla="*/ 1 h 171"/>
                <a:gd name="T22" fmla="*/ 124 w 178"/>
                <a:gd name="T23" fmla="*/ 1 h 171"/>
                <a:gd name="T24" fmla="*/ 112 w 178"/>
                <a:gd name="T25" fmla="*/ 13 h 171"/>
                <a:gd name="T26" fmla="*/ 124 w 178"/>
                <a:gd name="T27" fmla="*/ 25 h 171"/>
                <a:gd name="T28" fmla="*/ 137 w 178"/>
                <a:gd name="T29" fmla="*/ 24 h 171"/>
                <a:gd name="T30" fmla="*/ 117 w 178"/>
                <a:gd name="T31" fmla="*/ 45 h 171"/>
                <a:gd name="T32" fmla="*/ 76 w 178"/>
                <a:gd name="T33" fmla="*/ 31 h 171"/>
                <a:gd name="T34" fmla="*/ 27 w 178"/>
                <a:gd name="T35" fmla="*/ 51 h 171"/>
                <a:gd name="T36" fmla="*/ 27 w 178"/>
                <a:gd name="T37" fmla="*/ 150 h 171"/>
                <a:gd name="T38" fmla="*/ 76 w 178"/>
                <a:gd name="T39" fmla="*/ 171 h 171"/>
                <a:gd name="T40" fmla="*/ 126 w 178"/>
                <a:gd name="T41" fmla="*/ 150 h 171"/>
                <a:gd name="T42" fmla="*/ 134 w 178"/>
                <a:gd name="T43" fmla="*/ 61 h 171"/>
                <a:gd name="T44" fmla="*/ 155 w 178"/>
                <a:gd name="T45" fmla="*/ 40 h 171"/>
                <a:gd name="T46" fmla="*/ 155 w 178"/>
                <a:gd name="T47" fmla="*/ 56 h 171"/>
                <a:gd name="T48" fmla="*/ 167 w 178"/>
                <a:gd name="T49" fmla="*/ 67 h 171"/>
                <a:gd name="T50" fmla="*/ 178 w 178"/>
                <a:gd name="T51" fmla="*/ 56 h 171"/>
                <a:gd name="T52" fmla="*/ 178 w 178"/>
                <a:gd name="T53" fmla="*/ 12 h 171"/>
                <a:gd name="T54" fmla="*/ 175 w 178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8" h="171">
                  <a:moveTo>
                    <a:pt x="109" y="134"/>
                  </a:moveTo>
                  <a:cubicBezTo>
                    <a:pt x="109" y="134"/>
                    <a:pt x="109" y="134"/>
                    <a:pt x="109" y="134"/>
                  </a:cubicBezTo>
                  <a:moveTo>
                    <a:pt x="109" y="134"/>
                  </a:moveTo>
                  <a:cubicBezTo>
                    <a:pt x="91" y="151"/>
                    <a:pt x="61" y="151"/>
                    <a:pt x="43" y="134"/>
                  </a:cubicBezTo>
                  <a:cubicBezTo>
                    <a:pt x="25" y="116"/>
                    <a:pt x="25" y="86"/>
                    <a:pt x="43" y="68"/>
                  </a:cubicBezTo>
                  <a:cubicBezTo>
                    <a:pt x="52" y="59"/>
                    <a:pt x="64" y="54"/>
                    <a:pt x="76" y="54"/>
                  </a:cubicBezTo>
                  <a:cubicBezTo>
                    <a:pt x="89" y="54"/>
                    <a:pt x="100" y="59"/>
                    <a:pt x="109" y="68"/>
                  </a:cubicBezTo>
                  <a:cubicBezTo>
                    <a:pt x="127" y="86"/>
                    <a:pt x="127" y="116"/>
                    <a:pt x="109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4" y="4"/>
                  </a:cubicBezTo>
                  <a:cubicBezTo>
                    <a:pt x="172" y="1"/>
                    <a:pt x="168" y="0"/>
                    <a:pt x="164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7" y="1"/>
                    <a:pt x="112" y="7"/>
                    <a:pt x="112" y="13"/>
                  </a:cubicBezTo>
                  <a:cubicBezTo>
                    <a:pt x="112" y="20"/>
                    <a:pt x="117" y="24"/>
                    <a:pt x="124" y="25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06" y="36"/>
                    <a:pt x="91" y="31"/>
                    <a:pt x="76" y="31"/>
                  </a:cubicBezTo>
                  <a:cubicBezTo>
                    <a:pt x="58" y="31"/>
                    <a:pt x="40" y="38"/>
                    <a:pt x="27" y="51"/>
                  </a:cubicBezTo>
                  <a:cubicBezTo>
                    <a:pt x="0" y="79"/>
                    <a:pt x="0" y="123"/>
                    <a:pt x="27" y="150"/>
                  </a:cubicBezTo>
                  <a:cubicBezTo>
                    <a:pt x="40" y="163"/>
                    <a:pt x="58" y="171"/>
                    <a:pt x="76" y="171"/>
                  </a:cubicBezTo>
                  <a:cubicBezTo>
                    <a:pt x="95" y="171"/>
                    <a:pt x="112" y="163"/>
                    <a:pt x="126" y="150"/>
                  </a:cubicBezTo>
                  <a:cubicBezTo>
                    <a:pt x="150" y="126"/>
                    <a:pt x="152" y="89"/>
                    <a:pt x="134" y="61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5" y="62"/>
                    <a:pt x="160" y="67"/>
                    <a:pt x="167" y="67"/>
                  </a:cubicBezTo>
                  <a:cubicBezTo>
                    <a:pt x="173" y="67"/>
                    <a:pt x="178" y="62"/>
                    <a:pt x="178" y="56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9"/>
                    <a:pt x="177" y="6"/>
                    <a:pt x="175" y="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118868CF-6115-4147-990E-DA7AC301C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17813" y="5112248"/>
              <a:ext cx="610977" cy="586039"/>
            </a:xfrm>
            <a:custGeom>
              <a:avLst/>
              <a:gdLst>
                <a:gd name="T0" fmla="*/ 109 w 179"/>
                <a:gd name="T1" fmla="*/ 134 h 171"/>
                <a:gd name="T2" fmla="*/ 109 w 179"/>
                <a:gd name="T3" fmla="*/ 134 h 171"/>
                <a:gd name="T4" fmla="*/ 109 w 179"/>
                <a:gd name="T5" fmla="*/ 134 h 171"/>
                <a:gd name="T6" fmla="*/ 44 w 179"/>
                <a:gd name="T7" fmla="*/ 134 h 171"/>
                <a:gd name="T8" fmla="*/ 44 w 179"/>
                <a:gd name="T9" fmla="*/ 68 h 171"/>
                <a:gd name="T10" fmla="*/ 77 w 179"/>
                <a:gd name="T11" fmla="*/ 54 h 171"/>
                <a:gd name="T12" fmla="*/ 109 w 179"/>
                <a:gd name="T13" fmla="*/ 68 h 171"/>
                <a:gd name="T14" fmla="*/ 109 w 179"/>
                <a:gd name="T15" fmla="*/ 134 h 171"/>
                <a:gd name="T16" fmla="*/ 175 w 179"/>
                <a:gd name="T17" fmla="*/ 4 h 171"/>
                <a:gd name="T18" fmla="*/ 175 w 179"/>
                <a:gd name="T19" fmla="*/ 4 h 171"/>
                <a:gd name="T20" fmla="*/ 165 w 179"/>
                <a:gd name="T21" fmla="*/ 1 h 171"/>
                <a:gd name="T22" fmla="*/ 124 w 179"/>
                <a:gd name="T23" fmla="*/ 1 h 171"/>
                <a:gd name="T24" fmla="*/ 112 w 179"/>
                <a:gd name="T25" fmla="*/ 13 h 171"/>
                <a:gd name="T26" fmla="*/ 124 w 179"/>
                <a:gd name="T27" fmla="*/ 25 h 171"/>
                <a:gd name="T28" fmla="*/ 138 w 179"/>
                <a:gd name="T29" fmla="*/ 24 h 171"/>
                <a:gd name="T30" fmla="*/ 118 w 179"/>
                <a:gd name="T31" fmla="*/ 45 h 171"/>
                <a:gd name="T32" fmla="*/ 77 w 179"/>
                <a:gd name="T33" fmla="*/ 31 h 171"/>
                <a:gd name="T34" fmla="*/ 27 w 179"/>
                <a:gd name="T35" fmla="*/ 51 h 171"/>
                <a:gd name="T36" fmla="*/ 27 w 179"/>
                <a:gd name="T37" fmla="*/ 150 h 171"/>
                <a:gd name="T38" fmla="*/ 77 w 179"/>
                <a:gd name="T39" fmla="*/ 171 h 171"/>
                <a:gd name="T40" fmla="*/ 126 w 179"/>
                <a:gd name="T41" fmla="*/ 150 h 171"/>
                <a:gd name="T42" fmla="*/ 134 w 179"/>
                <a:gd name="T43" fmla="*/ 61 h 171"/>
                <a:gd name="T44" fmla="*/ 155 w 179"/>
                <a:gd name="T45" fmla="*/ 40 h 171"/>
                <a:gd name="T46" fmla="*/ 155 w 179"/>
                <a:gd name="T47" fmla="*/ 56 h 171"/>
                <a:gd name="T48" fmla="*/ 167 w 179"/>
                <a:gd name="T49" fmla="*/ 67 h 171"/>
                <a:gd name="T50" fmla="*/ 179 w 179"/>
                <a:gd name="T51" fmla="*/ 56 h 171"/>
                <a:gd name="T52" fmla="*/ 179 w 179"/>
                <a:gd name="T53" fmla="*/ 12 h 171"/>
                <a:gd name="T54" fmla="*/ 175 w 179"/>
                <a:gd name="T55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9" h="171">
                  <a:moveTo>
                    <a:pt x="109" y="134"/>
                  </a:moveTo>
                  <a:cubicBezTo>
                    <a:pt x="109" y="134"/>
                    <a:pt x="109" y="134"/>
                    <a:pt x="109" y="134"/>
                  </a:cubicBezTo>
                  <a:moveTo>
                    <a:pt x="109" y="134"/>
                  </a:moveTo>
                  <a:cubicBezTo>
                    <a:pt x="92" y="151"/>
                    <a:pt x="61" y="151"/>
                    <a:pt x="44" y="134"/>
                  </a:cubicBezTo>
                  <a:cubicBezTo>
                    <a:pt x="26" y="116"/>
                    <a:pt x="26" y="86"/>
                    <a:pt x="44" y="68"/>
                  </a:cubicBezTo>
                  <a:cubicBezTo>
                    <a:pt x="53" y="59"/>
                    <a:pt x="64" y="54"/>
                    <a:pt x="77" y="54"/>
                  </a:cubicBezTo>
                  <a:cubicBezTo>
                    <a:pt x="89" y="54"/>
                    <a:pt x="101" y="59"/>
                    <a:pt x="109" y="68"/>
                  </a:cubicBezTo>
                  <a:cubicBezTo>
                    <a:pt x="127" y="86"/>
                    <a:pt x="127" y="116"/>
                    <a:pt x="109" y="134"/>
                  </a:cubicBezTo>
                  <a:close/>
                  <a:moveTo>
                    <a:pt x="175" y="4"/>
                  </a:moveTo>
                  <a:cubicBezTo>
                    <a:pt x="175" y="4"/>
                    <a:pt x="175" y="4"/>
                    <a:pt x="175" y="4"/>
                  </a:cubicBezTo>
                  <a:cubicBezTo>
                    <a:pt x="172" y="1"/>
                    <a:pt x="168" y="0"/>
                    <a:pt x="165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17" y="1"/>
                    <a:pt x="112" y="7"/>
                    <a:pt x="112" y="13"/>
                  </a:cubicBezTo>
                  <a:cubicBezTo>
                    <a:pt x="112" y="20"/>
                    <a:pt x="117" y="24"/>
                    <a:pt x="124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06" y="36"/>
                    <a:pt x="92" y="31"/>
                    <a:pt x="77" y="31"/>
                  </a:cubicBezTo>
                  <a:cubicBezTo>
                    <a:pt x="58" y="31"/>
                    <a:pt x="40" y="38"/>
                    <a:pt x="27" y="51"/>
                  </a:cubicBezTo>
                  <a:cubicBezTo>
                    <a:pt x="0" y="79"/>
                    <a:pt x="0" y="123"/>
                    <a:pt x="27" y="150"/>
                  </a:cubicBezTo>
                  <a:cubicBezTo>
                    <a:pt x="40" y="163"/>
                    <a:pt x="58" y="171"/>
                    <a:pt x="77" y="171"/>
                  </a:cubicBezTo>
                  <a:cubicBezTo>
                    <a:pt x="95" y="171"/>
                    <a:pt x="113" y="163"/>
                    <a:pt x="126" y="150"/>
                  </a:cubicBezTo>
                  <a:cubicBezTo>
                    <a:pt x="150" y="126"/>
                    <a:pt x="153" y="89"/>
                    <a:pt x="134" y="61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55" y="62"/>
                    <a:pt x="160" y="67"/>
                    <a:pt x="167" y="67"/>
                  </a:cubicBezTo>
                  <a:cubicBezTo>
                    <a:pt x="173" y="67"/>
                    <a:pt x="179" y="62"/>
                    <a:pt x="179" y="56"/>
                  </a:cubicBezTo>
                  <a:cubicBezTo>
                    <a:pt x="179" y="12"/>
                    <a:pt x="179" y="12"/>
                    <a:pt x="179" y="12"/>
                  </a:cubicBezTo>
                  <a:cubicBezTo>
                    <a:pt x="179" y="9"/>
                    <a:pt x="177" y="6"/>
                    <a:pt x="175" y="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26E0C51-28E2-4E4C-9FEE-BA73421FD6E3}"/>
              </a:ext>
            </a:extLst>
          </p:cNvPr>
          <p:cNvGrpSpPr/>
          <p:nvPr/>
        </p:nvGrpSpPr>
        <p:grpSpPr>
          <a:xfrm>
            <a:off x="4141058" y="3648102"/>
            <a:ext cx="6287732" cy="623445"/>
            <a:chOff x="4141058" y="3648102"/>
            <a:chExt cx="6287732" cy="623445"/>
          </a:xfrm>
        </p:grpSpPr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3827A82F-77EE-45D9-B172-CE5C143D5B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1058" y="3648102"/>
              <a:ext cx="627979" cy="623445"/>
            </a:xfrm>
            <a:custGeom>
              <a:avLst/>
              <a:gdLst>
                <a:gd name="T0" fmla="*/ 74 w 184"/>
                <a:gd name="T1" fmla="*/ 109 h 182"/>
                <a:gd name="T2" fmla="*/ 74 w 184"/>
                <a:gd name="T3" fmla="*/ 109 h 182"/>
                <a:gd name="T4" fmla="*/ 74 w 184"/>
                <a:gd name="T5" fmla="*/ 109 h 182"/>
                <a:gd name="T6" fmla="*/ 74 w 184"/>
                <a:gd name="T7" fmla="*/ 44 h 182"/>
                <a:gd name="T8" fmla="*/ 140 w 184"/>
                <a:gd name="T9" fmla="*/ 44 h 182"/>
                <a:gd name="T10" fmla="*/ 140 w 184"/>
                <a:gd name="T11" fmla="*/ 109 h 182"/>
                <a:gd name="T12" fmla="*/ 74 w 184"/>
                <a:gd name="T13" fmla="*/ 109 h 182"/>
                <a:gd name="T14" fmla="*/ 156 w 184"/>
                <a:gd name="T15" fmla="*/ 27 h 182"/>
                <a:gd name="T16" fmla="*/ 58 w 184"/>
                <a:gd name="T17" fmla="*/ 27 h 182"/>
                <a:gd name="T18" fmla="*/ 49 w 184"/>
                <a:gd name="T19" fmla="*/ 116 h 182"/>
                <a:gd name="T20" fmla="*/ 34 w 184"/>
                <a:gd name="T21" fmla="*/ 131 h 182"/>
                <a:gd name="T22" fmla="*/ 21 w 184"/>
                <a:gd name="T23" fmla="*/ 118 h 182"/>
                <a:gd name="T24" fmla="*/ 5 w 184"/>
                <a:gd name="T25" fmla="*/ 118 h 182"/>
                <a:gd name="T26" fmla="*/ 5 w 184"/>
                <a:gd name="T27" fmla="*/ 134 h 182"/>
                <a:gd name="T28" fmla="*/ 18 w 184"/>
                <a:gd name="T29" fmla="*/ 147 h 182"/>
                <a:gd name="T30" fmla="*/ 9 w 184"/>
                <a:gd name="T31" fmla="*/ 157 h 182"/>
                <a:gd name="T32" fmla="*/ 9 w 184"/>
                <a:gd name="T33" fmla="*/ 173 h 182"/>
                <a:gd name="T34" fmla="*/ 25 w 184"/>
                <a:gd name="T35" fmla="*/ 173 h 182"/>
                <a:gd name="T36" fmla="*/ 34 w 184"/>
                <a:gd name="T37" fmla="*/ 164 h 182"/>
                <a:gd name="T38" fmla="*/ 48 w 184"/>
                <a:gd name="T39" fmla="*/ 178 h 182"/>
                <a:gd name="T40" fmla="*/ 65 w 184"/>
                <a:gd name="T41" fmla="*/ 178 h 182"/>
                <a:gd name="T42" fmla="*/ 65 w 184"/>
                <a:gd name="T43" fmla="*/ 161 h 182"/>
                <a:gd name="T44" fmla="*/ 51 w 184"/>
                <a:gd name="T45" fmla="*/ 147 h 182"/>
                <a:gd name="T46" fmla="*/ 66 w 184"/>
                <a:gd name="T47" fmla="*/ 133 h 182"/>
                <a:gd name="T48" fmla="*/ 156 w 184"/>
                <a:gd name="T49" fmla="*/ 126 h 182"/>
                <a:gd name="T50" fmla="*/ 156 w 184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4" h="182">
                  <a:moveTo>
                    <a:pt x="74" y="109"/>
                  </a:moveTo>
                  <a:cubicBezTo>
                    <a:pt x="74" y="109"/>
                    <a:pt x="74" y="109"/>
                    <a:pt x="74" y="109"/>
                  </a:cubicBezTo>
                  <a:moveTo>
                    <a:pt x="74" y="109"/>
                  </a:moveTo>
                  <a:cubicBezTo>
                    <a:pt x="56" y="91"/>
                    <a:pt x="56" y="62"/>
                    <a:pt x="74" y="44"/>
                  </a:cubicBezTo>
                  <a:cubicBezTo>
                    <a:pt x="92" y="26"/>
                    <a:pt x="122" y="26"/>
                    <a:pt x="140" y="44"/>
                  </a:cubicBezTo>
                  <a:cubicBezTo>
                    <a:pt x="158" y="62"/>
                    <a:pt x="158" y="91"/>
                    <a:pt x="140" y="109"/>
                  </a:cubicBezTo>
                  <a:cubicBezTo>
                    <a:pt x="122" y="127"/>
                    <a:pt x="92" y="127"/>
                    <a:pt x="74" y="109"/>
                  </a:cubicBezTo>
                  <a:close/>
                  <a:moveTo>
                    <a:pt x="156" y="27"/>
                  </a:moveTo>
                  <a:cubicBezTo>
                    <a:pt x="129" y="0"/>
                    <a:pt x="85" y="0"/>
                    <a:pt x="58" y="27"/>
                  </a:cubicBezTo>
                  <a:cubicBezTo>
                    <a:pt x="33" y="51"/>
                    <a:pt x="31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7" y="113"/>
                    <a:pt x="9" y="113"/>
                    <a:pt x="5" y="118"/>
                  </a:cubicBezTo>
                  <a:cubicBezTo>
                    <a:pt x="0" y="122"/>
                    <a:pt x="0" y="130"/>
                    <a:pt x="5" y="134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4" y="161"/>
                    <a:pt x="4" y="169"/>
                    <a:pt x="9" y="173"/>
                  </a:cubicBezTo>
                  <a:cubicBezTo>
                    <a:pt x="13" y="178"/>
                    <a:pt x="21" y="178"/>
                    <a:pt x="25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53" y="182"/>
                    <a:pt x="60" y="182"/>
                    <a:pt x="65" y="178"/>
                  </a:cubicBezTo>
                  <a:cubicBezTo>
                    <a:pt x="69" y="173"/>
                    <a:pt x="69" y="166"/>
                    <a:pt x="65" y="161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93" y="153"/>
                    <a:pt x="132" y="150"/>
                    <a:pt x="156" y="126"/>
                  </a:cubicBezTo>
                  <a:cubicBezTo>
                    <a:pt x="184" y="99"/>
                    <a:pt x="184" y="54"/>
                    <a:pt x="156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52E63584-A8D1-4BED-899B-FB48F9178B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2438" y="3648102"/>
              <a:ext cx="624578" cy="623445"/>
            </a:xfrm>
            <a:custGeom>
              <a:avLst/>
              <a:gdLst>
                <a:gd name="T0" fmla="*/ 74 w 183"/>
                <a:gd name="T1" fmla="*/ 109 h 182"/>
                <a:gd name="T2" fmla="*/ 74 w 183"/>
                <a:gd name="T3" fmla="*/ 109 h 182"/>
                <a:gd name="T4" fmla="*/ 74 w 183"/>
                <a:gd name="T5" fmla="*/ 109 h 182"/>
                <a:gd name="T6" fmla="*/ 74 w 183"/>
                <a:gd name="T7" fmla="*/ 44 h 182"/>
                <a:gd name="T8" fmla="*/ 139 w 183"/>
                <a:gd name="T9" fmla="*/ 44 h 182"/>
                <a:gd name="T10" fmla="*/ 139 w 183"/>
                <a:gd name="T11" fmla="*/ 109 h 182"/>
                <a:gd name="T12" fmla="*/ 74 w 183"/>
                <a:gd name="T13" fmla="*/ 109 h 182"/>
                <a:gd name="T14" fmla="*/ 156 w 183"/>
                <a:gd name="T15" fmla="*/ 27 h 182"/>
                <a:gd name="T16" fmla="*/ 57 w 183"/>
                <a:gd name="T17" fmla="*/ 27 h 182"/>
                <a:gd name="T18" fmla="*/ 49 w 183"/>
                <a:gd name="T19" fmla="*/ 116 h 182"/>
                <a:gd name="T20" fmla="*/ 34 w 183"/>
                <a:gd name="T21" fmla="*/ 131 h 182"/>
                <a:gd name="T22" fmla="*/ 21 w 183"/>
                <a:gd name="T23" fmla="*/ 118 h 182"/>
                <a:gd name="T24" fmla="*/ 4 w 183"/>
                <a:gd name="T25" fmla="*/ 118 h 182"/>
                <a:gd name="T26" fmla="*/ 4 w 183"/>
                <a:gd name="T27" fmla="*/ 134 h 182"/>
                <a:gd name="T28" fmla="*/ 17 w 183"/>
                <a:gd name="T29" fmla="*/ 147 h 182"/>
                <a:gd name="T30" fmla="*/ 8 w 183"/>
                <a:gd name="T31" fmla="*/ 157 h 182"/>
                <a:gd name="T32" fmla="*/ 8 w 183"/>
                <a:gd name="T33" fmla="*/ 173 h 182"/>
                <a:gd name="T34" fmla="*/ 25 w 183"/>
                <a:gd name="T35" fmla="*/ 173 h 182"/>
                <a:gd name="T36" fmla="*/ 34 w 183"/>
                <a:gd name="T37" fmla="*/ 164 h 182"/>
                <a:gd name="T38" fmla="*/ 47 w 183"/>
                <a:gd name="T39" fmla="*/ 178 h 182"/>
                <a:gd name="T40" fmla="*/ 64 w 183"/>
                <a:gd name="T41" fmla="*/ 178 h 182"/>
                <a:gd name="T42" fmla="*/ 64 w 183"/>
                <a:gd name="T43" fmla="*/ 161 h 182"/>
                <a:gd name="T44" fmla="*/ 50 w 183"/>
                <a:gd name="T45" fmla="*/ 147 h 182"/>
                <a:gd name="T46" fmla="*/ 65 w 183"/>
                <a:gd name="T47" fmla="*/ 133 h 182"/>
                <a:gd name="T48" fmla="*/ 156 w 183"/>
                <a:gd name="T49" fmla="*/ 126 h 182"/>
                <a:gd name="T50" fmla="*/ 156 w 183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82">
                  <a:moveTo>
                    <a:pt x="74" y="109"/>
                  </a:moveTo>
                  <a:cubicBezTo>
                    <a:pt x="74" y="109"/>
                    <a:pt x="74" y="109"/>
                    <a:pt x="74" y="109"/>
                  </a:cubicBezTo>
                  <a:moveTo>
                    <a:pt x="74" y="109"/>
                  </a:moveTo>
                  <a:cubicBezTo>
                    <a:pt x="55" y="91"/>
                    <a:pt x="55" y="62"/>
                    <a:pt x="74" y="44"/>
                  </a:cubicBezTo>
                  <a:cubicBezTo>
                    <a:pt x="92" y="26"/>
                    <a:pt x="121" y="26"/>
                    <a:pt x="139" y="44"/>
                  </a:cubicBezTo>
                  <a:cubicBezTo>
                    <a:pt x="157" y="62"/>
                    <a:pt x="157" y="91"/>
                    <a:pt x="139" y="109"/>
                  </a:cubicBezTo>
                  <a:cubicBezTo>
                    <a:pt x="121" y="127"/>
                    <a:pt x="92" y="127"/>
                    <a:pt x="74" y="109"/>
                  </a:cubicBezTo>
                  <a:close/>
                  <a:moveTo>
                    <a:pt x="156" y="27"/>
                  </a:moveTo>
                  <a:cubicBezTo>
                    <a:pt x="129" y="0"/>
                    <a:pt x="84" y="0"/>
                    <a:pt x="57" y="27"/>
                  </a:cubicBezTo>
                  <a:cubicBezTo>
                    <a:pt x="33" y="51"/>
                    <a:pt x="30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6" y="113"/>
                    <a:pt x="9" y="113"/>
                    <a:pt x="4" y="118"/>
                  </a:cubicBezTo>
                  <a:cubicBezTo>
                    <a:pt x="0" y="122"/>
                    <a:pt x="0" y="130"/>
                    <a:pt x="4" y="134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3" y="161"/>
                    <a:pt x="3" y="169"/>
                    <a:pt x="8" y="173"/>
                  </a:cubicBezTo>
                  <a:cubicBezTo>
                    <a:pt x="13" y="178"/>
                    <a:pt x="20" y="178"/>
                    <a:pt x="25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52" y="182"/>
                    <a:pt x="59" y="182"/>
                    <a:pt x="64" y="178"/>
                  </a:cubicBezTo>
                  <a:cubicBezTo>
                    <a:pt x="69" y="173"/>
                    <a:pt x="69" y="166"/>
                    <a:pt x="64" y="161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92" y="153"/>
                    <a:pt x="131" y="150"/>
                    <a:pt x="156" y="126"/>
                  </a:cubicBezTo>
                  <a:cubicBezTo>
                    <a:pt x="183" y="99"/>
                    <a:pt x="183" y="54"/>
                    <a:pt x="156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7F39A65-AA92-4342-AE3C-FF42C3E12B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00418" y="3648102"/>
              <a:ext cx="624578" cy="623445"/>
            </a:xfrm>
            <a:custGeom>
              <a:avLst/>
              <a:gdLst>
                <a:gd name="T0" fmla="*/ 74 w 183"/>
                <a:gd name="T1" fmla="*/ 109 h 182"/>
                <a:gd name="T2" fmla="*/ 74 w 183"/>
                <a:gd name="T3" fmla="*/ 109 h 182"/>
                <a:gd name="T4" fmla="*/ 74 w 183"/>
                <a:gd name="T5" fmla="*/ 109 h 182"/>
                <a:gd name="T6" fmla="*/ 74 w 183"/>
                <a:gd name="T7" fmla="*/ 44 h 182"/>
                <a:gd name="T8" fmla="*/ 140 w 183"/>
                <a:gd name="T9" fmla="*/ 44 h 182"/>
                <a:gd name="T10" fmla="*/ 140 w 183"/>
                <a:gd name="T11" fmla="*/ 109 h 182"/>
                <a:gd name="T12" fmla="*/ 74 w 183"/>
                <a:gd name="T13" fmla="*/ 109 h 182"/>
                <a:gd name="T14" fmla="*/ 156 w 183"/>
                <a:gd name="T15" fmla="*/ 27 h 182"/>
                <a:gd name="T16" fmla="*/ 57 w 183"/>
                <a:gd name="T17" fmla="*/ 27 h 182"/>
                <a:gd name="T18" fmla="*/ 49 w 183"/>
                <a:gd name="T19" fmla="*/ 116 h 182"/>
                <a:gd name="T20" fmla="*/ 34 w 183"/>
                <a:gd name="T21" fmla="*/ 131 h 182"/>
                <a:gd name="T22" fmla="*/ 21 w 183"/>
                <a:gd name="T23" fmla="*/ 118 h 182"/>
                <a:gd name="T24" fmla="*/ 5 w 183"/>
                <a:gd name="T25" fmla="*/ 118 h 182"/>
                <a:gd name="T26" fmla="*/ 5 w 183"/>
                <a:gd name="T27" fmla="*/ 134 h 182"/>
                <a:gd name="T28" fmla="*/ 18 w 183"/>
                <a:gd name="T29" fmla="*/ 147 h 182"/>
                <a:gd name="T30" fmla="*/ 8 w 183"/>
                <a:gd name="T31" fmla="*/ 157 h 182"/>
                <a:gd name="T32" fmla="*/ 8 w 183"/>
                <a:gd name="T33" fmla="*/ 173 h 182"/>
                <a:gd name="T34" fmla="*/ 25 w 183"/>
                <a:gd name="T35" fmla="*/ 173 h 182"/>
                <a:gd name="T36" fmla="*/ 34 w 183"/>
                <a:gd name="T37" fmla="*/ 164 h 182"/>
                <a:gd name="T38" fmla="*/ 48 w 183"/>
                <a:gd name="T39" fmla="*/ 178 h 182"/>
                <a:gd name="T40" fmla="*/ 64 w 183"/>
                <a:gd name="T41" fmla="*/ 178 h 182"/>
                <a:gd name="T42" fmla="*/ 64 w 183"/>
                <a:gd name="T43" fmla="*/ 161 h 182"/>
                <a:gd name="T44" fmla="*/ 51 w 183"/>
                <a:gd name="T45" fmla="*/ 147 h 182"/>
                <a:gd name="T46" fmla="*/ 65 w 183"/>
                <a:gd name="T47" fmla="*/ 133 h 182"/>
                <a:gd name="T48" fmla="*/ 156 w 183"/>
                <a:gd name="T49" fmla="*/ 126 h 182"/>
                <a:gd name="T50" fmla="*/ 156 w 183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82">
                  <a:moveTo>
                    <a:pt x="74" y="109"/>
                  </a:moveTo>
                  <a:cubicBezTo>
                    <a:pt x="74" y="109"/>
                    <a:pt x="74" y="109"/>
                    <a:pt x="74" y="109"/>
                  </a:cubicBezTo>
                  <a:moveTo>
                    <a:pt x="74" y="109"/>
                  </a:moveTo>
                  <a:cubicBezTo>
                    <a:pt x="56" y="91"/>
                    <a:pt x="56" y="62"/>
                    <a:pt x="74" y="44"/>
                  </a:cubicBezTo>
                  <a:cubicBezTo>
                    <a:pt x="92" y="26"/>
                    <a:pt x="121" y="26"/>
                    <a:pt x="140" y="44"/>
                  </a:cubicBezTo>
                  <a:cubicBezTo>
                    <a:pt x="158" y="62"/>
                    <a:pt x="158" y="91"/>
                    <a:pt x="140" y="109"/>
                  </a:cubicBezTo>
                  <a:cubicBezTo>
                    <a:pt x="121" y="127"/>
                    <a:pt x="92" y="127"/>
                    <a:pt x="74" y="109"/>
                  </a:cubicBezTo>
                  <a:close/>
                  <a:moveTo>
                    <a:pt x="156" y="27"/>
                  </a:moveTo>
                  <a:cubicBezTo>
                    <a:pt x="129" y="0"/>
                    <a:pt x="85" y="0"/>
                    <a:pt x="57" y="27"/>
                  </a:cubicBezTo>
                  <a:cubicBezTo>
                    <a:pt x="33" y="51"/>
                    <a:pt x="31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7" y="113"/>
                    <a:pt x="9" y="113"/>
                    <a:pt x="5" y="118"/>
                  </a:cubicBezTo>
                  <a:cubicBezTo>
                    <a:pt x="0" y="122"/>
                    <a:pt x="0" y="130"/>
                    <a:pt x="5" y="134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4" y="161"/>
                    <a:pt x="4" y="169"/>
                    <a:pt x="8" y="173"/>
                  </a:cubicBezTo>
                  <a:cubicBezTo>
                    <a:pt x="13" y="178"/>
                    <a:pt x="20" y="178"/>
                    <a:pt x="25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52" y="182"/>
                    <a:pt x="60" y="182"/>
                    <a:pt x="64" y="178"/>
                  </a:cubicBezTo>
                  <a:cubicBezTo>
                    <a:pt x="69" y="173"/>
                    <a:pt x="69" y="166"/>
                    <a:pt x="64" y="161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93" y="153"/>
                    <a:pt x="131" y="150"/>
                    <a:pt x="156" y="126"/>
                  </a:cubicBezTo>
                  <a:cubicBezTo>
                    <a:pt x="183" y="99"/>
                    <a:pt x="183" y="54"/>
                    <a:pt x="156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7FAE5373-A1DC-49FA-B318-69D941F903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1799" y="3648102"/>
              <a:ext cx="624578" cy="623445"/>
            </a:xfrm>
            <a:custGeom>
              <a:avLst/>
              <a:gdLst>
                <a:gd name="T0" fmla="*/ 73 w 183"/>
                <a:gd name="T1" fmla="*/ 109 h 182"/>
                <a:gd name="T2" fmla="*/ 73 w 183"/>
                <a:gd name="T3" fmla="*/ 109 h 182"/>
                <a:gd name="T4" fmla="*/ 73 w 183"/>
                <a:gd name="T5" fmla="*/ 109 h 182"/>
                <a:gd name="T6" fmla="*/ 73 w 183"/>
                <a:gd name="T7" fmla="*/ 44 h 182"/>
                <a:gd name="T8" fmla="*/ 139 w 183"/>
                <a:gd name="T9" fmla="*/ 44 h 182"/>
                <a:gd name="T10" fmla="*/ 139 w 183"/>
                <a:gd name="T11" fmla="*/ 109 h 182"/>
                <a:gd name="T12" fmla="*/ 73 w 183"/>
                <a:gd name="T13" fmla="*/ 109 h 182"/>
                <a:gd name="T14" fmla="*/ 156 w 183"/>
                <a:gd name="T15" fmla="*/ 27 h 182"/>
                <a:gd name="T16" fmla="*/ 57 w 183"/>
                <a:gd name="T17" fmla="*/ 27 h 182"/>
                <a:gd name="T18" fmla="*/ 49 w 183"/>
                <a:gd name="T19" fmla="*/ 116 h 182"/>
                <a:gd name="T20" fmla="*/ 34 w 183"/>
                <a:gd name="T21" fmla="*/ 131 h 182"/>
                <a:gd name="T22" fmla="*/ 21 w 183"/>
                <a:gd name="T23" fmla="*/ 118 h 182"/>
                <a:gd name="T24" fmla="*/ 4 w 183"/>
                <a:gd name="T25" fmla="*/ 118 h 182"/>
                <a:gd name="T26" fmla="*/ 4 w 183"/>
                <a:gd name="T27" fmla="*/ 134 h 182"/>
                <a:gd name="T28" fmla="*/ 17 w 183"/>
                <a:gd name="T29" fmla="*/ 147 h 182"/>
                <a:gd name="T30" fmla="*/ 8 w 183"/>
                <a:gd name="T31" fmla="*/ 157 h 182"/>
                <a:gd name="T32" fmla="*/ 8 w 183"/>
                <a:gd name="T33" fmla="*/ 173 h 182"/>
                <a:gd name="T34" fmla="*/ 24 w 183"/>
                <a:gd name="T35" fmla="*/ 173 h 182"/>
                <a:gd name="T36" fmla="*/ 34 w 183"/>
                <a:gd name="T37" fmla="*/ 164 h 182"/>
                <a:gd name="T38" fmla="*/ 47 w 183"/>
                <a:gd name="T39" fmla="*/ 178 h 182"/>
                <a:gd name="T40" fmla="*/ 64 w 183"/>
                <a:gd name="T41" fmla="*/ 178 h 182"/>
                <a:gd name="T42" fmla="*/ 64 w 183"/>
                <a:gd name="T43" fmla="*/ 161 h 182"/>
                <a:gd name="T44" fmla="*/ 50 w 183"/>
                <a:gd name="T45" fmla="*/ 147 h 182"/>
                <a:gd name="T46" fmla="*/ 65 w 183"/>
                <a:gd name="T47" fmla="*/ 133 h 182"/>
                <a:gd name="T48" fmla="*/ 156 w 183"/>
                <a:gd name="T49" fmla="*/ 126 h 182"/>
                <a:gd name="T50" fmla="*/ 156 w 183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82">
                  <a:moveTo>
                    <a:pt x="73" y="109"/>
                  </a:moveTo>
                  <a:cubicBezTo>
                    <a:pt x="73" y="109"/>
                    <a:pt x="73" y="109"/>
                    <a:pt x="73" y="109"/>
                  </a:cubicBezTo>
                  <a:moveTo>
                    <a:pt x="73" y="109"/>
                  </a:moveTo>
                  <a:cubicBezTo>
                    <a:pt x="55" y="91"/>
                    <a:pt x="55" y="62"/>
                    <a:pt x="73" y="44"/>
                  </a:cubicBezTo>
                  <a:cubicBezTo>
                    <a:pt x="91" y="26"/>
                    <a:pt x="121" y="26"/>
                    <a:pt x="139" y="44"/>
                  </a:cubicBezTo>
                  <a:cubicBezTo>
                    <a:pt x="157" y="62"/>
                    <a:pt x="157" y="91"/>
                    <a:pt x="139" y="109"/>
                  </a:cubicBezTo>
                  <a:cubicBezTo>
                    <a:pt x="121" y="127"/>
                    <a:pt x="91" y="127"/>
                    <a:pt x="73" y="109"/>
                  </a:cubicBezTo>
                  <a:close/>
                  <a:moveTo>
                    <a:pt x="156" y="27"/>
                  </a:moveTo>
                  <a:cubicBezTo>
                    <a:pt x="128" y="0"/>
                    <a:pt x="84" y="0"/>
                    <a:pt x="57" y="27"/>
                  </a:cubicBezTo>
                  <a:cubicBezTo>
                    <a:pt x="33" y="51"/>
                    <a:pt x="30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6" y="113"/>
                    <a:pt x="9" y="113"/>
                    <a:pt x="4" y="118"/>
                  </a:cubicBezTo>
                  <a:cubicBezTo>
                    <a:pt x="0" y="122"/>
                    <a:pt x="0" y="130"/>
                    <a:pt x="4" y="134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3" y="161"/>
                    <a:pt x="3" y="169"/>
                    <a:pt x="8" y="173"/>
                  </a:cubicBezTo>
                  <a:cubicBezTo>
                    <a:pt x="12" y="178"/>
                    <a:pt x="20" y="178"/>
                    <a:pt x="24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52" y="182"/>
                    <a:pt x="59" y="182"/>
                    <a:pt x="64" y="178"/>
                  </a:cubicBezTo>
                  <a:cubicBezTo>
                    <a:pt x="68" y="173"/>
                    <a:pt x="68" y="166"/>
                    <a:pt x="64" y="161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92" y="153"/>
                    <a:pt x="131" y="150"/>
                    <a:pt x="156" y="126"/>
                  </a:cubicBezTo>
                  <a:cubicBezTo>
                    <a:pt x="183" y="99"/>
                    <a:pt x="183" y="54"/>
                    <a:pt x="156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052AB3B9-3071-4B8C-9F03-6EBD89FCEA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9778" y="3648102"/>
              <a:ext cx="625713" cy="623445"/>
            </a:xfrm>
            <a:custGeom>
              <a:avLst/>
              <a:gdLst>
                <a:gd name="T0" fmla="*/ 74 w 183"/>
                <a:gd name="T1" fmla="*/ 109 h 182"/>
                <a:gd name="T2" fmla="*/ 74 w 183"/>
                <a:gd name="T3" fmla="*/ 109 h 182"/>
                <a:gd name="T4" fmla="*/ 74 w 183"/>
                <a:gd name="T5" fmla="*/ 109 h 182"/>
                <a:gd name="T6" fmla="*/ 74 w 183"/>
                <a:gd name="T7" fmla="*/ 44 h 182"/>
                <a:gd name="T8" fmla="*/ 139 w 183"/>
                <a:gd name="T9" fmla="*/ 44 h 182"/>
                <a:gd name="T10" fmla="*/ 139 w 183"/>
                <a:gd name="T11" fmla="*/ 109 h 182"/>
                <a:gd name="T12" fmla="*/ 74 w 183"/>
                <a:gd name="T13" fmla="*/ 109 h 182"/>
                <a:gd name="T14" fmla="*/ 156 w 183"/>
                <a:gd name="T15" fmla="*/ 27 h 182"/>
                <a:gd name="T16" fmla="*/ 57 w 183"/>
                <a:gd name="T17" fmla="*/ 27 h 182"/>
                <a:gd name="T18" fmla="*/ 49 w 183"/>
                <a:gd name="T19" fmla="*/ 116 h 182"/>
                <a:gd name="T20" fmla="*/ 34 w 183"/>
                <a:gd name="T21" fmla="*/ 131 h 182"/>
                <a:gd name="T22" fmla="*/ 21 w 183"/>
                <a:gd name="T23" fmla="*/ 118 h 182"/>
                <a:gd name="T24" fmla="*/ 4 w 183"/>
                <a:gd name="T25" fmla="*/ 118 h 182"/>
                <a:gd name="T26" fmla="*/ 4 w 183"/>
                <a:gd name="T27" fmla="*/ 134 h 182"/>
                <a:gd name="T28" fmla="*/ 17 w 183"/>
                <a:gd name="T29" fmla="*/ 147 h 182"/>
                <a:gd name="T30" fmla="*/ 8 w 183"/>
                <a:gd name="T31" fmla="*/ 157 h 182"/>
                <a:gd name="T32" fmla="*/ 8 w 183"/>
                <a:gd name="T33" fmla="*/ 173 h 182"/>
                <a:gd name="T34" fmla="*/ 25 w 183"/>
                <a:gd name="T35" fmla="*/ 173 h 182"/>
                <a:gd name="T36" fmla="*/ 34 w 183"/>
                <a:gd name="T37" fmla="*/ 164 h 182"/>
                <a:gd name="T38" fmla="*/ 48 w 183"/>
                <a:gd name="T39" fmla="*/ 178 h 182"/>
                <a:gd name="T40" fmla="*/ 64 w 183"/>
                <a:gd name="T41" fmla="*/ 178 h 182"/>
                <a:gd name="T42" fmla="*/ 64 w 183"/>
                <a:gd name="T43" fmla="*/ 161 h 182"/>
                <a:gd name="T44" fmla="*/ 51 w 183"/>
                <a:gd name="T45" fmla="*/ 147 h 182"/>
                <a:gd name="T46" fmla="*/ 65 w 183"/>
                <a:gd name="T47" fmla="*/ 133 h 182"/>
                <a:gd name="T48" fmla="*/ 156 w 183"/>
                <a:gd name="T49" fmla="*/ 126 h 182"/>
                <a:gd name="T50" fmla="*/ 156 w 183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82">
                  <a:moveTo>
                    <a:pt x="74" y="109"/>
                  </a:moveTo>
                  <a:cubicBezTo>
                    <a:pt x="74" y="109"/>
                    <a:pt x="74" y="109"/>
                    <a:pt x="74" y="109"/>
                  </a:cubicBezTo>
                  <a:moveTo>
                    <a:pt x="74" y="109"/>
                  </a:moveTo>
                  <a:cubicBezTo>
                    <a:pt x="56" y="91"/>
                    <a:pt x="56" y="62"/>
                    <a:pt x="74" y="44"/>
                  </a:cubicBezTo>
                  <a:cubicBezTo>
                    <a:pt x="92" y="26"/>
                    <a:pt x="121" y="26"/>
                    <a:pt x="139" y="44"/>
                  </a:cubicBezTo>
                  <a:cubicBezTo>
                    <a:pt x="158" y="62"/>
                    <a:pt x="157" y="91"/>
                    <a:pt x="139" y="109"/>
                  </a:cubicBezTo>
                  <a:cubicBezTo>
                    <a:pt x="121" y="127"/>
                    <a:pt x="92" y="127"/>
                    <a:pt x="74" y="109"/>
                  </a:cubicBezTo>
                  <a:close/>
                  <a:moveTo>
                    <a:pt x="156" y="27"/>
                  </a:moveTo>
                  <a:cubicBezTo>
                    <a:pt x="129" y="0"/>
                    <a:pt x="84" y="0"/>
                    <a:pt x="57" y="27"/>
                  </a:cubicBezTo>
                  <a:cubicBezTo>
                    <a:pt x="33" y="51"/>
                    <a:pt x="30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6" y="113"/>
                    <a:pt x="9" y="113"/>
                    <a:pt x="4" y="118"/>
                  </a:cubicBezTo>
                  <a:cubicBezTo>
                    <a:pt x="0" y="122"/>
                    <a:pt x="0" y="130"/>
                    <a:pt x="4" y="134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4" y="161"/>
                    <a:pt x="4" y="169"/>
                    <a:pt x="8" y="173"/>
                  </a:cubicBezTo>
                  <a:cubicBezTo>
                    <a:pt x="13" y="178"/>
                    <a:pt x="20" y="178"/>
                    <a:pt x="25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52" y="182"/>
                    <a:pt x="60" y="182"/>
                    <a:pt x="64" y="178"/>
                  </a:cubicBezTo>
                  <a:cubicBezTo>
                    <a:pt x="69" y="173"/>
                    <a:pt x="69" y="166"/>
                    <a:pt x="64" y="161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93" y="153"/>
                    <a:pt x="131" y="150"/>
                    <a:pt x="156" y="126"/>
                  </a:cubicBezTo>
                  <a:cubicBezTo>
                    <a:pt x="183" y="99"/>
                    <a:pt x="183" y="54"/>
                    <a:pt x="156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00902EA1-3582-4CBE-A0C6-5C2884F9F0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5491" y="3648102"/>
              <a:ext cx="627979" cy="623445"/>
            </a:xfrm>
            <a:custGeom>
              <a:avLst/>
              <a:gdLst>
                <a:gd name="T0" fmla="*/ 74 w 184"/>
                <a:gd name="T1" fmla="*/ 109 h 182"/>
                <a:gd name="T2" fmla="*/ 74 w 184"/>
                <a:gd name="T3" fmla="*/ 109 h 182"/>
                <a:gd name="T4" fmla="*/ 74 w 184"/>
                <a:gd name="T5" fmla="*/ 109 h 182"/>
                <a:gd name="T6" fmla="*/ 74 w 184"/>
                <a:gd name="T7" fmla="*/ 44 h 182"/>
                <a:gd name="T8" fmla="*/ 140 w 184"/>
                <a:gd name="T9" fmla="*/ 44 h 182"/>
                <a:gd name="T10" fmla="*/ 140 w 184"/>
                <a:gd name="T11" fmla="*/ 109 h 182"/>
                <a:gd name="T12" fmla="*/ 74 w 184"/>
                <a:gd name="T13" fmla="*/ 109 h 182"/>
                <a:gd name="T14" fmla="*/ 156 w 184"/>
                <a:gd name="T15" fmla="*/ 27 h 182"/>
                <a:gd name="T16" fmla="*/ 58 w 184"/>
                <a:gd name="T17" fmla="*/ 27 h 182"/>
                <a:gd name="T18" fmla="*/ 49 w 184"/>
                <a:gd name="T19" fmla="*/ 116 h 182"/>
                <a:gd name="T20" fmla="*/ 34 w 184"/>
                <a:gd name="T21" fmla="*/ 131 h 182"/>
                <a:gd name="T22" fmla="*/ 21 w 184"/>
                <a:gd name="T23" fmla="*/ 118 h 182"/>
                <a:gd name="T24" fmla="*/ 5 w 184"/>
                <a:gd name="T25" fmla="*/ 118 h 182"/>
                <a:gd name="T26" fmla="*/ 5 w 184"/>
                <a:gd name="T27" fmla="*/ 134 h 182"/>
                <a:gd name="T28" fmla="*/ 18 w 184"/>
                <a:gd name="T29" fmla="*/ 147 h 182"/>
                <a:gd name="T30" fmla="*/ 9 w 184"/>
                <a:gd name="T31" fmla="*/ 157 h 182"/>
                <a:gd name="T32" fmla="*/ 9 w 184"/>
                <a:gd name="T33" fmla="*/ 173 h 182"/>
                <a:gd name="T34" fmla="*/ 25 w 184"/>
                <a:gd name="T35" fmla="*/ 173 h 182"/>
                <a:gd name="T36" fmla="*/ 34 w 184"/>
                <a:gd name="T37" fmla="*/ 164 h 182"/>
                <a:gd name="T38" fmla="*/ 48 w 184"/>
                <a:gd name="T39" fmla="*/ 178 h 182"/>
                <a:gd name="T40" fmla="*/ 65 w 184"/>
                <a:gd name="T41" fmla="*/ 178 h 182"/>
                <a:gd name="T42" fmla="*/ 65 w 184"/>
                <a:gd name="T43" fmla="*/ 161 h 182"/>
                <a:gd name="T44" fmla="*/ 51 w 184"/>
                <a:gd name="T45" fmla="*/ 147 h 182"/>
                <a:gd name="T46" fmla="*/ 66 w 184"/>
                <a:gd name="T47" fmla="*/ 133 h 182"/>
                <a:gd name="T48" fmla="*/ 156 w 184"/>
                <a:gd name="T49" fmla="*/ 126 h 182"/>
                <a:gd name="T50" fmla="*/ 156 w 184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4" h="182">
                  <a:moveTo>
                    <a:pt x="74" y="109"/>
                  </a:moveTo>
                  <a:cubicBezTo>
                    <a:pt x="74" y="109"/>
                    <a:pt x="74" y="109"/>
                    <a:pt x="74" y="109"/>
                  </a:cubicBezTo>
                  <a:moveTo>
                    <a:pt x="74" y="109"/>
                  </a:moveTo>
                  <a:cubicBezTo>
                    <a:pt x="56" y="91"/>
                    <a:pt x="56" y="62"/>
                    <a:pt x="74" y="44"/>
                  </a:cubicBezTo>
                  <a:cubicBezTo>
                    <a:pt x="92" y="26"/>
                    <a:pt x="122" y="26"/>
                    <a:pt x="140" y="44"/>
                  </a:cubicBezTo>
                  <a:cubicBezTo>
                    <a:pt x="158" y="62"/>
                    <a:pt x="158" y="91"/>
                    <a:pt x="140" y="109"/>
                  </a:cubicBezTo>
                  <a:cubicBezTo>
                    <a:pt x="122" y="127"/>
                    <a:pt x="92" y="127"/>
                    <a:pt x="74" y="109"/>
                  </a:cubicBezTo>
                  <a:close/>
                  <a:moveTo>
                    <a:pt x="156" y="27"/>
                  </a:moveTo>
                  <a:cubicBezTo>
                    <a:pt x="129" y="0"/>
                    <a:pt x="85" y="0"/>
                    <a:pt x="58" y="27"/>
                  </a:cubicBezTo>
                  <a:cubicBezTo>
                    <a:pt x="33" y="51"/>
                    <a:pt x="31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7" y="113"/>
                    <a:pt x="9" y="113"/>
                    <a:pt x="5" y="118"/>
                  </a:cubicBezTo>
                  <a:cubicBezTo>
                    <a:pt x="0" y="122"/>
                    <a:pt x="0" y="130"/>
                    <a:pt x="5" y="134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4" y="161"/>
                    <a:pt x="4" y="169"/>
                    <a:pt x="9" y="173"/>
                  </a:cubicBezTo>
                  <a:cubicBezTo>
                    <a:pt x="13" y="178"/>
                    <a:pt x="21" y="178"/>
                    <a:pt x="25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53" y="182"/>
                    <a:pt x="60" y="182"/>
                    <a:pt x="65" y="178"/>
                  </a:cubicBezTo>
                  <a:cubicBezTo>
                    <a:pt x="69" y="173"/>
                    <a:pt x="69" y="166"/>
                    <a:pt x="65" y="161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93" y="153"/>
                    <a:pt x="132" y="150"/>
                    <a:pt x="156" y="126"/>
                  </a:cubicBezTo>
                  <a:cubicBezTo>
                    <a:pt x="184" y="99"/>
                    <a:pt x="184" y="54"/>
                    <a:pt x="156" y="27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49009946-1033-4BC9-BE26-187A2AAAE2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6872" y="3648102"/>
              <a:ext cx="624578" cy="623445"/>
            </a:xfrm>
            <a:custGeom>
              <a:avLst/>
              <a:gdLst>
                <a:gd name="T0" fmla="*/ 74 w 183"/>
                <a:gd name="T1" fmla="*/ 109 h 182"/>
                <a:gd name="T2" fmla="*/ 74 w 183"/>
                <a:gd name="T3" fmla="*/ 109 h 182"/>
                <a:gd name="T4" fmla="*/ 74 w 183"/>
                <a:gd name="T5" fmla="*/ 109 h 182"/>
                <a:gd name="T6" fmla="*/ 74 w 183"/>
                <a:gd name="T7" fmla="*/ 44 h 182"/>
                <a:gd name="T8" fmla="*/ 139 w 183"/>
                <a:gd name="T9" fmla="*/ 44 h 182"/>
                <a:gd name="T10" fmla="*/ 139 w 183"/>
                <a:gd name="T11" fmla="*/ 109 h 182"/>
                <a:gd name="T12" fmla="*/ 74 w 183"/>
                <a:gd name="T13" fmla="*/ 109 h 182"/>
                <a:gd name="T14" fmla="*/ 156 w 183"/>
                <a:gd name="T15" fmla="*/ 27 h 182"/>
                <a:gd name="T16" fmla="*/ 57 w 183"/>
                <a:gd name="T17" fmla="*/ 27 h 182"/>
                <a:gd name="T18" fmla="*/ 49 w 183"/>
                <a:gd name="T19" fmla="*/ 116 h 182"/>
                <a:gd name="T20" fmla="*/ 34 w 183"/>
                <a:gd name="T21" fmla="*/ 131 h 182"/>
                <a:gd name="T22" fmla="*/ 21 w 183"/>
                <a:gd name="T23" fmla="*/ 118 h 182"/>
                <a:gd name="T24" fmla="*/ 4 w 183"/>
                <a:gd name="T25" fmla="*/ 118 h 182"/>
                <a:gd name="T26" fmla="*/ 4 w 183"/>
                <a:gd name="T27" fmla="*/ 134 h 182"/>
                <a:gd name="T28" fmla="*/ 17 w 183"/>
                <a:gd name="T29" fmla="*/ 147 h 182"/>
                <a:gd name="T30" fmla="*/ 8 w 183"/>
                <a:gd name="T31" fmla="*/ 157 h 182"/>
                <a:gd name="T32" fmla="*/ 8 w 183"/>
                <a:gd name="T33" fmla="*/ 173 h 182"/>
                <a:gd name="T34" fmla="*/ 25 w 183"/>
                <a:gd name="T35" fmla="*/ 173 h 182"/>
                <a:gd name="T36" fmla="*/ 34 w 183"/>
                <a:gd name="T37" fmla="*/ 164 h 182"/>
                <a:gd name="T38" fmla="*/ 47 w 183"/>
                <a:gd name="T39" fmla="*/ 178 h 182"/>
                <a:gd name="T40" fmla="*/ 64 w 183"/>
                <a:gd name="T41" fmla="*/ 178 h 182"/>
                <a:gd name="T42" fmla="*/ 64 w 183"/>
                <a:gd name="T43" fmla="*/ 161 h 182"/>
                <a:gd name="T44" fmla="*/ 50 w 183"/>
                <a:gd name="T45" fmla="*/ 147 h 182"/>
                <a:gd name="T46" fmla="*/ 65 w 183"/>
                <a:gd name="T47" fmla="*/ 133 h 182"/>
                <a:gd name="T48" fmla="*/ 156 w 183"/>
                <a:gd name="T49" fmla="*/ 126 h 182"/>
                <a:gd name="T50" fmla="*/ 156 w 183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82">
                  <a:moveTo>
                    <a:pt x="74" y="109"/>
                  </a:moveTo>
                  <a:cubicBezTo>
                    <a:pt x="74" y="109"/>
                    <a:pt x="74" y="109"/>
                    <a:pt x="74" y="109"/>
                  </a:cubicBezTo>
                  <a:moveTo>
                    <a:pt x="74" y="109"/>
                  </a:moveTo>
                  <a:cubicBezTo>
                    <a:pt x="55" y="91"/>
                    <a:pt x="55" y="62"/>
                    <a:pt x="74" y="44"/>
                  </a:cubicBezTo>
                  <a:cubicBezTo>
                    <a:pt x="92" y="26"/>
                    <a:pt x="121" y="26"/>
                    <a:pt x="139" y="44"/>
                  </a:cubicBezTo>
                  <a:cubicBezTo>
                    <a:pt x="157" y="62"/>
                    <a:pt x="157" y="91"/>
                    <a:pt x="139" y="109"/>
                  </a:cubicBezTo>
                  <a:cubicBezTo>
                    <a:pt x="121" y="127"/>
                    <a:pt x="92" y="127"/>
                    <a:pt x="74" y="109"/>
                  </a:cubicBezTo>
                  <a:close/>
                  <a:moveTo>
                    <a:pt x="156" y="27"/>
                  </a:moveTo>
                  <a:cubicBezTo>
                    <a:pt x="129" y="0"/>
                    <a:pt x="84" y="0"/>
                    <a:pt x="57" y="27"/>
                  </a:cubicBezTo>
                  <a:cubicBezTo>
                    <a:pt x="33" y="51"/>
                    <a:pt x="30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6" y="113"/>
                    <a:pt x="9" y="113"/>
                    <a:pt x="4" y="118"/>
                  </a:cubicBezTo>
                  <a:cubicBezTo>
                    <a:pt x="0" y="122"/>
                    <a:pt x="0" y="130"/>
                    <a:pt x="4" y="134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3" y="161"/>
                    <a:pt x="3" y="169"/>
                    <a:pt x="8" y="173"/>
                  </a:cubicBezTo>
                  <a:cubicBezTo>
                    <a:pt x="13" y="178"/>
                    <a:pt x="20" y="178"/>
                    <a:pt x="25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52" y="182"/>
                    <a:pt x="59" y="182"/>
                    <a:pt x="64" y="178"/>
                  </a:cubicBezTo>
                  <a:cubicBezTo>
                    <a:pt x="69" y="173"/>
                    <a:pt x="69" y="166"/>
                    <a:pt x="64" y="161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92" y="153"/>
                    <a:pt x="131" y="150"/>
                    <a:pt x="156" y="126"/>
                  </a:cubicBezTo>
                  <a:cubicBezTo>
                    <a:pt x="183" y="99"/>
                    <a:pt x="183" y="54"/>
                    <a:pt x="156" y="27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9B5B5AAA-4332-4C2E-8ACB-90AD7A4C6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4851" y="3648102"/>
              <a:ext cx="624578" cy="623445"/>
            </a:xfrm>
            <a:custGeom>
              <a:avLst/>
              <a:gdLst>
                <a:gd name="T0" fmla="*/ 74 w 183"/>
                <a:gd name="T1" fmla="*/ 109 h 182"/>
                <a:gd name="T2" fmla="*/ 74 w 183"/>
                <a:gd name="T3" fmla="*/ 109 h 182"/>
                <a:gd name="T4" fmla="*/ 74 w 183"/>
                <a:gd name="T5" fmla="*/ 109 h 182"/>
                <a:gd name="T6" fmla="*/ 74 w 183"/>
                <a:gd name="T7" fmla="*/ 44 h 182"/>
                <a:gd name="T8" fmla="*/ 140 w 183"/>
                <a:gd name="T9" fmla="*/ 44 h 182"/>
                <a:gd name="T10" fmla="*/ 140 w 183"/>
                <a:gd name="T11" fmla="*/ 109 h 182"/>
                <a:gd name="T12" fmla="*/ 74 w 183"/>
                <a:gd name="T13" fmla="*/ 109 h 182"/>
                <a:gd name="T14" fmla="*/ 156 w 183"/>
                <a:gd name="T15" fmla="*/ 27 h 182"/>
                <a:gd name="T16" fmla="*/ 57 w 183"/>
                <a:gd name="T17" fmla="*/ 27 h 182"/>
                <a:gd name="T18" fmla="*/ 49 w 183"/>
                <a:gd name="T19" fmla="*/ 116 h 182"/>
                <a:gd name="T20" fmla="*/ 34 w 183"/>
                <a:gd name="T21" fmla="*/ 131 h 182"/>
                <a:gd name="T22" fmla="*/ 21 w 183"/>
                <a:gd name="T23" fmla="*/ 118 h 182"/>
                <a:gd name="T24" fmla="*/ 5 w 183"/>
                <a:gd name="T25" fmla="*/ 118 h 182"/>
                <a:gd name="T26" fmla="*/ 5 w 183"/>
                <a:gd name="T27" fmla="*/ 134 h 182"/>
                <a:gd name="T28" fmla="*/ 18 w 183"/>
                <a:gd name="T29" fmla="*/ 147 h 182"/>
                <a:gd name="T30" fmla="*/ 8 w 183"/>
                <a:gd name="T31" fmla="*/ 157 h 182"/>
                <a:gd name="T32" fmla="*/ 8 w 183"/>
                <a:gd name="T33" fmla="*/ 173 h 182"/>
                <a:gd name="T34" fmla="*/ 25 w 183"/>
                <a:gd name="T35" fmla="*/ 173 h 182"/>
                <a:gd name="T36" fmla="*/ 34 w 183"/>
                <a:gd name="T37" fmla="*/ 164 h 182"/>
                <a:gd name="T38" fmla="*/ 48 w 183"/>
                <a:gd name="T39" fmla="*/ 178 h 182"/>
                <a:gd name="T40" fmla="*/ 64 w 183"/>
                <a:gd name="T41" fmla="*/ 178 h 182"/>
                <a:gd name="T42" fmla="*/ 64 w 183"/>
                <a:gd name="T43" fmla="*/ 161 h 182"/>
                <a:gd name="T44" fmla="*/ 51 w 183"/>
                <a:gd name="T45" fmla="*/ 147 h 182"/>
                <a:gd name="T46" fmla="*/ 65 w 183"/>
                <a:gd name="T47" fmla="*/ 133 h 182"/>
                <a:gd name="T48" fmla="*/ 156 w 183"/>
                <a:gd name="T49" fmla="*/ 126 h 182"/>
                <a:gd name="T50" fmla="*/ 156 w 183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82">
                  <a:moveTo>
                    <a:pt x="74" y="109"/>
                  </a:moveTo>
                  <a:cubicBezTo>
                    <a:pt x="74" y="109"/>
                    <a:pt x="74" y="109"/>
                    <a:pt x="74" y="109"/>
                  </a:cubicBezTo>
                  <a:moveTo>
                    <a:pt x="74" y="109"/>
                  </a:moveTo>
                  <a:cubicBezTo>
                    <a:pt x="56" y="91"/>
                    <a:pt x="56" y="62"/>
                    <a:pt x="74" y="44"/>
                  </a:cubicBezTo>
                  <a:cubicBezTo>
                    <a:pt x="92" y="26"/>
                    <a:pt x="121" y="26"/>
                    <a:pt x="140" y="44"/>
                  </a:cubicBezTo>
                  <a:cubicBezTo>
                    <a:pt x="158" y="62"/>
                    <a:pt x="158" y="91"/>
                    <a:pt x="140" y="109"/>
                  </a:cubicBezTo>
                  <a:cubicBezTo>
                    <a:pt x="121" y="127"/>
                    <a:pt x="92" y="127"/>
                    <a:pt x="74" y="109"/>
                  </a:cubicBezTo>
                  <a:close/>
                  <a:moveTo>
                    <a:pt x="156" y="27"/>
                  </a:moveTo>
                  <a:cubicBezTo>
                    <a:pt x="129" y="0"/>
                    <a:pt x="85" y="0"/>
                    <a:pt x="57" y="27"/>
                  </a:cubicBezTo>
                  <a:cubicBezTo>
                    <a:pt x="33" y="51"/>
                    <a:pt x="31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7" y="113"/>
                    <a:pt x="9" y="113"/>
                    <a:pt x="5" y="118"/>
                  </a:cubicBezTo>
                  <a:cubicBezTo>
                    <a:pt x="0" y="122"/>
                    <a:pt x="0" y="130"/>
                    <a:pt x="5" y="134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4" y="161"/>
                    <a:pt x="4" y="169"/>
                    <a:pt x="8" y="173"/>
                  </a:cubicBezTo>
                  <a:cubicBezTo>
                    <a:pt x="13" y="178"/>
                    <a:pt x="20" y="178"/>
                    <a:pt x="25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52" y="182"/>
                    <a:pt x="60" y="182"/>
                    <a:pt x="64" y="178"/>
                  </a:cubicBezTo>
                  <a:cubicBezTo>
                    <a:pt x="69" y="173"/>
                    <a:pt x="69" y="166"/>
                    <a:pt x="64" y="161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93" y="153"/>
                    <a:pt x="131" y="150"/>
                    <a:pt x="156" y="126"/>
                  </a:cubicBezTo>
                  <a:cubicBezTo>
                    <a:pt x="183" y="99"/>
                    <a:pt x="183" y="54"/>
                    <a:pt x="156" y="27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9F06EACF-E6A9-4774-A4E8-5F1B15B2B2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76230" y="3648102"/>
              <a:ext cx="624578" cy="623445"/>
            </a:xfrm>
            <a:custGeom>
              <a:avLst/>
              <a:gdLst>
                <a:gd name="T0" fmla="*/ 73 w 183"/>
                <a:gd name="T1" fmla="*/ 109 h 182"/>
                <a:gd name="T2" fmla="*/ 73 w 183"/>
                <a:gd name="T3" fmla="*/ 109 h 182"/>
                <a:gd name="T4" fmla="*/ 73 w 183"/>
                <a:gd name="T5" fmla="*/ 109 h 182"/>
                <a:gd name="T6" fmla="*/ 73 w 183"/>
                <a:gd name="T7" fmla="*/ 44 h 182"/>
                <a:gd name="T8" fmla="*/ 139 w 183"/>
                <a:gd name="T9" fmla="*/ 44 h 182"/>
                <a:gd name="T10" fmla="*/ 139 w 183"/>
                <a:gd name="T11" fmla="*/ 109 h 182"/>
                <a:gd name="T12" fmla="*/ 73 w 183"/>
                <a:gd name="T13" fmla="*/ 109 h 182"/>
                <a:gd name="T14" fmla="*/ 156 w 183"/>
                <a:gd name="T15" fmla="*/ 27 h 182"/>
                <a:gd name="T16" fmla="*/ 57 w 183"/>
                <a:gd name="T17" fmla="*/ 27 h 182"/>
                <a:gd name="T18" fmla="*/ 49 w 183"/>
                <a:gd name="T19" fmla="*/ 116 h 182"/>
                <a:gd name="T20" fmla="*/ 34 w 183"/>
                <a:gd name="T21" fmla="*/ 131 h 182"/>
                <a:gd name="T22" fmla="*/ 21 w 183"/>
                <a:gd name="T23" fmla="*/ 118 h 182"/>
                <a:gd name="T24" fmla="*/ 4 w 183"/>
                <a:gd name="T25" fmla="*/ 118 h 182"/>
                <a:gd name="T26" fmla="*/ 4 w 183"/>
                <a:gd name="T27" fmla="*/ 134 h 182"/>
                <a:gd name="T28" fmla="*/ 17 w 183"/>
                <a:gd name="T29" fmla="*/ 147 h 182"/>
                <a:gd name="T30" fmla="*/ 8 w 183"/>
                <a:gd name="T31" fmla="*/ 157 h 182"/>
                <a:gd name="T32" fmla="*/ 8 w 183"/>
                <a:gd name="T33" fmla="*/ 173 h 182"/>
                <a:gd name="T34" fmla="*/ 24 w 183"/>
                <a:gd name="T35" fmla="*/ 173 h 182"/>
                <a:gd name="T36" fmla="*/ 34 w 183"/>
                <a:gd name="T37" fmla="*/ 164 h 182"/>
                <a:gd name="T38" fmla="*/ 47 w 183"/>
                <a:gd name="T39" fmla="*/ 178 h 182"/>
                <a:gd name="T40" fmla="*/ 64 w 183"/>
                <a:gd name="T41" fmla="*/ 178 h 182"/>
                <a:gd name="T42" fmla="*/ 64 w 183"/>
                <a:gd name="T43" fmla="*/ 161 h 182"/>
                <a:gd name="T44" fmla="*/ 50 w 183"/>
                <a:gd name="T45" fmla="*/ 147 h 182"/>
                <a:gd name="T46" fmla="*/ 65 w 183"/>
                <a:gd name="T47" fmla="*/ 133 h 182"/>
                <a:gd name="T48" fmla="*/ 156 w 183"/>
                <a:gd name="T49" fmla="*/ 126 h 182"/>
                <a:gd name="T50" fmla="*/ 156 w 183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82">
                  <a:moveTo>
                    <a:pt x="73" y="109"/>
                  </a:moveTo>
                  <a:cubicBezTo>
                    <a:pt x="73" y="109"/>
                    <a:pt x="73" y="109"/>
                    <a:pt x="73" y="109"/>
                  </a:cubicBezTo>
                  <a:moveTo>
                    <a:pt x="73" y="109"/>
                  </a:moveTo>
                  <a:cubicBezTo>
                    <a:pt x="55" y="91"/>
                    <a:pt x="55" y="62"/>
                    <a:pt x="73" y="44"/>
                  </a:cubicBezTo>
                  <a:cubicBezTo>
                    <a:pt x="91" y="26"/>
                    <a:pt x="121" y="26"/>
                    <a:pt x="139" y="44"/>
                  </a:cubicBezTo>
                  <a:cubicBezTo>
                    <a:pt x="157" y="62"/>
                    <a:pt x="157" y="91"/>
                    <a:pt x="139" y="109"/>
                  </a:cubicBezTo>
                  <a:cubicBezTo>
                    <a:pt x="121" y="127"/>
                    <a:pt x="91" y="127"/>
                    <a:pt x="73" y="109"/>
                  </a:cubicBezTo>
                  <a:close/>
                  <a:moveTo>
                    <a:pt x="156" y="27"/>
                  </a:moveTo>
                  <a:cubicBezTo>
                    <a:pt x="128" y="0"/>
                    <a:pt x="84" y="0"/>
                    <a:pt x="57" y="27"/>
                  </a:cubicBezTo>
                  <a:cubicBezTo>
                    <a:pt x="33" y="51"/>
                    <a:pt x="30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6" y="113"/>
                    <a:pt x="9" y="113"/>
                    <a:pt x="4" y="118"/>
                  </a:cubicBezTo>
                  <a:cubicBezTo>
                    <a:pt x="0" y="122"/>
                    <a:pt x="0" y="130"/>
                    <a:pt x="4" y="134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3" y="161"/>
                    <a:pt x="3" y="169"/>
                    <a:pt x="8" y="173"/>
                  </a:cubicBezTo>
                  <a:cubicBezTo>
                    <a:pt x="12" y="178"/>
                    <a:pt x="20" y="178"/>
                    <a:pt x="24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52" y="182"/>
                    <a:pt x="59" y="182"/>
                    <a:pt x="64" y="178"/>
                  </a:cubicBezTo>
                  <a:cubicBezTo>
                    <a:pt x="68" y="173"/>
                    <a:pt x="68" y="166"/>
                    <a:pt x="64" y="161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92" y="153"/>
                    <a:pt x="131" y="150"/>
                    <a:pt x="156" y="126"/>
                  </a:cubicBezTo>
                  <a:cubicBezTo>
                    <a:pt x="183" y="99"/>
                    <a:pt x="183" y="54"/>
                    <a:pt x="156" y="27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2E2332A9-D7B3-466A-8178-FE56B7976F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4212" y="3648102"/>
              <a:ext cx="624578" cy="623445"/>
            </a:xfrm>
            <a:custGeom>
              <a:avLst/>
              <a:gdLst>
                <a:gd name="T0" fmla="*/ 74 w 183"/>
                <a:gd name="T1" fmla="*/ 109 h 182"/>
                <a:gd name="T2" fmla="*/ 74 w 183"/>
                <a:gd name="T3" fmla="*/ 109 h 182"/>
                <a:gd name="T4" fmla="*/ 74 w 183"/>
                <a:gd name="T5" fmla="*/ 109 h 182"/>
                <a:gd name="T6" fmla="*/ 74 w 183"/>
                <a:gd name="T7" fmla="*/ 44 h 182"/>
                <a:gd name="T8" fmla="*/ 139 w 183"/>
                <a:gd name="T9" fmla="*/ 44 h 182"/>
                <a:gd name="T10" fmla="*/ 139 w 183"/>
                <a:gd name="T11" fmla="*/ 109 h 182"/>
                <a:gd name="T12" fmla="*/ 74 w 183"/>
                <a:gd name="T13" fmla="*/ 109 h 182"/>
                <a:gd name="T14" fmla="*/ 156 w 183"/>
                <a:gd name="T15" fmla="*/ 27 h 182"/>
                <a:gd name="T16" fmla="*/ 57 w 183"/>
                <a:gd name="T17" fmla="*/ 27 h 182"/>
                <a:gd name="T18" fmla="*/ 49 w 183"/>
                <a:gd name="T19" fmla="*/ 116 h 182"/>
                <a:gd name="T20" fmla="*/ 34 w 183"/>
                <a:gd name="T21" fmla="*/ 131 h 182"/>
                <a:gd name="T22" fmla="*/ 21 w 183"/>
                <a:gd name="T23" fmla="*/ 118 h 182"/>
                <a:gd name="T24" fmla="*/ 4 w 183"/>
                <a:gd name="T25" fmla="*/ 118 h 182"/>
                <a:gd name="T26" fmla="*/ 4 w 183"/>
                <a:gd name="T27" fmla="*/ 134 h 182"/>
                <a:gd name="T28" fmla="*/ 17 w 183"/>
                <a:gd name="T29" fmla="*/ 147 h 182"/>
                <a:gd name="T30" fmla="*/ 8 w 183"/>
                <a:gd name="T31" fmla="*/ 157 h 182"/>
                <a:gd name="T32" fmla="*/ 8 w 183"/>
                <a:gd name="T33" fmla="*/ 173 h 182"/>
                <a:gd name="T34" fmla="*/ 25 w 183"/>
                <a:gd name="T35" fmla="*/ 173 h 182"/>
                <a:gd name="T36" fmla="*/ 34 w 183"/>
                <a:gd name="T37" fmla="*/ 164 h 182"/>
                <a:gd name="T38" fmla="*/ 48 w 183"/>
                <a:gd name="T39" fmla="*/ 178 h 182"/>
                <a:gd name="T40" fmla="*/ 64 w 183"/>
                <a:gd name="T41" fmla="*/ 178 h 182"/>
                <a:gd name="T42" fmla="*/ 64 w 183"/>
                <a:gd name="T43" fmla="*/ 161 h 182"/>
                <a:gd name="T44" fmla="*/ 51 w 183"/>
                <a:gd name="T45" fmla="*/ 147 h 182"/>
                <a:gd name="T46" fmla="*/ 65 w 183"/>
                <a:gd name="T47" fmla="*/ 133 h 182"/>
                <a:gd name="T48" fmla="*/ 156 w 183"/>
                <a:gd name="T49" fmla="*/ 126 h 182"/>
                <a:gd name="T50" fmla="*/ 156 w 183"/>
                <a:gd name="T51" fmla="*/ 2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82">
                  <a:moveTo>
                    <a:pt x="74" y="109"/>
                  </a:moveTo>
                  <a:cubicBezTo>
                    <a:pt x="74" y="109"/>
                    <a:pt x="74" y="109"/>
                    <a:pt x="74" y="109"/>
                  </a:cubicBezTo>
                  <a:moveTo>
                    <a:pt x="74" y="109"/>
                  </a:moveTo>
                  <a:cubicBezTo>
                    <a:pt x="56" y="91"/>
                    <a:pt x="56" y="62"/>
                    <a:pt x="74" y="44"/>
                  </a:cubicBezTo>
                  <a:cubicBezTo>
                    <a:pt x="92" y="26"/>
                    <a:pt x="121" y="26"/>
                    <a:pt x="139" y="44"/>
                  </a:cubicBezTo>
                  <a:cubicBezTo>
                    <a:pt x="157" y="62"/>
                    <a:pt x="157" y="91"/>
                    <a:pt x="139" y="109"/>
                  </a:cubicBezTo>
                  <a:cubicBezTo>
                    <a:pt x="121" y="127"/>
                    <a:pt x="92" y="127"/>
                    <a:pt x="74" y="109"/>
                  </a:cubicBezTo>
                  <a:close/>
                  <a:moveTo>
                    <a:pt x="156" y="27"/>
                  </a:moveTo>
                  <a:cubicBezTo>
                    <a:pt x="129" y="0"/>
                    <a:pt x="84" y="0"/>
                    <a:pt x="57" y="27"/>
                  </a:cubicBezTo>
                  <a:cubicBezTo>
                    <a:pt x="33" y="51"/>
                    <a:pt x="30" y="89"/>
                    <a:pt x="49" y="116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16" y="113"/>
                    <a:pt x="9" y="113"/>
                    <a:pt x="4" y="118"/>
                  </a:cubicBezTo>
                  <a:cubicBezTo>
                    <a:pt x="0" y="122"/>
                    <a:pt x="0" y="130"/>
                    <a:pt x="4" y="134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4" y="161"/>
                    <a:pt x="4" y="169"/>
                    <a:pt x="8" y="173"/>
                  </a:cubicBezTo>
                  <a:cubicBezTo>
                    <a:pt x="13" y="178"/>
                    <a:pt x="20" y="178"/>
                    <a:pt x="25" y="173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52" y="182"/>
                    <a:pt x="60" y="182"/>
                    <a:pt x="64" y="178"/>
                  </a:cubicBezTo>
                  <a:cubicBezTo>
                    <a:pt x="69" y="173"/>
                    <a:pt x="69" y="166"/>
                    <a:pt x="64" y="161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93" y="153"/>
                    <a:pt x="131" y="150"/>
                    <a:pt x="156" y="126"/>
                  </a:cubicBezTo>
                  <a:cubicBezTo>
                    <a:pt x="183" y="99"/>
                    <a:pt x="183" y="54"/>
                    <a:pt x="156" y="27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F560AED-1A89-4C94-8BD6-D5F4E0677FCC}"/>
              </a:ext>
            </a:extLst>
          </p:cNvPr>
          <p:cNvSpPr txBox="1"/>
          <p:nvPr/>
        </p:nvSpPr>
        <p:spPr>
          <a:xfrm>
            <a:off x="4130127" y="2416484"/>
            <a:ext cx="7461404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For every 6 emails received, we get 3 Phone calls. Suitable for all categories business and personal presentation</a:t>
            </a:r>
            <a:r>
              <a:rPr lang="id-ID" sz="1400" b="1" dirty="0"/>
              <a:t>, </a:t>
            </a:r>
            <a:r>
              <a:rPr lang="id-ID" sz="1400" dirty="0"/>
              <a:t>Suitable for all categories business &amp; personal presentation</a:t>
            </a:r>
            <a:r>
              <a:rPr lang="en-US" sz="1400" b="1" dirty="0"/>
              <a:t>.</a:t>
            </a:r>
            <a:endParaRPr lang="id-ID" sz="14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C508A02-616F-48E5-B022-CA8EE8005A0C}"/>
              </a:ext>
            </a:extLst>
          </p:cNvPr>
          <p:cNvSpPr txBox="1"/>
          <p:nvPr/>
        </p:nvSpPr>
        <p:spPr>
          <a:xfrm>
            <a:off x="4130127" y="2116334"/>
            <a:ext cx="1736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17FACF-D3EC-436A-AEEE-FFAF1F43B6F0}"/>
              </a:ext>
            </a:extLst>
          </p:cNvPr>
          <p:cNvSpPr txBox="1"/>
          <p:nvPr/>
        </p:nvSpPr>
        <p:spPr>
          <a:xfrm>
            <a:off x="4130127" y="3325091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Female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2B89A01-6D31-4180-8464-D71D91FBB81E}"/>
              </a:ext>
            </a:extLst>
          </p:cNvPr>
          <p:cNvSpPr txBox="1"/>
          <p:nvPr/>
        </p:nvSpPr>
        <p:spPr>
          <a:xfrm>
            <a:off x="4130127" y="4661712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Male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F54F2B1-0887-4D2D-9AE3-AD788611282D}"/>
              </a:ext>
            </a:extLst>
          </p:cNvPr>
          <p:cNvSpPr txBox="1"/>
          <p:nvPr/>
        </p:nvSpPr>
        <p:spPr>
          <a:xfrm>
            <a:off x="10451940" y="3640333"/>
            <a:ext cx="1255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000" b="1" dirty="0">
                <a:solidFill>
                  <a:schemeClr val="accent4"/>
                </a:solidFill>
              </a:rPr>
              <a:t>12M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8BC14AC-96BE-4E21-9BE8-6C663C5059BF}"/>
              </a:ext>
            </a:extLst>
          </p:cNvPr>
          <p:cNvSpPr txBox="1"/>
          <p:nvPr/>
        </p:nvSpPr>
        <p:spPr>
          <a:xfrm>
            <a:off x="10451940" y="5051324"/>
            <a:ext cx="1255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000" b="1" dirty="0">
                <a:solidFill>
                  <a:schemeClr val="accent1"/>
                </a:solidFill>
              </a:rPr>
              <a:t>35M</a:t>
            </a:r>
          </a:p>
        </p:txBody>
      </p:sp>
    </p:spTree>
    <p:extLst>
      <p:ext uri="{BB962C8B-B14F-4D97-AF65-F5344CB8AC3E}">
        <p14:creationId xmlns:p14="http://schemas.microsoft.com/office/powerpoint/2010/main" val="99053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34" grpId="0"/>
          <p:bldP spid="35" grpId="0"/>
          <p:bldP spid="36" grpId="0"/>
          <p:bldP spid="37" grpId="0"/>
          <p:bldP spid="40" grpId="0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34" grpId="0"/>
          <p:bldP spid="35" grpId="0"/>
          <p:bldP spid="36" grpId="0"/>
          <p:bldP spid="37" grpId="0"/>
          <p:bldP spid="40" grpId="0"/>
          <p:bldP spid="41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51755-1559-45A8-90BF-4D3725856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THERMOMETER INFOGRAPHIC</a:t>
            </a:r>
          </a:p>
        </p:txBody>
      </p: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1F3BA24E-DDAC-4370-B990-6313F41A49A0}"/>
              </a:ext>
            </a:extLst>
          </p:cNvPr>
          <p:cNvGrpSpPr/>
          <p:nvPr/>
        </p:nvGrpSpPr>
        <p:grpSpPr>
          <a:xfrm>
            <a:off x="1883790" y="1732647"/>
            <a:ext cx="6058596" cy="671574"/>
            <a:chOff x="1883790" y="1732647"/>
            <a:chExt cx="6058596" cy="671574"/>
          </a:xfrm>
        </p:grpSpPr>
        <p:sp>
          <p:nvSpPr>
            <p:cNvPr id="125" name="Freeform 82">
              <a:extLst>
                <a:ext uri="{FF2B5EF4-FFF2-40B4-BE49-F238E27FC236}">
                  <a16:creationId xmlns:a16="http://schemas.microsoft.com/office/drawing/2014/main" id="{9BD3BDA4-B2E4-4163-B721-0ED19BA52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383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83">
              <a:extLst>
                <a:ext uri="{FF2B5EF4-FFF2-40B4-BE49-F238E27FC236}">
                  <a16:creationId xmlns:a16="http://schemas.microsoft.com/office/drawing/2014/main" id="{7E7489AE-9A0B-434C-A607-B4F04668D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173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84">
              <a:extLst>
                <a:ext uri="{FF2B5EF4-FFF2-40B4-BE49-F238E27FC236}">
                  <a16:creationId xmlns:a16="http://schemas.microsoft.com/office/drawing/2014/main" id="{A3D7AFEA-25CE-4C8A-A829-4898EB81F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722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85">
              <a:extLst>
                <a:ext uri="{FF2B5EF4-FFF2-40B4-BE49-F238E27FC236}">
                  <a16:creationId xmlns:a16="http://schemas.microsoft.com/office/drawing/2014/main" id="{B602387A-0BAE-4533-A92A-9660785A6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692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86">
              <a:extLst>
                <a:ext uri="{FF2B5EF4-FFF2-40B4-BE49-F238E27FC236}">
                  <a16:creationId xmlns:a16="http://schemas.microsoft.com/office/drawing/2014/main" id="{7152526B-BBB6-478F-B4D3-1330AE212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882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87">
              <a:extLst>
                <a:ext uri="{FF2B5EF4-FFF2-40B4-BE49-F238E27FC236}">
                  <a16:creationId xmlns:a16="http://schemas.microsoft.com/office/drawing/2014/main" id="{68E4AA7E-CE83-4EA5-9E8D-7DA69091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8671" y="1732647"/>
              <a:ext cx="3708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88">
              <a:extLst>
                <a:ext uri="{FF2B5EF4-FFF2-40B4-BE49-F238E27FC236}">
                  <a16:creationId xmlns:a16="http://schemas.microsoft.com/office/drawing/2014/main" id="{0A6ABE44-BD16-441A-90F1-906BB5B23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221" y="1732647"/>
              <a:ext cx="41201" cy="566513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89">
              <a:extLst>
                <a:ext uri="{FF2B5EF4-FFF2-40B4-BE49-F238E27FC236}">
                  <a16:creationId xmlns:a16="http://schemas.microsoft.com/office/drawing/2014/main" id="{F83CDE01-1D77-4685-A17E-C3DB274A2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011" y="1732647"/>
              <a:ext cx="41201" cy="566513"/>
            </a:xfrm>
            <a:custGeom>
              <a:avLst/>
              <a:gdLst>
                <a:gd name="T0" fmla="*/ 0 w 17"/>
                <a:gd name="T1" fmla="*/ 8 h 231"/>
                <a:gd name="T2" fmla="*/ 9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9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3"/>
                    <a:pt x="4" y="0"/>
                    <a:pt x="9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7"/>
                    <a:pt x="13" y="231"/>
                    <a:pt x="9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90">
              <a:extLst>
                <a:ext uri="{FF2B5EF4-FFF2-40B4-BE49-F238E27FC236}">
                  <a16:creationId xmlns:a16="http://schemas.microsoft.com/office/drawing/2014/main" id="{0DD656D2-FCA3-40CB-B9B4-C5F4766D2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328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91">
              <a:extLst>
                <a:ext uri="{FF2B5EF4-FFF2-40B4-BE49-F238E27FC236}">
                  <a16:creationId xmlns:a16="http://schemas.microsoft.com/office/drawing/2014/main" id="{01AB5DDA-B770-4D19-8DD9-4D2E0BEDF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118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92">
              <a:extLst>
                <a:ext uri="{FF2B5EF4-FFF2-40B4-BE49-F238E27FC236}">
                  <a16:creationId xmlns:a16="http://schemas.microsoft.com/office/drawing/2014/main" id="{F420120F-154F-4CE5-BB6F-EAA3E9EB6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668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93">
              <a:extLst>
                <a:ext uri="{FF2B5EF4-FFF2-40B4-BE49-F238E27FC236}">
                  <a16:creationId xmlns:a16="http://schemas.microsoft.com/office/drawing/2014/main" id="{D35F638F-85D8-4A10-9070-BCC57293D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697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94">
              <a:extLst>
                <a:ext uri="{FF2B5EF4-FFF2-40B4-BE49-F238E27FC236}">
                  <a16:creationId xmlns:a16="http://schemas.microsoft.com/office/drawing/2014/main" id="{A6E95EC0-32DE-4C12-9266-210F4EA59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826" y="1839769"/>
              <a:ext cx="41201" cy="564452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95">
              <a:extLst>
                <a:ext uri="{FF2B5EF4-FFF2-40B4-BE49-F238E27FC236}">
                  <a16:creationId xmlns:a16="http://schemas.microsoft.com/office/drawing/2014/main" id="{87A1E1E1-6E0B-4C9D-BAEF-26CE8E871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676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96">
              <a:extLst>
                <a:ext uri="{FF2B5EF4-FFF2-40B4-BE49-F238E27FC236}">
                  <a16:creationId xmlns:a16="http://schemas.microsoft.com/office/drawing/2014/main" id="{31F21ED2-2871-48C3-BD98-CA71798DA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226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97">
              <a:extLst>
                <a:ext uri="{FF2B5EF4-FFF2-40B4-BE49-F238E27FC236}">
                  <a16:creationId xmlns:a16="http://schemas.microsoft.com/office/drawing/2014/main" id="{809E91AC-B5DD-487B-8C98-EB2CF1A46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16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98">
              <a:extLst>
                <a:ext uri="{FF2B5EF4-FFF2-40B4-BE49-F238E27FC236}">
                  <a16:creationId xmlns:a16="http://schemas.microsoft.com/office/drawing/2014/main" id="{ACC12767-D7EB-484E-95F3-89B3AB9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801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99">
              <a:extLst>
                <a:ext uri="{FF2B5EF4-FFF2-40B4-BE49-F238E27FC236}">
                  <a16:creationId xmlns:a16="http://schemas.microsoft.com/office/drawing/2014/main" id="{482F41D0-A341-4907-A467-D7D3BE1D4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7350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00">
              <a:extLst>
                <a:ext uri="{FF2B5EF4-FFF2-40B4-BE49-F238E27FC236}">
                  <a16:creationId xmlns:a16="http://schemas.microsoft.com/office/drawing/2014/main" id="{FF70657A-FAD3-412C-83E0-CF2F54637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20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01">
              <a:extLst>
                <a:ext uri="{FF2B5EF4-FFF2-40B4-BE49-F238E27FC236}">
                  <a16:creationId xmlns:a16="http://schemas.microsoft.com/office/drawing/2014/main" id="{8F9C939D-94EA-4FFD-B7D7-9FE00EC70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0510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02">
              <a:extLst>
                <a:ext uri="{FF2B5EF4-FFF2-40B4-BE49-F238E27FC236}">
                  <a16:creationId xmlns:a16="http://schemas.microsoft.com/office/drawing/2014/main" id="{450CAC67-1019-481B-BD20-78E22A132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7240" y="1732647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03">
              <a:extLst>
                <a:ext uri="{FF2B5EF4-FFF2-40B4-BE49-F238E27FC236}">
                  <a16:creationId xmlns:a16="http://schemas.microsoft.com/office/drawing/2014/main" id="{A1F76795-78D2-4A33-A821-38F3DBC1C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46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04">
              <a:extLst>
                <a:ext uri="{FF2B5EF4-FFF2-40B4-BE49-F238E27FC236}">
                  <a16:creationId xmlns:a16="http://schemas.microsoft.com/office/drawing/2014/main" id="{9AE1CB6F-6DE7-4BF9-A572-AC9C9E3F5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296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05">
              <a:extLst>
                <a:ext uri="{FF2B5EF4-FFF2-40B4-BE49-F238E27FC236}">
                  <a16:creationId xmlns:a16="http://schemas.microsoft.com/office/drawing/2014/main" id="{0747D2C8-8829-403C-9BC9-8FB204657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325" y="1839769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06">
              <a:extLst>
                <a:ext uri="{FF2B5EF4-FFF2-40B4-BE49-F238E27FC236}">
                  <a16:creationId xmlns:a16="http://schemas.microsoft.com/office/drawing/2014/main" id="{3783821E-487D-488C-B6D9-3A3B75557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454" y="1839769"/>
              <a:ext cx="41201" cy="564452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07">
              <a:extLst>
                <a:ext uri="{FF2B5EF4-FFF2-40B4-BE49-F238E27FC236}">
                  <a16:creationId xmlns:a16="http://schemas.microsoft.com/office/drawing/2014/main" id="{E7732AD9-8BE1-49F9-8FF6-7EF43F8D7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790" y="1860370"/>
              <a:ext cx="6058596" cy="422309"/>
            </a:xfrm>
            <a:custGeom>
              <a:avLst/>
              <a:gdLst>
                <a:gd name="T0" fmla="*/ 2433 w 2487"/>
                <a:gd name="T1" fmla="*/ 32 h 172"/>
                <a:gd name="T2" fmla="*/ 2413 w 2487"/>
                <a:gd name="T3" fmla="*/ 32 h 172"/>
                <a:gd name="T4" fmla="*/ 2393 w 2487"/>
                <a:gd name="T5" fmla="*/ 32 h 172"/>
                <a:gd name="T6" fmla="*/ 2248 w 2487"/>
                <a:gd name="T7" fmla="*/ 32 h 172"/>
                <a:gd name="T8" fmla="*/ 2039 w 2487"/>
                <a:gd name="T9" fmla="*/ 32 h 172"/>
                <a:gd name="T10" fmla="*/ 2021 w 2487"/>
                <a:gd name="T11" fmla="*/ 32 h 172"/>
                <a:gd name="T12" fmla="*/ 1951 w 2487"/>
                <a:gd name="T13" fmla="*/ 32 h 172"/>
                <a:gd name="T14" fmla="*/ 878 w 2487"/>
                <a:gd name="T15" fmla="*/ 32 h 172"/>
                <a:gd name="T16" fmla="*/ 154 w 2487"/>
                <a:gd name="T17" fmla="*/ 32 h 172"/>
                <a:gd name="T18" fmla="*/ 87 w 2487"/>
                <a:gd name="T19" fmla="*/ 0 h 172"/>
                <a:gd name="T20" fmla="*/ 0 w 2487"/>
                <a:gd name="T21" fmla="*/ 86 h 172"/>
                <a:gd name="T22" fmla="*/ 87 w 2487"/>
                <a:gd name="T23" fmla="*/ 172 h 172"/>
                <a:gd name="T24" fmla="*/ 154 w 2487"/>
                <a:gd name="T25" fmla="*/ 140 h 172"/>
                <a:gd name="T26" fmla="*/ 878 w 2487"/>
                <a:gd name="T27" fmla="*/ 140 h 172"/>
                <a:gd name="T28" fmla="*/ 1951 w 2487"/>
                <a:gd name="T29" fmla="*/ 140 h 172"/>
                <a:gd name="T30" fmla="*/ 2021 w 2487"/>
                <a:gd name="T31" fmla="*/ 140 h 172"/>
                <a:gd name="T32" fmla="*/ 2195 w 2487"/>
                <a:gd name="T33" fmla="*/ 140 h 172"/>
                <a:gd name="T34" fmla="*/ 2248 w 2487"/>
                <a:gd name="T35" fmla="*/ 140 h 172"/>
                <a:gd name="T36" fmla="*/ 2393 w 2487"/>
                <a:gd name="T37" fmla="*/ 140 h 172"/>
                <a:gd name="T38" fmla="*/ 2405 w 2487"/>
                <a:gd name="T39" fmla="*/ 140 h 172"/>
                <a:gd name="T40" fmla="*/ 2433 w 2487"/>
                <a:gd name="T41" fmla="*/ 140 h 172"/>
                <a:gd name="T42" fmla="*/ 2487 w 2487"/>
                <a:gd name="T43" fmla="*/ 86 h 172"/>
                <a:gd name="T44" fmla="*/ 2433 w 2487"/>
                <a:gd name="T45" fmla="*/ 3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87" h="172">
                  <a:moveTo>
                    <a:pt x="2433" y="32"/>
                  </a:moveTo>
                  <a:cubicBezTo>
                    <a:pt x="2413" y="32"/>
                    <a:pt x="2413" y="32"/>
                    <a:pt x="2413" y="32"/>
                  </a:cubicBezTo>
                  <a:cubicBezTo>
                    <a:pt x="2393" y="32"/>
                    <a:pt x="2393" y="32"/>
                    <a:pt x="2393" y="32"/>
                  </a:cubicBezTo>
                  <a:cubicBezTo>
                    <a:pt x="2248" y="32"/>
                    <a:pt x="2248" y="32"/>
                    <a:pt x="2248" y="32"/>
                  </a:cubicBezTo>
                  <a:cubicBezTo>
                    <a:pt x="2039" y="32"/>
                    <a:pt x="2039" y="32"/>
                    <a:pt x="2039" y="32"/>
                  </a:cubicBezTo>
                  <a:cubicBezTo>
                    <a:pt x="2021" y="32"/>
                    <a:pt x="2021" y="32"/>
                    <a:pt x="2021" y="32"/>
                  </a:cubicBezTo>
                  <a:cubicBezTo>
                    <a:pt x="1951" y="32"/>
                    <a:pt x="1951" y="32"/>
                    <a:pt x="1951" y="32"/>
                  </a:cubicBezTo>
                  <a:cubicBezTo>
                    <a:pt x="878" y="32"/>
                    <a:pt x="878" y="32"/>
                    <a:pt x="878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39" y="12"/>
                    <a:pt x="114" y="0"/>
                    <a:pt x="87" y="0"/>
                  </a:cubicBezTo>
                  <a:cubicBezTo>
                    <a:pt x="39" y="0"/>
                    <a:pt x="0" y="38"/>
                    <a:pt x="0" y="86"/>
                  </a:cubicBezTo>
                  <a:cubicBezTo>
                    <a:pt x="0" y="134"/>
                    <a:pt x="39" y="172"/>
                    <a:pt x="87" y="172"/>
                  </a:cubicBezTo>
                  <a:cubicBezTo>
                    <a:pt x="114" y="172"/>
                    <a:pt x="139" y="160"/>
                    <a:pt x="154" y="140"/>
                  </a:cubicBezTo>
                  <a:cubicBezTo>
                    <a:pt x="878" y="140"/>
                    <a:pt x="878" y="140"/>
                    <a:pt x="878" y="140"/>
                  </a:cubicBezTo>
                  <a:cubicBezTo>
                    <a:pt x="1951" y="140"/>
                    <a:pt x="1951" y="140"/>
                    <a:pt x="1951" y="140"/>
                  </a:cubicBezTo>
                  <a:cubicBezTo>
                    <a:pt x="2021" y="140"/>
                    <a:pt x="2021" y="140"/>
                    <a:pt x="2021" y="140"/>
                  </a:cubicBezTo>
                  <a:cubicBezTo>
                    <a:pt x="2195" y="140"/>
                    <a:pt x="2195" y="140"/>
                    <a:pt x="2195" y="140"/>
                  </a:cubicBezTo>
                  <a:cubicBezTo>
                    <a:pt x="2248" y="140"/>
                    <a:pt x="2248" y="140"/>
                    <a:pt x="2248" y="140"/>
                  </a:cubicBezTo>
                  <a:cubicBezTo>
                    <a:pt x="2393" y="140"/>
                    <a:pt x="2393" y="140"/>
                    <a:pt x="2393" y="140"/>
                  </a:cubicBezTo>
                  <a:cubicBezTo>
                    <a:pt x="2405" y="140"/>
                    <a:pt x="2405" y="140"/>
                    <a:pt x="2405" y="140"/>
                  </a:cubicBezTo>
                  <a:cubicBezTo>
                    <a:pt x="2433" y="140"/>
                    <a:pt x="2433" y="140"/>
                    <a:pt x="2433" y="140"/>
                  </a:cubicBezTo>
                  <a:cubicBezTo>
                    <a:pt x="2463" y="140"/>
                    <a:pt x="2487" y="116"/>
                    <a:pt x="2487" y="86"/>
                  </a:cubicBezTo>
                  <a:cubicBezTo>
                    <a:pt x="2487" y="56"/>
                    <a:pt x="2463" y="32"/>
                    <a:pt x="2433" y="32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51" name="Rectangle 108">
            <a:extLst>
              <a:ext uri="{FF2B5EF4-FFF2-40B4-BE49-F238E27FC236}">
                <a16:creationId xmlns:a16="http://schemas.microsoft.com/office/drawing/2014/main" id="{669B3D92-D2CD-4D2E-9841-7E16D07E5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9886" y="1697626"/>
            <a:ext cx="3984130" cy="753952"/>
          </a:xfrm>
          <a:prstGeom prst="rect">
            <a:avLst/>
          </a:prstGeom>
          <a:solidFill>
            <a:srgbClr val="BE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 useBgFill="1">
        <p:nvSpPr>
          <p:cNvPr id="152" name="Freeform 109">
            <a:extLst>
              <a:ext uri="{FF2B5EF4-FFF2-40B4-BE49-F238E27FC236}">
                <a16:creationId xmlns:a16="http://schemas.microsoft.com/office/drawing/2014/main" id="{B5A187CC-4DB9-4F3E-9F44-D3BE444B9516}"/>
              </a:ext>
            </a:extLst>
          </p:cNvPr>
          <p:cNvSpPr>
            <a:spLocks noEditPoints="1"/>
          </p:cNvSpPr>
          <p:nvPr/>
        </p:nvSpPr>
        <p:spPr bwMode="auto">
          <a:xfrm>
            <a:off x="489139" y="1629645"/>
            <a:ext cx="8382328" cy="877580"/>
          </a:xfrm>
          <a:custGeom>
            <a:avLst/>
            <a:gdLst>
              <a:gd name="T0" fmla="*/ 2568 w 3441"/>
              <a:gd name="T1" fmla="*/ 0 h 358"/>
              <a:gd name="T2" fmla="*/ 387 w 3441"/>
              <a:gd name="T3" fmla="*/ 111 h 358"/>
              <a:gd name="T4" fmla="*/ 15 w 3441"/>
              <a:gd name="T5" fmla="*/ 232 h 358"/>
              <a:gd name="T6" fmla="*/ 499 w 3441"/>
              <a:gd name="T7" fmla="*/ 338 h 358"/>
              <a:gd name="T8" fmla="*/ 2871 w 3441"/>
              <a:gd name="T9" fmla="*/ 358 h 358"/>
              <a:gd name="T10" fmla="*/ 3262 w 3441"/>
              <a:gd name="T11" fmla="*/ 0 h 358"/>
              <a:gd name="T12" fmla="*/ 2967 w 3441"/>
              <a:gd name="T13" fmla="*/ 273 h 358"/>
              <a:gd name="T14" fmla="*/ 2871 w 3441"/>
              <a:gd name="T15" fmla="*/ 316 h 358"/>
              <a:gd name="T16" fmla="*/ 2795 w 3441"/>
              <a:gd name="T17" fmla="*/ 265 h 358"/>
              <a:gd name="T18" fmla="*/ 2708 w 3441"/>
              <a:gd name="T19" fmla="*/ 234 h 358"/>
              <a:gd name="T20" fmla="*/ 2624 w 3441"/>
              <a:gd name="T21" fmla="*/ 234 h 358"/>
              <a:gd name="T22" fmla="*/ 2593 w 3441"/>
              <a:gd name="T23" fmla="*/ 234 h 358"/>
              <a:gd name="T24" fmla="*/ 2509 w 3441"/>
              <a:gd name="T25" fmla="*/ 234 h 358"/>
              <a:gd name="T26" fmla="*/ 2425 w 3441"/>
              <a:gd name="T27" fmla="*/ 234 h 358"/>
              <a:gd name="T28" fmla="*/ 2332 w 3441"/>
              <a:gd name="T29" fmla="*/ 234 h 358"/>
              <a:gd name="T30" fmla="*/ 2248 w 3441"/>
              <a:gd name="T31" fmla="*/ 234 h 358"/>
              <a:gd name="T32" fmla="*/ 2153 w 3441"/>
              <a:gd name="T33" fmla="*/ 234 h 358"/>
              <a:gd name="T34" fmla="*/ 2068 w 3441"/>
              <a:gd name="T35" fmla="*/ 234 h 358"/>
              <a:gd name="T36" fmla="*/ 1973 w 3441"/>
              <a:gd name="T37" fmla="*/ 234 h 358"/>
              <a:gd name="T38" fmla="*/ 1888 w 3441"/>
              <a:gd name="T39" fmla="*/ 234 h 358"/>
              <a:gd name="T40" fmla="*/ 1796 w 3441"/>
              <a:gd name="T41" fmla="*/ 234 h 358"/>
              <a:gd name="T42" fmla="*/ 1711 w 3441"/>
              <a:gd name="T43" fmla="*/ 234 h 358"/>
              <a:gd name="T44" fmla="*/ 1615 w 3441"/>
              <a:gd name="T45" fmla="*/ 234 h 358"/>
              <a:gd name="T46" fmla="*/ 1531 w 3441"/>
              <a:gd name="T47" fmla="*/ 234 h 358"/>
              <a:gd name="T48" fmla="*/ 1444 w 3441"/>
              <a:gd name="T49" fmla="*/ 234 h 358"/>
              <a:gd name="T50" fmla="*/ 1360 w 3441"/>
              <a:gd name="T51" fmla="*/ 234 h 358"/>
              <a:gd name="T52" fmla="*/ 1261 w 3441"/>
              <a:gd name="T53" fmla="*/ 234 h 358"/>
              <a:gd name="T54" fmla="*/ 1177 w 3441"/>
              <a:gd name="T55" fmla="*/ 234 h 358"/>
              <a:gd name="T56" fmla="*/ 1084 w 3441"/>
              <a:gd name="T57" fmla="*/ 234 h 358"/>
              <a:gd name="T58" fmla="*/ 1000 w 3441"/>
              <a:gd name="T59" fmla="*/ 234 h 358"/>
              <a:gd name="T60" fmla="*/ 904 w 3441"/>
              <a:gd name="T61" fmla="*/ 234 h 358"/>
              <a:gd name="T62" fmla="*/ 820 w 3441"/>
              <a:gd name="T63" fmla="*/ 234 h 358"/>
              <a:gd name="T64" fmla="*/ 726 w 3441"/>
              <a:gd name="T65" fmla="*/ 126 h 358"/>
              <a:gd name="T66" fmla="*/ 836 w 3441"/>
              <a:gd name="T67" fmla="*/ 126 h 358"/>
              <a:gd name="T68" fmla="*/ 920 w 3441"/>
              <a:gd name="T69" fmla="*/ 126 h 358"/>
              <a:gd name="T70" fmla="*/ 1016 w 3441"/>
              <a:gd name="T71" fmla="*/ 126 h 358"/>
              <a:gd name="T72" fmla="*/ 1100 w 3441"/>
              <a:gd name="T73" fmla="*/ 126 h 358"/>
              <a:gd name="T74" fmla="*/ 1193 w 3441"/>
              <a:gd name="T75" fmla="*/ 126 h 358"/>
              <a:gd name="T76" fmla="*/ 1277 w 3441"/>
              <a:gd name="T77" fmla="*/ 126 h 358"/>
              <a:gd name="T78" fmla="*/ 1376 w 3441"/>
              <a:gd name="T79" fmla="*/ 126 h 358"/>
              <a:gd name="T80" fmla="*/ 1460 w 3441"/>
              <a:gd name="T81" fmla="*/ 126 h 358"/>
              <a:gd name="T82" fmla="*/ 1547 w 3441"/>
              <a:gd name="T83" fmla="*/ 126 h 358"/>
              <a:gd name="T84" fmla="*/ 1632 w 3441"/>
              <a:gd name="T85" fmla="*/ 126 h 358"/>
              <a:gd name="T86" fmla="*/ 1727 w 3441"/>
              <a:gd name="T87" fmla="*/ 126 h 358"/>
              <a:gd name="T88" fmla="*/ 1812 w 3441"/>
              <a:gd name="T89" fmla="*/ 126 h 358"/>
              <a:gd name="T90" fmla="*/ 1905 w 3441"/>
              <a:gd name="T91" fmla="*/ 126 h 358"/>
              <a:gd name="T92" fmla="*/ 1989 w 3441"/>
              <a:gd name="T93" fmla="*/ 126 h 358"/>
              <a:gd name="T94" fmla="*/ 2085 w 3441"/>
              <a:gd name="T95" fmla="*/ 126 h 358"/>
              <a:gd name="T96" fmla="*/ 2169 w 3441"/>
              <a:gd name="T97" fmla="*/ 126 h 358"/>
              <a:gd name="T98" fmla="*/ 2264 w 3441"/>
              <a:gd name="T99" fmla="*/ 126 h 358"/>
              <a:gd name="T100" fmla="*/ 2348 w 3441"/>
              <a:gd name="T101" fmla="*/ 126 h 358"/>
              <a:gd name="T102" fmla="*/ 2441 w 3441"/>
              <a:gd name="T103" fmla="*/ 126 h 358"/>
              <a:gd name="T104" fmla="*/ 2525 w 3441"/>
              <a:gd name="T105" fmla="*/ 126 h 358"/>
              <a:gd name="T106" fmla="*/ 2624 w 3441"/>
              <a:gd name="T107" fmla="*/ 50 h 358"/>
              <a:gd name="T108" fmla="*/ 2708 w 3441"/>
              <a:gd name="T109" fmla="*/ 93 h 358"/>
              <a:gd name="T110" fmla="*/ 2795 w 3441"/>
              <a:gd name="T111" fmla="*/ 50 h 358"/>
              <a:gd name="T112" fmla="*/ 2871 w 3441"/>
              <a:gd name="T113" fmla="*/ 85 h 358"/>
              <a:gd name="T114" fmla="*/ 2967 w 3441"/>
              <a:gd name="T115" fmla="*/ 42 h 358"/>
              <a:gd name="T116" fmla="*/ 3059 w 3441"/>
              <a:gd name="T117" fmla="*/ 18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41" h="358">
                <a:moveTo>
                  <a:pt x="3262" y="0"/>
                </a:moveTo>
                <a:cubicBezTo>
                  <a:pt x="2871" y="0"/>
                  <a:pt x="2871" y="0"/>
                  <a:pt x="2871" y="0"/>
                </a:cubicBezTo>
                <a:cubicBezTo>
                  <a:pt x="2816" y="0"/>
                  <a:pt x="2816" y="0"/>
                  <a:pt x="2816" y="0"/>
                </a:cubicBezTo>
                <a:cubicBezTo>
                  <a:pt x="2777" y="0"/>
                  <a:pt x="2777" y="0"/>
                  <a:pt x="2777" y="0"/>
                </a:cubicBezTo>
                <a:cubicBezTo>
                  <a:pt x="2568" y="0"/>
                  <a:pt x="2568" y="0"/>
                  <a:pt x="2568" y="0"/>
                </a:cubicBezTo>
                <a:cubicBezTo>
                  <a:pt x="575" y="0"/>
                  <a:pt x="575" y="0"/>
                  <a:pt x="575" y="0"/>
                </a:cubicBezTo>
                <a:cubicBezTo>
                  <a:pt x="548" y="0"/>
                  <a:pt x="523" y="7"/>
                  <a:pt x="501" y="20"/>
                </a:cubicBezTo>
                <a:cubicBezTo>
                  <a:pt x="478" y="33"/>
                  <a:pt x="460" y="52"/>
                  <a:pt x="447" y="75"/>
                </a:cubicBezTo>
                <a:cubicBezTo>
                  <a:pt x="441" y="86"/>
                  <a:pt x="432" y="95"/>
                  <a:pt x="422" y="101"/>
                </a:cubicBezTo>
                <a:cubicBezTo>
                  <a:pt x="412" y="107"/>
                  <a:pt x="400" y="111"/>
                  <a:pt x="387" y="111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37" y="111"/>
                  <a:pt x="24" y="116"/>
                  <a:pt x="15" y="125"/>
                </a:cubicBezTo>
                <a:cubicBezTo>
                  <a:pt x="6" y="135"/>
                  <a:pt x="0" y="147"/>
                  <a:pt x="0" y="161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10"/>
                  <a:pt x="6" y="223"/>
                  <a:pt x="15" y="232"/>
                </a:cubicBezTo>
                <a:cubicBezTo>
                  <a:pt x="24" y="242"/>
                  <a:pt x="37" y="247"/>
                  <a:pt x="51" y="247"/>
                </a:cubicBezTo>
                <a:cubicBezTo>
                  <a:pt x="385" y="247"/>
                  <a:pt x="385" y="247"/>
                  <a:pt x="385" y="247"/>
                </a:cubicBezTo>
                <a:cubicBezTo>
                  <a:pt x="398" y="247"/>
                  <a:pt x="410" y="251"/>
                  <a:pt x="421" y="257"/>
                </a:cubicBezTo>
                <a:cubicBezTo>
                  <a:pt x="431" y="263"/>
                  <a:pt x="440" y="272"/>
                  <a:pt x="446" y="283"/>
                </a:cubicBezTo>
                <a:cubicBezTo>
                  <a:pt x="458" y="306"/>
                  <a:pt x="477" y="325"/>
                  <a:pt x="499" y="338"/>
                </a:cubicBezTo>
                <a:cubicBezTo>
                  <a:pt x="520" y="351"/>
                  <a:pt x="545" y="358"/>
                  <a:pt x="571" y="358"/>
                </a:cubicBezTo>
                <a:cubicBezTo>
                  <a:pt x="2568" y="358"/>
                  <a:pt x="2568" y="358"/>
                  <a:pt x="2568" y="358"/>
                </a:cubicBezTo>
                <a:cubicBezTo>
                  <a:pt x="2777" y="358"/>
                  <a:pt x="2777" y="358"/>
                  <a:pt x="2777" y="358"/>
                </a:cubicBezTo>
                <a:cubicBezTo>
                  <a:pt x="2814" y="358"/>
                  <a:pt x="2814" y="358"/>
                  <a:pt x="2814" y="358"/>
                </a:cubicBezTo>
                <a:cubicBezTo>
                  <a:pt x="2871" y="358"/>
                  <a:pt x="2871" y="358"/>
                  <a:pt x="2871" y="358"/>
                </a:cubicBezTo>
                <a:cubicBezTo>
                  <a:pt x="3262" y="358"/>
                  <a:pt x="3262" y="358"/>
                  <a:pt x="3262" y="358"/>
                </a:cubicBezTo>
                <a:cubicBezTo>
                  <a:pt x="3311" y="358"/>
                  <a:pt x="3356" y="338"/>
                  <a:pt x="3389" y="306"/>
                </a:cubicBezTo>
                <a:cubicBezTo>
                  <a:pt x="3421" y="273"/>
                  <a:pt x="3441" y="228"/>
                  <a:pt x="3441" y="179"/>
                </a:cubicBezTo>
                <a:cubicBezTo>
                  <a:pt x="3441" y="130"/>
                  <a:pt x="3421" y="85"/>
                  <a:pt x="3389" y="52"/>
                </a:cubicBezTo>
                <a:cubicBezTo>
                  <a:pt x="3356" y="20"/>
                  <a:pt x="3311" y="0"/>
                  <a:pt x="3262" y="0"/>
                </a:cubicBezTo>
                <a:moveTo>
                  <a:pt x="3005" y="234"/>
                </a:moveTo>
                <a:cubicBezTo>
                  <a:pt x="2977" y="234"/>
                  <a:pt x="2977" y="234"/>
                  <a:pt x="2977" y="234"/>
                </a:cubicBezTo>
                <a:cubicBezTo>
                  <a:pt x="2975" y="234"/>
                  <a:pt x="2975" y="234"/>
                  <a:pt x="2975" y="234"/>
                </a:cubicBezTo>
                <a:cubicBezTo>
                  <a:pt x="2975" y="265"/>
                  <a:pt x="2975" y="265"/>
                  <a:pt x="2975" y="265"/>
                </a:cubicBezTo>
                <a:cubicBezTo>
                  <a:pt x="2975" y="269"/>
                  <a:pt x="2972" y="273"/>
                  <a:pt x="2967" y="273"/>
                </a:cubicBezTo>
                <a:cubicBezTo>
                  <a:pt x="2963" y="273"/>
                  <a:pt x="2959" y="269"/>
                  <a:pt x="2959" y="265"/>
                </a:cubicBezTo>
                <a:cubicBezTo>
                  <a:pt x="2959" y="234"/>
                  <a:pt x="2959" y="234"/>
                  <a:pt x="2959" y="234"/>
                </a:cubicBezTo>
                <a:cubicBezTo>
                  <a:pt x="2880" y="234"/>
                  <a:pt x="2880" y="234"/>
                  <a:pt x="2880" y="234"/>
                </a:cubicBezTo>
                <a:cubicBezTo>
                  <a:pt x="2880" y="308"/>
                  <a:pt x="2880" y="308"/>
                  <a:pt x="2880" y="308"/>
                </a:cubicBezTo>
                <a:cubicBezTo>
                  <a:pt x="2880" y="313"/>
                  <a:pt x="2876" y="316"/>
                  <a:pt x="2871" y="316"/>
                </a:cubicBezTo>
                <a:cubicBezTo>
                  <a:pt x="2867" y="316"/>
                  <a:pt x="2863" y="313"/>
                  <a:pt x="2863" y="308"/>
                </a:cubicBezTo>
                <a:cubicBezTo>
                  <a:pt x="2863" y="234"/>
                  <a:pt x="2863" y="234"/>
                  <a:pt x="2863" y="234"/>
                </a:cubicBezTo>
                <a:cubicBezTo>
                  <a:pt x="2820" y="234"/>
                  <a:pt x="2820" y="234"/>
                  <a:pt x="2820" y="234"/>
                </a:cubicBezTo>
                <a:cubicBezTo>
                  <a:pt x="2795" y="234"/>
                  <a:pt x="2795" y="234"/>
                  <a:pt x="2795" y="234"/>
                </a:cubicBezTo>
                <a:cubicBezTo>
                  <a:pt x="2795" y="265"/>
                  <a:pt x="2795" y="265"/>
                  <a:pt x="2795" y="265"/>
                </a:cubicBezTo>
                <a:cubicBezTo>
                  <a:pt x="2795" y="269"/>
                  <a:pt x="2792" y="273"/>
                  <a:pt x="2787" y="273"/>
                </a:cubicBezTo>
                <a:cubicBezTo>
                  <a:pt x="2783" y="273"/>
                  <a:pt x="2779" y="269"/>
                  <a:pt x="2779" y="265"/>
                </a:cubicBezTo>
                <a:cubicBezTo>
                  <a:pt x="2779" y="234"/>
                  <a:pt x="2779" y="234"/>
                  <a:pt x="2779" y="234"/>
                </a:cubicBezTo>
                <a:cubicBezTo>
                  <a:pt x="2767" y="234"/>
                  <a:pt x="2767" y="234"/>
                  <a:pt x="2767" y="234"/>
                </a:cubicBezTo>
                <a:cubicBezTo>
                  <a:pt x="2708" y="234"/>
                  <a:pt x="2708" y="234"/>
                  <a:pt x="2708" y="234"/>
                </a:cubicBezTo>
                <a:cubicBezTo>
                  <a:pt x="2708" y="308"/>
                  <a:pt x="2708" y="308"/>
                  <a:pt x="2708" y="308"/>
                </a:cubicBezTo>
                <a:cubicBezTo>
                  <a:pt x="2708" y="313"/>
                  <a:pt x="2705" y="316"/>
                  <a:pt x="2700" y="316"/>
                </a:cubicBezTo>
                <a:cubicBezTo>
                  <a:pt x="2696" y="316"/>
                  <a:pt x="2692" y="313"/>
                  <a:pt x="2692" y="308"/>
                </a:cubicBezTo>
                <a:cubicBezTo>
                  <a:pt x="2692" y="234"/>
                  <a:pt x="2692" y="234"/>
                  <a:pt x="2692" y="234"/>
                </a:cubicBezTo>
                <a:cubicBezTo>
                  <a:pt x="2624" y="234"/>
                  <a:pt x="2624" y="234"/>
                  <a:pt x="2624" y="234"/>
                </a:cubicBezTo>
                <a:cubicBezTo>
                  <a:pt x="2624" y="265"/>
                  <a:pt x="2624" y="265"/>
                  <a:pt x="2624" y="265"/>
                </a:cubicBezTo>
                <a:cubicBezTo>
                  <a:pt x="2624" y="269"/>
                  <a:pt x="2620" y="273"/>
                  <a:pt x="2616" y="273"/>
                </a:cubicBezTo>
                <a:cubicBezTo>
                  <a:pt x="2611" y="273"/>
                  <a:pt x="2608" y="269"/>
                  <a:pt x="2608" y="265"/>
                </a:cubicBezTo>
                <a:cubicBezTo>
                  <a:pt x="2608" y="234"/>
                  <a:pt x="2608" y="234"/>
                  <a:pt x="2608" y="234"/>
                </a:cubicBezTo>
                <a:cubicBezTo>
                  <a:pt x="2593" y="234"/>
                  <a:pt x="2593" y="234"/>
                  <a:pt x="2593" y="234"/>
                </a:cubicBezTo>
                <a:cubicBezTo>
                  <a:pt x="2525" y="234"/>
                  <a:pt x="2525" y="234"/>
                  <a:pt x="2525" y="234"/>
                </a:cubicBezTo>
                <a:cubicBezTo>
                  <a:pt x="2525" y="308"/>
                  <a:pt x="2525" y="308"/>
                  <a:pt x="2525" y="308"/>
                </a:cubicBezTo>
                <a:cubicBezTo>
                  <a:pt x="2525" y="313"/>
                  <a:pt x="2522" y="316"/>
                  <a:pt x="2517" y="316"/>
                </a:cubicBezTo>
                <a:cubicBezTo>
                  <a:pt x="2513" y="316"/>
                  <a:pt x="2509" y="313"/>
                  <a:pt x="2509" y="308"/>
                </a:cubicBezTo>
                <a:cubicBezTo>
                  <a:pt x="2509" y="234"/>
                  <a:pt x="2509" y="234"/>
                  <a:pt x="2509" y="234"/>
                </a:cubicBezTo>
                <a:cubicBezTo>
                  <a:pt x="2441" y="234"/>
                  <a:pt x="2441" y="234"/>
                  <a:pt x="2441" y="234"/>
                </a:cubicBezTo>
                <a:cubicBezTo>
                  <a:pt x="2441" y="265"/>
                  <a:pt x="2441" y="265"/>
                  <a:pt x="2441" y="265"/>
                </a:cubicBezTo>
                <a:cubicBezTo>
                  <a:pt x="2441" y="269"/>
                  <a:pt x="2437" y="273"/>
                  <a:pt x="2433" y="273"/>
                </a:cubicBezTo>
                <a:cubicBezTo>
                  <a:pt x="2429" y="273"/>
                  <a:pt x="2425" y="269"/>
                  <a:pt x="2425" y="265"/>
                </a:cubicBezTo>
                <a:cubicBezTo>
                  <a:pt x="2425" y="234"/>
                  <a:pt x="2425" y="234"/>
                  <a:pt x="2425" y="234"/>
                </a:cubicBezTo>
                <a:cubicBezTo>
                  <a:pt x="2348" y="234"/>
                  <a:pt x="2348" y="234"/>
                  <a:pt x="2348" y="234"/>
                </a:cubicBezTo>
                <a:cubicBezTo>
                  <a:pt x="2348" y="308"/>
                  <a:pt x="2348" y="308"/>
                  <a:pt x="2348" y="308"/>
                </a:cubicBezTo>
                <a:cubicBezTo>
                  <a:pt x="2348" y="313"/>
                  <a:pt x="2344" y="316"/>
                  <a:pt x="2340" y="316"/>
                </a:cubicBezTo>
                <a:cubicBezTo>
                  <a:pt x="2336" y="316"/>
                  <a:pt x="2332" y="313"/>
                  <a:pt x="2332" y="308"/>
                </a:cubicBezTo>
                <a:cubicBezTo>
                  <a:pt x="2332" y="234"/>
                  <a:pt x="2332" y="234"/>
                  <a:pt x="2332" y="234"/>
                </a:cubicBezTo>
                <a:cubicBezTo>
                  <a:pt x="2264" y="234"/>
                  <a:pt x="2264" y="234"/>
                  <a:pt x="2264" y="234"/>
                </a:cubicBezTo>
                <a:cubicBezTo>
                  <a:pt x="2264" y="265"/>
                  <a:pt x="2264" y="265"/>
                  <a:pt x="2264" y="265"/>
                </a:cubicBezTo>
                <a:cubicBezTo>
                  <a:pt x="2264" y="269"/>
                  <a:pt x="2260" y="273"/>
                  <a:pt x="2256" y="273"/>
                </a:cubicBezTo>
                <a:cubicBezTo>
                  <a:pt x="2251" y="273"/>
                  <a:pt x="2248" y="269"/>
                  <a:pt x="2248" y="265"/>
                </a:cubicBezTo>
                <a:cubicBezTo>
                  <a:pt x="2248" y="234"/>
                  <a:pt x="2248" y="234"/>
                  <a:pt x="2248" y="234"/>
                </a:cubicBezTo>
                <a:cubicBezTo>
                  <a:pt x="2169" y="234"/>
                  <a:pt x="2169" y="234"/>
                  <a:pt x="2169" y="234"/>
                </a:cubicBezTo>
                <a:cubicBezTo>
                  <a:pt x="2169" y="308"/>
                  <a:pt x="2169" y="308"/>
                  <a:pt x="2169" y="308"/>
                </a:cubicBezTo>
                <a:cubicBezTo>
                  <a:pt x="2169" y="313"/>
                  <a:pt x="2165" y="316"/>
                  <a:pt x="2161" y="316"/>
                </a:cubicBezTo>
                <a:cubicBezTo>
                  <a:pt x="2156" y="316"/>
                  <a:pt x="2153" y="313"/>
                  <a:pt x="2153" y="308"/>
                </a:cubicBezTo>
                <a:cubicBezTo>
                  <a:pt x="2153" y="234"/>
                  <a:pt x="2153" y="234"/>
                  <a:pt x="2153" y="234"/>
                </a:cubicBezTo>
                <a:cubicBezTo>
                  <a:pt x="2085" y="234"/>
                  <a:pt x="2085" y="234"/>
                  <a:pt x="2085" y="234"/>
                </a:cubicBezTo>
                <a:cubicBezTo>
                  <a:pt x="2085" y="265"/>
                  <a:pt x="2085" y="265"/>
                  <a:pt x="2085" y="265"/>
                </a:cubicBezTo>
                <a:cubicBezTo>
                  <a:pt x="2085" y="269"/>
                  <a:pt x="2081" y="273"/>
                  <a:pt x="2077" y="273"/>
                </a:cubicBezTo>
                <a:cubicBezTo>
                  <a:pt x="2072" y="273"/>
                  <a:pt x="2068" y="269"/>
                  <a:pt x="2068" y="265"/>
                </a:cubicBezTo>
                <a:cubicBezTo>
                  <a:pt x="2068" y="234"/>
                  <a:pt x="2068" y="234"/>
                  <a:pt x="2068" y="234"/>
                </a:cubicBezTo>
                <a:cubicBezTo>
                  <a:pt x="1989" y="234"/>
                  <a:pt x="1989" y="234"/>
                  <a:pt x="1989" y="234"/>
                </a:cubicBezTo>
                <a:cubicBezTo>
                  <a:pt x="1989" y="308"/>
                  <a:pt x="1989" y="308"/>
                  <a:pt x="1989" y="308"/>
                </a:cubicBezTo>
                <a:cubicBezTo>
                  <a:pt x="1989" y="313"/>
                  <a:pt x="1985" y="316"/>
                  <a:pt x="1981" y="316"/>
                </a:cubicBezTo>
                <a:cubicBezTo>
                  <a:pt x="1976" y="316"/>
                  <a:pt x="1973" y="313"/>
                  <a:pt x="1973" y="308"/>
                </a:cubicBezTo>
                <a:cubicBezTo>
                  <a:pt x="1973" y="234"/>
                  <a:pt x="1973" y="234"/>
                  <a:pt x="1973" y="234"/>
                </a:cubicBezTo>
                <a:cubicBezTo>
                  <a:pt x="1905" y="234"/>
                  <a:pt x="1905" y="234"/>
                  <a:pt x="1905" y="234"/>
                </a:cubicBezTo>
                <a:cubicBezTo>
                  <a:pt x="1905" y="265"/>
                  <a:pt x="1905" y="265"/>
                  <a:pt x="1905" y="265"/>
                </a:cubicBezTo>
                <a:cubicBezTo>
                  <a:pt x="1905" y="269"/>
                  <a:pt x="1901" y="273"/>
                  <a:pt x="1896" y="273"/>
                </a:cubicBezTo>
                <a:cubicBezTo>
                  <a:pt x="1892" y="273"/>
                  <a:pt x="1888" y="269"/>
                  <a:pt x="1888" y="265"/>
                </a:cubicBezTo>
                <a:cubicBezTo>
                  <a:pt x="1888" y="234"/>
                  <a:pt x="1888" y="234"/>
                  <a:pt x="1888" y="234"/>
                </a:cubicBezTo>
                <a:cubicBezTo>
                  <a:pt x="1812" y="234"/>
                  <a:pt x="1812" y="234"/>
                  <a:pt x="1812" y="234"/>
                </a:cubicBezTo>
                <a:cubicBezTo>
                  <a:pt x="1812" y="308"/>
                  <a:pt x="1812" y="308"/>
                  <a:pt x="1812" y="308"/>
                </a:cubicBezTo>
                <a:cubicBezTo>
                  <a:pt x="1812" y="313"/>
                  <a:pt x="1808" y="316"/>
                  <a:pt x="1804" y="316"/>
                </a:cubicBezTo>
                <a:cubicBezTo>
                  <a:pt x="1799" y="316"/>
                  <a:pt x="1796" y="313"/>
                  <a:pt x="1796" y="308"/>
                </a:cubicBezTo>
                <a:cubicBezTo>
                  <a:pt x="1796" y="234"/>
                  <a:pt x="1796" y="234"/>
                  <a:pt x="1796" y="234"/>
                </a:cubicBezTo>
                <a:cubicBezTo>
                  <a:pt x="1727" y="234"/>
                  <a:pt x="1727" y="234"/>
                  <a:pt x="1727" y="234"/>
                </a:cubicBezTo>
                <a:cubicBezTo>
                  <a:pt x="1727" y="265"/>
                  <a:pt x="1727" y="265"/>
                  <a:pt x="1727" y="265"/>
                </a:cubicBezTo>
                <a:cubicBezTo>
                  <a:pt x="1727" y="269"/>
                  <a:pt x="1724" y="273"/>
                  <a:pt x="1719" y="273"/>
                </a:cubicBezTo>
                <a:cubicBezTo>
                  <a:pt x="1715" y="273"/>
                  <a:pt x="1711" y="269"/>
                  <a:pt x="1711" y="265"/>
                </a:cubicBezTo>
                <a:cubicBezTo>
                  <a:pt x="1711" y="234"/>
                  <a:pt x="1711" y="234"/>
                  <a:pt x="1711" y="234"/>
                </a:cubicBezTo>
                <a:cubicBezTo>
                  <a:pt x="1632" y="234"/>
                  <a:pt x="1632" y="234"/>
                  <a:pt x="1632" y="234"/>
                </a:cubicBezTo>
                <a:cubicBezTo>
                  <a:pt x="1632" y="308"/>
                  <a:pt x="1632" y="308"/>
                  <a:pt x="1632" y="308"/>
                </a:cubicBezTo>
                <a:cubicBezTo>
                  <a:pt x="1632" y="313"/>
                  <a:pt x="1628" y="316"/>
                  <a:pt x="1623" y="316"/>
                </a:cubicBezTo>
                <a:cubicBezTo>
                  <a:pt x="1619" y="316"/>
                  <a:pt x="1615" y="313"/>
                  <a:pt x="1615" y="308"/>
                </a:cubicBezTo>
                <a:cubicBezTo>
                  <a:pt x="1615" y="234"/>
                  <a:pt x="1615" y="234"/>
                  <a:pt x="1615" y="234"/>
                </a:cubicBezTo>
                <a:cubicBezTo>
                  <a:pt x="1547" y="234"/>
                  <a:pt x="1547" y="234"/>
                  <a:pt x="1547" y="234"/>
                </a:cubicBezTo>
                <a:cubicBezTo>
                  <a:pt x="1547" y="265"/>
                  <a:pt x="1547" y="265"/>
                  <a:pt x="1547" y="265"/>
                </a:cubicBezTo>
                <a:cubicBezTo>
                  <a:pt x="1547" y="269"/>
                  <a:pt x="1544" y="273"/>
                  <a:pt x="1539" y="273"/>
                </a:cubicBezTo>
                <a:cubicBezTo>
                  <a:pt x="1535" y="273"/>
                  <a:pt x="1531" y="269"/>
                  <a:pt x="1531" y="265"/>
                </a:cubicBezTo>
                <a:cubicBezTo>
                  <a:pt x="1531" y="234"/>
                  <a:pt x="1531" y="234"/>
                  <a:pt x="1531" y="234"/>
                </a:cubicBezTo>
                <a:cubicBezTo>
                  <a:pt x="1460" y="234"/>
                  <a:pt x="1460" y="234"/>
                  <a:pt x="1460" y="234"/>
                </a:cubicBezTo>
                <a:cubicBezTo>
                  <a:pt x="1460" y="308"/>
                  <a:pt x="1460" y="308"/>
                  <a:pt x="1460" y="308"/>
                </a:cubicBezTo>
                <a:cubicBezTo>
                  <a:pt x="1460" y="313"/>
                  <a:pt x="1457" y="316"/>
                  <a:pt x="1452" y="316"/>
                </a:cubicBezTo>
                <a:cubicBezTo>
                  <a:pt x="1448" y="316"/>
                  <a:pt x="1444" y="313"/>
                  <a:pt x="1444" y="308"/>
                </a:cubicBezTo>
                <a:cubicBezTo>
                  <a:pt x="1444" y="234"/>
                  <a:pt x="1444" y="234"/>
                  <a:pt x="1444" y="234"/>
                </a:cubicBezTo>
                <a:cubicBezTo>
                  <a:pt x="1376" y="234"/>
                  <a:pt x="1376" y="234"/>
                  <a:pt x="1376" y="234"/>
                </a:cubicBezTo>
                <a:cubicBezTo>
                  <a:pt x="1376" y="265"/>
                  <a:pt x="1376" y="265"/>
                  <a:pt x="1376" y="265"/>
                </a:cubicBezTo>
                <a:cubicBezTo>
                  <a:pt x="1376" y="269"/>
                  <a:pt x="1372" y="273"/>
                  <a:pt x="1368" y="273"/>
                </a:cubicBezTo>
                <a:cubicBezTo>
                  <a:pt x="1363" y="273"/>
                  <a:pt x="1360" y="269"/>
                  <a:pt x="1360" y="265"/>
                </a:cubicBezTo>
                <a:cubicBezTo>
                  <a:pt x="1360" y="234"/>
                  <a:pt x="1360" y="234"/>
                  <a:pt x="1360" y="234"/>
                </a:cubicBezTo>
                <a:cubicBezTo>
                  <a:pt x="1277" y="234"/>
                  <a:pt x="1277" y="234"/>
                  <a:pt x="1277" y="234"/>
                </a:cubicBezTo>
                <a:cubicBezTo>
                  <a:pt x="1277" y="308"/>
                  <a:pt x="1277" y="308"/>
                  <a:pt x="1277" y="308"/>
                </a:cubicBezTo>
                <a:cubicBezTo>
                  <a:pt x="1277" y="313"/>
                  <a:pt x="1274" y="316"/>
                  <a:pt x="1269" y="316"/>
                </a:cubicBezTo>
                <a:cubicBezTo>
                  <a:pt x="1265" y="316"/>
                  <a:pt x="1261" y="313"/>
                  <a:pt x="1261" y="308"/>
                </a:cubicBezTo>
                <a:cubicBezTo>
                  <a:pt x="1261" y="234"/>
                  <a:pt x="1261" y="234"/>
                  <a:pt x="1261" y="234"/>
                </a:cubicBezTo>
                <a:cubicBezTo>
                  <a:pt x="1193" y="234"/>
                  <a:pt x="1193" y="234"/>
                  <a:pt x="1193" y="234"/>
                </a:cubicBezTo>
                <a:cubicBezTo>
                  <a:pt x="1193" y="265"/>
                  <a:pt x="1193" y="265"/>
                  <a:pt x="1193" y="265"/>
                </a:cubicBezTo>
                <a:cubicBezTo>
                  <a:pt x="1193" y="269"/>
                  <a:pt x="1189" y="273"/>
                  <a:pt x="1185" y="273"/>
                </a:cubicBezTo>
                <a:cubicBezTo>
                  <a:pt x="1181" y="273"/>
                  <a:pt x="1177" y="269"/>
                  <a:pt x="1177" y="265"/>
                </a:cubicBezTo>
                <a:cubicBezTo>
                  <a:pt x="1177" y="234"/>
                  <a:pt x="1177" y="234"/>
                  <a:pt x="1177" y="234"/>
                </a:cubicBezTo>
                <a:cubicBezTo>
                  <a:pt x="1100" y="234"/>
                  <a:pt x="1100" y="234"/>
                  <a:pt x="1100" y="234"/>
                </a:cubicBezTo>
                <a:cubicBezTo>
                  <a:pt x="1100" y="308"/>
                  <a:pt x="1100" y="308"/>
                  <a:pt x="1100" y="308"/>
                </a:cubicBezTo>
                <a:cubicBezTo>
                  <a:pt x="1100" y="313"/>
                  <a:pt x="1096" y="316"/>
                  <a:pt x="1092" y="316"/>
                </a:cubicBezTo>
                <a:cubicBezTo>
                  <a:pt x="1088" y="316"/>
                  <a:pt x="1084" y="313"/>
                  <a:pt x="1084" y="308"/>
                </a:cubicBezTo>
                <a:cubicBezTo>
                  <a:pt x="1084" y="234"/>
                  <a:pt x="1084" y="234"/>
                  <a:pt x="1084" y="234"/>
                </a:cubicBezTo>
                <a:cubicBezTo>
                  <a:pt x="1016" y="234"/>
                  <a:pt x="1016" y="234"/>
                  <a:pt x="1016" y="234"/>
                </a:cubicBezTo>
                <a:cubicBezTo>
                  <a:pt x="1016" y="265"/>
                  <a:pt x="1016" y="265"/>
                  <a:pt x="1016" y="265"/>
                </a:cubicBezTo>
                <a:cubicBezTo>
                  <a:pt x="1016" y="269"/>
                  <a:pt x="1012" y="273"/>
                  <a:pt x="1008" y="273"/>
                </a:cubicBezTo>
                <a:cubicBezTo>
                  <a:pt x="1003" y="273"/>
                  <a:pt x="1000" y="269"/>
                  <a:pt x="1000" y="265"/>
                </a:cubicBezTo>
                <a:cubicBezTo>
                  <a:pt x="1000" y="234"/>
                  <a:pt x="1000" y="234"/>
                  <a:pt x="1000" y="234"/>
                </a:cubicBezTo>
                <a:cubicBezTo>
                  <a:pt x="920" y="234"/>
                  <a:pt x="920" y="234"/>
                  <a:pt x="920" y="234"/>
                </a:cubicBezTo>
                <a:cubicBezTo>
                  <a:pt x="920" y="308"/>
                  <a:pt x="920" y="308"/>
                  <a:pt x="920" y="308"/>
                </a:cubicBezTo>
                <a:cubicBezTo>
                  <a:pt x="920" y="313"/>
                  <a:pt x="916" y="316"/>
                  <a:pt x="912" y="316"/>
                </a:cubicBezTo>
                <a:cubicBezTo>
                  <a:pt x="908" y="316"/>
                  <a:pt x="904" y="313"/>
                  <a:pt x="904" y="308"/>
                </a:cubicBezTo>
                <a:cubicBezTo>
                  <a:pt x="904" y="234"/>
                  <a:pt x="904" y="234"/>
                  <a:pt x="904" y="234"/>
                </a:cubicBezTo>
                <a:cubicBezTo>
                  <a:pt x="836" y="234"/>
                  <a:pt x="836" y="234"/>
                  <a:pt x="836" y="234"/>
                </a:cubicBezTo>
                <a:cubicBezTo>
                  <a:pt x="836" y="265"/>
                  <a:pt x="836" y="265"/>
                  <a:pt x="836" y="265"/>
                </a:cubicBezTo>
                <a:cubicBezTo>
                  <a:pt x="836" y="269"/>
                  <a:pt x="832" y="273"/>
                  <a:pt x="828" y="273"/>
                </a:cubicBezTo>
                <a:cubicBezTo>
                  <a:pt x="823" y="273"/>
                  <a:pt x="820" y="269"/>
                  <a:pt x="820" y="265"/>
                </a:cubicBezTo>
                <a:cubicBezTo>
                  <a:pt x="820" y="234"/>
                  <a:pt x="820" y="234"/>
                  <a:pt x="820" y="234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11" y="254"/>
                  <a:pt x="686" y="266"/>
                  <a:pt x="659" y="266"/>
                </a:cubicBezTo>
                <a:cubicBezTo>
                  <a:pt x="611" y="266"/>
                  <a:pt x="572" y="228"/>
                  <a:pt x="572" y="180"/>
                </a:cubicBezTo>
                <a:cubicBezTo>
                  <a:pt x="572" y="132"/>
                  <a:pt x="611" y="94"/>
                  <a:pt x="659" y="94"/>
                </a:cubicBezTo>
                <a:cubicBezTo>
                  <a:pt x="686" y="94"/>
                  <a:pt x="711" y="106"/>
                  <a:pt x="726" y="126"/>
                </a:cubicBezTo>
                <a:cubicBezTo>
                  <a:pt x="820" y="126"/>
                  <a:pt x="820" y="126"/>
                  <a:pt x="820" y="126"/>
                </a:cubicBezTo>
                <a:cubicBezTo>
                  <a:pt x="820" y="50"/>
                  <a:pt x="820" y="50"/>
                  <a:pt x="820" y="50"/>
                </a:cubicBezTo>
                <a:cubicBezTo>
                  <a:pt x="820" y="45"/>
                  <a:pt x="823" y="42"/>
                  <a:pt x="828" y="42"/>
                </a:cubicBezTo>
                <a:cubicBezTo>
                  <a:pt x="832" y="42"/>
                  <a:pt x="836" y="45"/>
                  <a:pt x="836" y="50"/>
                </a:cubicBezTo>
                <a:cubicBezTo>
                  <a:pt x="836" y="126"/>
                  <a:pt x="836" y="126"/>
                  <a:pt x="836" y="126"/>
                </a:cubicBezTo>
                <a:cubicBezTo>
                  <a:pt x="904" y="126"/>
                  <a:pt x="904" y="126"/>
                  <a:pt x="904" y="126"/>
                </a:cubicBezTo>
                <a:cubicBezTo>
                  <a:pt x="904" y="93"/>
                  <a:pt x="904" y="93"/>
                  <a:pt x="904" y="93"/>
                </a:cubicBezTo>
                <a:cubicBezTo>
                  <a:pt x="904" y="89"/>
                  <a:pt x="908" y="85"/>
                  <a:pt x="912" y="85"/>
                </a:cubicBezTo>
                <a:cubicBezTo>
                  <a:pt x="916" y="85"/>
                  <a:pt x="920" y="89"/>
                  <a:pt x="920" y="93"/>
                </a:cubicBezTo>
                <a:cubicBezTo>
                  <a:pt x="920" y="126"/>
                  <a:pt x="920" y="126"/>
                  <a:pt x="920" y="126"/>
                </a:cubicBezTo>
                <a:cubicBezTo>
                  <a:pt x="1000" y="126"/>
                  <a:pt x="1000" y="126"/>
                  <a:pt x="1000" y="126"/>
                </a:cubicBezTo>
                <a:cubicBezTo>
                  <a:pt x="1000" y="50"/>
                  <a:pt x="1000" y="50"/>
                  <a:pt x="1000" y="50"/>
                </a:cubicBezTo>
                <a:cubicBezTo>
                  <a:pt x="1000" y="45"/>
                  <a:pt x="1003" y="42"/>
                  <a:pt x="1008" y="42"/>
                </a:cubicBezTo>
                <a:cubicBezTo>
                  <a:pt x="1012" y="42"/>
                  <a:pt x="1016" y="45"/>
                  <a:pt x="1016" y="50"/>
                </a:cubicBezTo>
                <a:cubicBezTo>
                  <a:pt x="1016" y="126"/>
                  <a:pt x="1016" y="126"/>
                  <a:pt x="1016" y="126"/>
                </a:cubicBezTo>
                <a:cubicBezTo>
                  <a:pt x="1084" y="126"/>
                  <a:pt x="1084" y="126"/>
                  <a:pt x="1084" y="126"/>
                </a:cubicBezTo>
                <a:cubicBezTo>
                  <a:pt x="1084" y="93"/>
                  <a:pt x="1084" y="93"/>
                  <a:pt x="1084" y="93"/>
                </a:cubicBezTo>
                <a:cubicBezTo>
                  <a:pt x="1084" y="89"/>
                  <a:pt x="1088" y="85"/>
                  <a:pt x="1092" y="85"/>
                </a:cubicBezTo>
                <a:cubicBezTo>
                  <a:pt x="1096" y="85"/>
                  <a:pt x="1100" y="89"/>
                  <a:pt x="1100" y="93"/>
                </a:cubicBezTo>
                <a:cubicBezTo>
                  <a:pt x="1100" y="126"/>
                  <a:pt x="1100" y="126"/>
                  <a:pt x="1100" y="126"/>
                </a:cubicBezTo>
                <a:cubicBezTo>
                  <a:pt x="1177" y="126"/>
                  <a:pt x="1177" y="126"/>
                  <a:pt x="1177" y="126"/>
                </a:cubicBezTo>
                <a:cubicBezTo>
                  <a:pt x="1177" y="50"/>
                  <a:pt x="1177" y="50"/>
                  <a:pt x="1177" y="50"/>
                </a:cubicBezTo>
                <a:cubicBezTo>
                  <a:pt x="1177" y="45"/>
                  <a:pt x="1181" y="42"/>
                  <a:pt x="1185" y="42"/>
                </a:cubicBezTo>
                <a:cubicBezTo>
                  <a:pt x="1189" y="42"/>
                  <a:pt x="1193" y="45"/>
                  <a:pt x="1193" y="50"/>
                </a:cubicBezTo>
                <a:cubicBezTo>
                  <a:pt x="1193" y="126"/>
                  <a:pt x="1193" y="126"/>
                  <a:pt x="1193" y="126"/>
                </a:cubicBezTo>
                <a:cubicBezTo>
                  <a:pt x="1261" y="126"/>
                  <a:pt x="1261" y="126"/>
                  <a:pt x="1261" y="126"/>
                </a:cubicBezTo>
                <a:cubicBezTo>
                  <a:pt x="1261" y="93"/>
                  <a:pt x="1261" y="93"/>
                  <a:pt x="1261" y="93"/>
                </a:cubicBezTo>
                <a:cubicBezTo>
                  <a:pt x="1261" y="89"/>
                  <a:pt x="1265" y="85"/>
                  <a:pt x="1269" y="85"/>
                </a:cubicBezTo>
                <a:cubicBezTo>
                  <a:pt x="1274" y="85"/>
                  <a:pt x="1277" y="89"/>
                  <a:pt x="1277" y="93"/>
                </a:cubicBezTo>
                <a:cubicBezTo>
                  <a:pt x="1277" y="126"/>
                  <a:pt x="1277" y="126"/>
                  <a:pt x="1277" y="126"/>
                </a:cubicBezTo>
                <a:cubicBezTo>
                  <a:pt x="1360" y="126"/>
                  <a:pt x="1360" y="126"/>
                  <a:pt x="1360" y="126"/>
                </a:cubicBezTo>
                <a:cubicBezTo>
                  <a:pt x="1360" y="50"/>
                  <a:pt x="1360" y="50"/>
                  <a:pt x="1360" y="50"/>
                </a:cubicBezTo>
                <a:cubicBezTo>
                  <a:pt x="1360" y="45"/>
                  <a:pt x="1363" y="42"/>
                  <a:pt x="1368" y="42"/>
                </a:cubicBezTo>
                <a:cubicBezTo>
                  <a:pt x="1372" y="42"/>
                  <a:pt x="1376" y="45"/>
                  <a:pt x="1376" y="50"/>
                </a:cubicBezTo>
                <a:cubicBezTo>
                  <a:pt x="1376" y="126"/>
                  <a:pt x="1376" y="126"/>
                  <a:pt x="1376" y="126"/>
                </a:cubicBezTo>
                <a:cubicBezTo>
                  <a:pt x="1444" y="126"/>
                  <a:pt x="1444" y="126"/>
                  <a:pt x="1444" y="126"/>
                </a:cubicBezTo>
                <a:cubicBezTo>
                  <a:pt x="1444" y="93"/>
                  <a:pt x="1444" y="93"/>
                  <a:pt x="1444" y="93"/>
                </a:cubicBezTo>
                <a:cubicBezTo>
                  <a:pt x="1444" y="89"/>
                  <a:pt x="1448" y="85"/>
                  <a:pt x="1452" y="85"/>
                </a:cubicBezTo>
                <a:cubicBezTo>
                  <a:pt x="1457" y="85"/>
                  <a:pt x="1460" y="89"/>
                  <a:pt x="1460" y="93"/>
                </a:cubicBezTo>
                <a:cubicBezTo>
                  <a:pt x="1460" y="126"/>
                  <a:pt x="1460" y="126"/>
                  <a:pt x="1460" y="126"/>
                </a:cubicBezTo>
                <a:cubicBezTo>
                  <a:pt x="1531" y="126"/>
                  <a:pt x="1531" y="126"/>
                  <a:pt x="1531" y="126"/>
                </a:cubicBezTo>
                <a:cubicBezTo>
                  <a:pt x="1531" y="50"/>
                  <a:pt x="1531" y="50"/>
                  <a:pt x="1531" y="50"/>
                </a:cubicBezTo>
                <a:cubicBezTo>
                  <a:pt x="1531" y="45"/>
                  <a:pt x="1535" y="42"/>
                  <a:pt x="1539" y="42"/>
                </a:cubicBezTo>
                <a:cubicBezTo>
                  <a:pt x="1544" y="42"/>
                  <a:pt x="1547" y="45"/>
                  <a:pt x="1547" y="50"/>
                </a:cubicBezTo>
                <a:cubicBezTo>
                  <a:pt x="1547" y="126"/>
                  <a:pt x="1547" y="126"/>
                  <a:pt x="1547" y="126"/>
                </a:cubicBezTo>
                <a:cubicBezTo>
                  <a:pt x="1615" y="126"/>
                  <a:pt x="1615" y="126"/>
                  <a:pt x="1615" y="126"/>
                </a:cubicBezTo>
                <a:cubicBezTo>
                  <a:pt x="1615" y="93"/>
                  <a:pt x="1615" y="93"/>
                  <a:pt x="1615" y="93"/>
                </a:cubicBezTo>
                <a:cubicBezTo>
                  <a:pt x="1615" y="89"/>
                  <a:pt x="1619" y="85"/>
                  <a:pt x="1623" y="85"/>
                </a:cubicBezTo>
                <a:cubicBezTo>
                  <a:pt x="1628" y="85"/>
                  <a:pt x="1632" y="89"/>
                  <a:pt x="1632" y="93"/>
                </a:cubicBezTo>
                <a:cubicBezTo>
                  <a:pt x="1632" y="126"/>
                  <a:pt x="1632" y="126"/>
                  <a:pt x="1632" y="126"/>
                </a:cubicBezTo>
                <a:cubicBezTo>
                  <a:pt x="1711" y="126"/>
                  <a:pt x="1711" y="126"/>
                  <a:pt x="1711" y="126"/>
                </a:cubicBezTo>
                <a:cubicBezTo>
                  <a:pt x="1711" y="50"/>
                  <a:pt x="1711" y="50"/>
                  <a:pt x="1711" y="50"/>
                </a:cubicBezTo>
                <a:cubicBezTo>
                  <a:pt x="1711" y="45"/>
                  <a:pt x="1715" y="42"/>
                  <a:pt x="1719" y="42"/>
                </a:cubicBezTo>
                <a:cubicBezTo>
                  <a:pt x="1724" y="42"/>
                  <a:pt x="1727" y="45"/>
                  <a:pt x="1727" y="50"/>
                </a:cubicBezTo>
                <a:cubicBezTo>
                  <a:pt x="1727" y="126"/>
                  <a:pt x="1727" y="126"/>
                  <a:pt x="1727" y="126"/>
                </a:cubicBezTo>
                <a:cubicBezTo>
                  <a:pt x="1796" y="126"/>
                  <a:pt x="1796" y="126"/>
                  <a:pt x="1796" y="126"/>
                </a:cubicBezTo>
                <a:cubicBezTo>
                  <a:pt x="1796" y="93"/>
                  <a:pt x="1796" y="93"/>
                  <a:pt x="1796" y="93"/>
                </a:cubicBezTo>
                <a:cubicBezTo>
                  <a:pt x="1796" y="89"/>
                  <a:pt x="1799" y="85"/>
                  <a:pt x="1804" y="85"/>
                </a:cubicBezTo>
                <a:cubicBezTo>
                  <a:pt x="1808" y="85"/>
                  <a:pt x="1812" y="89"/>
                  <a:pt x="1812" y="93"/>
                </a:cubicBezTo>
                <a:cubicBezTo>
                  <a:pt x="1812" y="126"/>
                  <a:pt x="1812" y="126"/>
                  <a:pt x="1812" y="126"/>
                </a:cubicBezTo>
                <a:cubicBezTo>
                  <a:pt x="1888" y="126"/>
                  <a:pt x="1888" y="126"/>
                  <a:pt x="1888" y="126"/>
                </a:cubicBezTo>
                <a:cubicBezTo>
                  <a:pt x="1888" y="50"/>
                  <a:pt x="1888" y="50"/>
                  <a:pt x="1888" y="50"/>
                </a:cubicBezTo>
                <a:cubicBezTo>
                  <a:pt x="1888" y="45"/>
                  <a:pt x="1892" y="42"/>
                  <a:pt x="1896" y="42"/>
                </a:cubicBezTo>
                <a:cubicBezTo>
                  <a:pt x="1901" y="42"/>
                  <a:pt x="1905" y="45"/>
                  <a:pt x="1905" y="50"/>
                </a:cubicBezTo>
                <a:cubicBezTo>
                  <a:pt x="1905" y="126"/>
                  <a:pt x="1905" y="126"/>
                  <a:pt x="1905" y="126"/>
                </a:cubicBezTo>
                <a:cubicBezTo>
                  <a:pt x="1973" y="126"/>
                  <a:pt x="1973" y="126"/>
                  <a:pt x="1973" y="126"/>
                </a:cubicBezTo>
                <a:cubicBezTo>
                  <a:pt x="1973" y="93"/>
                  <a:pt x="1973" y="93"/>
                  <a:pt x="1973" y="93"/>
                </a:cubicBezTo>
                <a:cubicBezTo>
                  <a:pt x="1973" y="89"/>
                  <a:pt x="1976" y="85"/>
                  <a:pt x="1981" y="85"/>
                </a:cubicBezTo>
                <a:cubicBezTo>
                  <a:pt x="1985" y="85"/>
                  <a:pt x="1989" y="89"/>
                  <a:pt x="1989" y="93"/>
                </a:cubicBezTo>
                <a:cubicBezTo>
                  <a:pt x="1989" y="126"/>
                  <a:pt x="1989" y="126"/>
                  <a:pt x="1989" y="126"/>
                </a:cubicBezTo>
                <a:cubicBezTo>
                  <a:pt x="2068" y="126"/>
                  <a:pt x="2068" y="126"/>
                  <a:pt x="2068" y="126"/>
                </a:cubicBezTo>
                <a:cubicBezTo>
                  <a:pt x="2068" y="50"/>
                  <a:pt x="2068" y="50"/>
                  <a:pt x="2068" y="50"/>
                </a:cubicBezTo>
                <a:cubicBezTo>
                  <a:pt x="2068" y="45"/>
                  <a:pt x="2072" y="42"/>
                  <a:pt x="2077" y="42"/>
                </a:cubicBezTo>
                <a:cubicBezTo>
                  <a:pt x="2081" y="42"/>
                  <a:pt x="2085" y="45"/>
                  <a:pt x="2085" y="50"/>
                </a:cubicBezTo>
                <a:cubicBezTo>
                  <a:pt x="2085" y="126"/>
                  <a:pt x="2085" y="126"/>
                  <a:pt x="2085" y="126"/>
                </a:cubicBezTo>
                <a:cubicBezTo>
                  <a:pt x="2153" y="126"/>
                  <a:pt x="2153" y="126"/>
                  <a:pt x="2153" y="126"/>
                </a:cubicBezTo>
                <a:cubicBezTo>
                  <a:pt x="2153" y="93"/>
                  <a:pt x="2153" y="93"/>
                  <a:pt x="2153" y="93"/>
                </a:cubicBezTo>
                <a:cubicBezTo>
                  <a:pt x="2153" y="89"/>
                  <a:pt x="2156" y="85"/>
                  <a:pt x="2161" y="85"/>
                </a:cubicBezTo>
                <a:cubicBezTo>
                  <a:pt x="2165" y="85"/>
                  <a:pt x="2169" y="89"/>
                  <a:pt x="2169" y="93"/>
                </a:cubicBezTo>
                <a:cubicBezTo>
                  <a:pt x="2169" y="126"/>
                  <a:pt x="2169" y="126"/>
                  <a:pt x="2169" y="126"/>
                </a:cubicBezTo>
                <a:cubicBezTo>
                  <a:pt x="2248" y="126"/>
                  <a:pt x="2248" y="126"/>
                  <a:pt x="2248" y="126"/>
                </a:cubicBezTo>
                <a:cubicBezTo>
                  <a:pt x="2248" y="50"/>
                  <a:pt x="2248" y="50"/>
                  <a:pt x="2248" y="50"/>
                </a:cubicBezTo>
                <a:cubicBezTo>
                  <a:pt x="2248" y="45"/>
                  <a:pt x="2251" y="42"/>
                  <a:pt x="2256" y="42"/>
                </a:cubicBezTo>
                <a:cubicBezTo>
                  <a:pt x="2260" y="42"/>
                  <a:pt x="2264" y="45"/>
                  <a:pt x="2264" y="50"/>
                </a:cubicBezTo>
                <a:cubicBezTo>
                  <a:pt x="2264" y="126"/>
                  <a:pt x="2264" y="126"/>
                  <a:pt x="2264" y="126"/>
                </a:cubicBezTo>
                <a:cubicBezTo>
                  <a:pt x="2332" y="126"/>
                  <a:pt x="2332" y="126"/>
                  <a:pt x="2332" y="126"/>
                </a:cubicBezTo>
                <a:cubicBezTo>
                  <a:pt x="2332" y="93"/>
                  <a:pt x="2332" y="93"/>
                  <a:pt x="2332" y="93"/>
                </a:cubicBezTo>
                <a:cubicBezTo>
                  <a:pt x="2332" y="89"/>
                  <a:pt x="2336" y="85"/>
                  <a:pt x="2340" y="85"/>
                </a:cubicBezTo>
                <a:cubicBezTo>
                  <a:pt x="2344" y="85"/>
                  <a:pt x="2348" y="89"/>
                  <a:pt x="2348" y="93"/>
                </a:cubicBezTo>
                <a:cubicBezTo>
                  <a:pt x="2348" y="126"/>
                  <a:pt x="2348" y="126"/>
                  <a:pt x="2348" y="126"/>
                </a:cubicBezTo>
                <a:cubicBezTo>
                  <a:pt x="2425" y="126"/>
                  <a:pt x="2425" y="126"/>
                  <a:pt x="2425" y="126"/>
                </a:cubicBezTo>
                <a:cubicBezTo>
                  <a:pt x="2425" y="50"/>
                  <a:pt x="2425" y="50"/>
                  <a:pt x="2425" y="50"/>
                </a:cubicBezTo>
                <a:cubicBezTo>
                  <a:pt x="2425" y="45"/>
                  <a:pt x="2429" y="42"/>
                  <a:pt x="2433" y="42"/>
                </a:cubicBezTo>
                <a:cubicBezTo>
                  <a:pt x="2437" y="42"/>
                  <a:pt x="2441" y="45"/>
                  <a:pt x="2441" y="50"/>
                </a:cubicBezTo>
                <a:cubicBezTo>
                  <a:pt x="2441" y="126"/>
                  <a:pt x="2441" y="126"/>
                  <a:pt x="2441" y="126"/>
                </a:cubicBezTo>
                <a:cubicBezTo>
                  <a:pt x="2509" y="126"/>
                  <a:pt x="2509" y="126"/>
                  <a:pt x="2509" y="126"/>
                </a:cubicBezTo>
                <a:cubicBezTo>
                  <a:pt x="2509" y="93"/>
                  <a:pt x="2509" y="93"/>
                  <a:pt x="2509" y="93"/>
                </a:cubicBezTo>
                <a:cubicBezTo>
                  <a:pt x="2509" y="89"/>
                  <a:pt x="2513" y="85"/>
                  <a:pt x="2517" y="85"/>
                </a:cubicBezTo>
                <a:cubicBezTo>
                  <a:pt x="2522" y="85"/>
                  <a:pt x="2525" y="89"/>
                  <a:pt x="2525" y="93"/>
                </a:cubicBezTo>
                <a:cubicBezTo>
                  <a:pt x="2525" y="126"/>
                  <a:pt x="2525" y="126"/>
                  <a:pt x="2525" y="126"/>
                </a:cubicBezTo>
                <a:cubicBezTo>
                  <a:pt x="2593" y="126"/>
                  <a:pt x="2593" y="126"/>
                  <a:pt x="2593" y="126"/>
                </a:cubicBezTo>
                <a:cubicBezTo>
                  <a:pt x="2608" y="126"/>
                  <a:pt x="2608" y="126"/>
                  <a:pt x="2608" y="126"/>
                </a:cubicBezTo>
                <a:cubicBezTo>
                  <a:pt x="2608" y="50"/>
                  <a:pt x="2608" y="50"/>
                  <a:pt x="2608" y="50"/>
                </a:cubicBezTo>
                <a:cubicBezTo>
                  <a:pt x="2608" y="45"/>
                  <a:pt x="2611" y="42"/>
                  <a:pt x="2616" y="42"/>
                </a:cubicBezTo>
                <a:cubicBezTo>
                  <a:pt x="2620" y="42"/>
                  <a:pt x="2624" y="45"/>
                  <a:pt x="2624" y="50"/>
                </a:cubicBezTo>
                <a:cubicBezTo>
                  <a:pt x="2624" y="126"/>
                  <a:pt x="2624" y="126"/>
                  <a:pt x="2624" y="126"/>
                </a:cubicBezTo>
                <a:cubicBezTo>
                  <a:pt x="2692" y="126"/>
                  <a:pt x="2692" y="126"/>
                  <a:pt x="2692" y="126"/>
                </a:cubicBezTo>
                <a:cubicBezTo>
                  <a:pt x="2692" y="93"/>
                  <a:pt x="2692" y="93"/>
                  <a:pt x="2692" y="93"/>
                </a:cubicBezTo>
                <a:cubicBezTo>
                  <a:pt x="2692" y="89"/>
                  <a:pt x="2696" y="85"/>
                  <a:pt x="2700" y="85"/>
                </a:cubicBezTo>
                <a:cubicBezTo>
                  <a:pt x="2705" y="85"/>
                  <a:pt x="2708" y="89"/>
                  <a:pt x="2708" y="93"/>
                </a:cubicBezTo>
                <a:cubicBezTo>
                  <a:pt x="2708" y="126"/>
                  <a:pt x="2708" y="126"/>
                  <a:pt x="2708" y="126"/>
                </a:cubicBezTo>
                <a:cubicBezTo>
                  <a:pt x="2779" y="126"/>
                  <a:pt x="2779" y="126"/>
                  <a:pt x="2779" y="126"/>
                </a:cubicBezTo>
                <a:cubicBezTo>
                  <a:pt x="2779" y="50"/>
                  <a:pt x="2779" y="50"/>
                  <a:pt x="2779" y="50"/>
                </a:cubicBezTo>
                <a:cubicBezTo>
                  <a:pt x="2779" y="45"/>
                  <a:pt x="2783" y="42"/>
                  <a:pt x="2787" y="42"/>
                </a:cubicBezTo>
                <a:cubicBezTo>
                  <a:pt x="2792" y="42"/>
                  <a:pt x="2795" y="45"/>
                  <a:pt x="2795" y="50"/>
                </a:cubicBezTo>
                <a:cubicBezTo>
                  <a:pt x="2795" y="126"/>
                  <a:pt x="2795" y="126"/>
                  <a:pt x="2795" y="126"/>
                </a:cubicBezTo>
                <a:cubicBezTo>
                  <a:pt x="2820" y="126"/>
                  <a:pt x="2820" y="126"/>
                  <a:pt x="2820" y="126"/>
                </a:cubicBezTo>
                <a:cubicBezTo>
                  <a:pt x="2863" y="126"/>
                  <a:pt x="2863" y="126"/>
                  <a:pt x="2863" y="126"/>
                </a:cubicBezTo>
                <a:cubicBezTo>
                  <a:pt x="2863" y="93"/>
                  <a:pt x="2863" y="93"/>
                  <a:pt x="2863" y="93"/>
                </a:cubicBezTo>
                <a:cubicBezTo>
                  <a:pt x="2863" y="89"/>
                  <a:pt x="2867" y="85"/>
                  <a:pt x="2871" y="85"/>
                </a:cubicBezTo>
                <a:cubicBezTo>
                  <a:pt x="2876" y="85"/>
                  <a:pt x="2880" y="89"/>
                  <a:pt x="2880" y="93"/>
                </a:cubicBezTo>
                <a:cubicBezTo>
                  <a:pt x="2880" y="126"/>
                  <a:pt x="2880" y="126"/>
                  <a:pt x="2880" y="126"/>
                </a:cubicBezTo>
                <a:cubicBezTo>
                  <a:pt x="2959" y="126"/>
                  <a:pt x="2959" y="126"/>
                  <a:pt x="2959" y="126"/>
                </a:cubicBezTo>
                <a:cubicBezTo>
                  <a:pt x="2959" y="50"/>
                  <a:pt x="2959" y="50"/>
                  <a:pt x="2959" y="50"/>
                </a:cubicBezTo>
                <a:cubicBezTo>
                  <a:pt x="2959" y="45"/>
                  <a:pt x="2963" y="42"/>
                  <a:pt x="2967" y="42"/>
                </a:cubicBezTo>
                <a:cubicBezTo>
                  <a:pt x="2972" y="42"/>
                  <a:pt x="2975" y="45"/>
                  <a:pt x="2975" y="50"/>
                </a:cubicBezTo>
                <a:cubicBezTo>
                  <a:pt x="2975" y="126"/>
                  <a:pt x="2975" y="126"/>
                  <a:pt x="2975" y="126"/>
                </a:cubicBezTo>
                <a:cubicBezTo>
                  <a:pt x="2985" y="126"/>
                  <a:pt x="2985" y="126"/>
                  <a:pt x="2985" y="126"/>
                </a:cubicBezTo>
                <a:cubicBezTo>
                  <a:pt x="3005" y="126"/>
                  <a:pt x="3005" y="126"/>
                  <a:pt x="3005" y="126"/>
                </a:cubicBezTo>
                <a:cubicBezTo>
                  <a:pt x="3035" y="126"/>
                  <a:pt x="3059" y="150"/>
                  <a:pt x="3059" y="180"/>
                </a:cubicBezTo>
                <a:cubicBezTo>
                  <a:pt x="3059" y="210"/>
                  <a:pt x="3035" y="234"/>
                  <a:pt x="3005" y="234"/>
                </a:cubicBezTo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0E826C60-7D5C-499D-9D57-B5F8A600E903}"/>
              </a:ext>
            </a:extLst>
          </p:cNvPr>
          <p:cNvGrpSpPr/>
          <p:nvPr/>
        </p:nvGrpSpPr>
        <p:grpSpPr>
          <a:xfrm>
            <a:off x="445878" y="1584325"/>
            <a:ext cx="8472970" cy="970281"/>
            <a:chOff x="445878" y="1584325"/>
            <a:chExt cx="8472970" cy="970281"/>
          </a:xfrm>
        </p:grpSpPr>
        <p:sp>
          <p:nvSpPr>
            <p:cNvPr id="153" name="Freeform 110">
              <a:extLst>
                <a:ext uri="{FF2B5EF4-FFF2-40B4-BE49-F238E27FC236}">
                  <a16:creationId xmlns:a16="http://schemas.microsoft.com/office/drawing/2014/main" id="{CACDECCB-1E83-4C8B-BFDF-581F373DD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79" y="1880970"/>
              <a:ext cx="772517" cy="379048"/>
            </a:xfrm>
            <a:custGeom>
              <a:avLst/>
              <a:gdLst>
                <a:gd name="T0" fmla="*/ 317 w 317"/>
                <a:gd name="T1" fmla="*/ 0 h 155"/>
                <a:gd name="T2" fmla="*/ 317 w 317"/>
                <a:gd name="T3" fmla="*/ 155 h 155"/>
                <a:gd name="T4" fmla="*/ 60 w 317"/>
                <a:gd name="T5" fmla="*/ 155 h 155"/>
                <a:gd name="T6" fmla="*/ 0 w 317"/>
                <a:gd name="T7" fmla="*/ 94 h 155"/>
                <a:gd name="T8" fmla="*/ 0 w 317"/>
                <a:gd name="T9" fmla="*/ 59 h 155"/>
                <a:gd name="T10" fmla="*/ 59 w 317"/>
                <a:gd name="T11" fmla="*/ 0 h 155"/>
                <a:gd name="T12" fmla="*/ 317 w 317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155">
                  <a:moveTo>
                    <a:pt x="317" y="0"/>
                  </a:moveTo>
                  <a:cubicBezTo>
                    <a:pt x="317" y="155"/>
                    <a:pt x="317" y="155"/>
                    <a:pt x="317" y="155"/>
                  </a:cubicBezTo>
                  <a:cubicBezTo>
                    <a:pt x="60" y="155"/>
                    <a:pt x="60" y="155"/>
                    <a:pt x="60" y="155"/>
                  </a:cubicBezTo>
                  <a:cubicBezTo>
                    <a:pt x="27" y="155"/>
                    <a:pt x="0" y="127"/>
                    <a:pt x="0" y="9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27" y="0"/>
                    <a:pt x="59" y="0"/>
                  </a:cubicBezTo>
                  <a:lnTo>
                    <a:pt x="317" y="0"/>
                  </a:lnTo>
                  <a:close/>
                </a:path>
              </a:pathLst>
            </a:custGeom>
            <a:solidFill>
              <a:srgbClr val="91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11">
              <a:extLst>
                <a:ext uri="{FF2B5EF4-FFF2-40B4-BE49-F238E27FC236}">
                  <a16:creationId xmlns:a16="http://schemas.microsoft.com/office/drawing/2014/main" id="{8003FB54-04C5-4B99-B29C-093FD2791B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878" y="1584325"/>
              <a:ext cx="8472970" cy="970281"/>
            </a:xfrm>
            <a:custGeom>
              <a:avLst/>
              <a:gdLst>
                <a:gd name="T0" fmla="*/ 3420 w 3478"/>
                <a:gd name="T1" fmla="*/ 58 h 396"/>
                <a:gd name="T2" fmla="*/ 3280 w 3478"/>
                <a:gd name="T3" fmla="*/ 0 h 396"/>
                <a:gd name="T4" fmla="*/ 2889 w 3478"/>
                <a:gd name="T5" fmla="*/ 0 h 396"/>
                <a:gd name="T6" fmla="*/ 2889 w 3478"/>
                <a:gd name="T7" fmla="*/ 0 h 396"/>
                <a:gd name="T8" fmla="*/ 2795 w 3478"/>
                <a:gd name="T9" fmla="*/ 0 h 396"/>
                <a:gd name="T10" fmla="*/ 2586 w 3478"/>
                <a:gd name="T11" fmla="*/ 0 h 396"/>
                <a:gd name="T12" fmla="*/ 593 w 3478"/>
                <a:gd name="T13" fmla="*/ 0 h 396"/>
                <a:gd name="T14" fmla="*/ 510 w 3478"/>
                <a:gd name="T15" fmla="*/ 23 h 396"/>
                <a:gd name="T16" fmla="*/ 449 w 3478"/>
                <a:gd name="T17" fmla="*/ 85 h 396"/>
                <a:gd name="T18" fmla="*/ 431 w 3478"/>
                <a:gd name="T19" fmla="*/ 105 h 396"/>
                <a:gd name="T20" fmla="*/ 405 w 3478"/>
                <a:gd name="T21" fmla="*/ 111 h 396"/>
                <a:gd name="T22" fmla="*/ 68 w 3478"/>
                <a:gd name="T23" fmla="*/ 111 h 396"/>
                <a:gd name="T24" fmla="*/ 20 w 3478"/>
                <a:gd name="T25" fmla="*/ 131 h 396"/>
                <a:gd name="T26" fmla="*/ 0 w 3478"/>
                <a:gd name="T27" fmla="*/ 180 h 396"/>
                <a:gd name="T28" fmla="*/ 0 w 3478"/>
                <a:gd name="T29" fmla="*/ 215 h 396"/>
                <a:gd name="T30" fmla="*/ 20 w 3478"/>
                <a:gd name="T31" fmla="*/ 264 h 396"/>
                <a:gd name="T32" fmla="*/ 69 w 3478"/>
                <a:gd name="T33" fmla="*/ 285 h 396"/>
                <a:gd name="T34" fmla="*/ 403 w 3478"/>
                <a:gd name="T35" fmla="*/ 285 h 396"/>
                <a:gd name="T36" fmla="*/ 429 w 3478"/>
                <a:gd name="T37" fmla="*/ 292 h 396"/>
                <a:gd name="T38" fmla="*/ 448 w 3478"/>
                <a:gd name="T39" fmla="*/ 311 h 396"/>
                <a:gd name="T40" fmla="*/ 507 w 3478"/>
                <a:gd name="T41" fmla="*/ 373 h 396"/>
                <a:gd name="T42" fmla="*/ 589 w 3478"/>
                <a:gd name="T43" fmla="*/ 396 h 396"/>
                <a:gd name="T44" fmla="*/ 2586 w 3478"/>
                <a:gd name="T45" fmla="*/ 396 h 396"/>
                <a:gd name="T46" fmla="*/ 2795 w 3478"/>
                <a:gd name="T47" fmla="*/ 396 h 396"/>
                <a:gd name="T48" fmla="*/ 2854 w 3478"/>
                <a:gd name="T49" fmla="*/ 396 h 396"/>
                <a:gd name="T50" fmla="*/ 2889 w 3478"/>
                <a:gd name="T51" fmla="*/ 396 h 396"/>
                <a:gd name="T52" fmla="*/ 3280 w 3478"/>
                <a:gd name="T53" fmla="*/ 396 h 396"/>
                <a:gd name="T54" fmla="*/ 3420 w 3478"/>
                <a:gd name="T55" fmla="*/ 338 h 396"/>
                <a:gd name="T56" fmla="*/ 3478 w 3478"/>
                <a:gd name="T57" fmla="*/ 198 h 396"/>
                <a:gd name="T58" fmla="*/ 3420 w 3478"/>
                <a:gd name="T59" fmla="*/ 58 h 396"/>
                <a:gd name="T60" fmla="*/ 2832 w 3478"/>
                <a:gd name="T61" fmla="*/ 377 h 396"/>
                <a:gd name="T62" fmla="*/ 2795 w 3478"/>
                <a:gd name="T63" fmla="*/ 377 h 396"/>
                <a:gd name="T64" fmla="*/ 2586 w 3478"/>
                <a:gd name="T65" fmla="*/ 377 h 396"/>
                <a:gd name="T66" fmla="*/ 589 w 3478"/>
                <a:gd name="T67" fmla="*/ 377 h 396"/>
                <a:gd name="T68" fmla="*/ 517 w 3478"/>
                <a:gd name="T69" fmla="*/ 357 h 396"/>
                <a:gd name="T70" fmla="*/ 464 w 3478"/>
                <a:gd name="T71" fmla="*/ 302 h 396"/>
                <a:gd name="T72" fmla="*/ 439 w 3478"/>
                <a:gd name="T73" fmla="*/ 276 h 396"/>
                <a:gd name="T74" fmla="*/ 403 w 3478"/>
                <a:gd name="T75" fmla="*/ 266 h 396"/>
                <a:gd name="T76" fmla="*/ 69 w 3478"/>
                <a:gd name="T77" fmla="*/ 266 h 396"/>
                <a:gd name="T78" fmla="*/ 33 w 3478"/>
                <a:gd name="T79" fmla="*/ 251 h 396"/>
                <a:gd name="T80" fmla="*/ 18 w 3478"/>
                <a:gd name="T81" fmla="*/ 215 h 396"/>
                <a:gd name="T82" fmla="*/ 18 w 3478"/>
                <a:gd name="T83" fmla="*/ 180 h 396"/>
                <a:gd name="T84" fmla="*/ 33 w 3478"/>
                <a:gd name="T85" fmla="*/ 144 h 396"/>
                <a:gd name="T86" fmla="*/ 68 w 3478"/>
                <a:gd name="T87" fmla="*/ 130 h 396"/>
                <a:gd name="T88" fmla="*/ 405 w 3478"/>
                <a:gd name="T89" fmla="*/ 130 h 396"/>
                <a:gd name="T90" fmla="*/ 440 w 3478"/>
                <a:gd name="T91" fmla="*/ 120 h 396"/>
                <a:gd name="T92" fmla="*/ 465 w 3478"/>
                <a:gd name="T93" fmla="*/ 94 h 396"/>
                <a:gd name="T94" fmla="*/ 519 w 3478"/>
                <a:gd name="T95" fmla="*/ 39 h 396"/>
                <a:gd name="T96" fmla="*/ 593 w 3478"/>
                <a:gd name="T97" fmla="*/ 19 h 396"/>
                <a:gd name="T98" fmla="*/ 2586 w 3478"/>
                <a:gd name="T99" fmla="*/ 19 h 396"/>
                <a:gd name="T100" fmla="*/ 2795 w 3478"/>
                <a:gd name="T101" fmla="*/ 19 h 396"/>
                <a:gd name="T102" fmla="*/ 2834 w 3478"/>
                <a:gd name="T103" fmla="*/ 19 h 396"/>
                <a:gd name="T104" fmla="*/ 2889 w 3478"/>
                <a:gd name="T105" fmla="*/ 19 h 396"/>
                <a:gd name="T106" fmla="*/ 3190 w 3478"/>
                <a:gd name="T107" fmla="*/ 19 h 396"/>
                <a:gd name="T108" fmla="*/ 3213 w 3478"/>
                <a:gd name="T109" fmla="*/ 133 h 396"/>
                <a:gd name="T110" fmla="*/ 3082 w 3478"/>
                <a:gd name="T111" fmla="*/ 377 h 396"/>
                <a:gd name="T112" fmla="*/ 2889 w 3478"/>
                <a:gd name="T113" fmla="*/ 377 h 396"/>
                <a:gd name="T114" fmla="*/ 2832 w 3478"/>
                <a:gd name="T115" fmla="*/ 3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78" h="396">
                  <a:moveTo>
                    <a:pt x="3420" y="58"/>
                  </a:moveTo>
                  <a:cubicBezTo>
                    <a:pt x="3384" y="22"/>
                    <a:pt x="3334" y="0"/>
                    <a:pt x="3280" y="0"/>
                  </a:cubicBezTo>
                  <a:cubicBezTo>
                    <a:pt x="2889" y="0"/>
                    <a:pt x="2889" y="0"/>
                    <a:pt x="2889" y="0"/>
                  </a:cubicBezTo>
                  <a:cubicBezTo>
                    <a:pt x="2889" y="0"/>
                    <a:pt x="2889" y="0"/>
                    <a:pt x="2889" y="0"/>
                  </a:cubicBezTo>
                  <a:cubicBezTo>
                    <a:pt x="2795" y="0"/>
                    <a:pt x="2795" y="0"/>
                    <a:pt x="2795" y="0"/>
                  </a:cubicBezTo>
                  <a:cubicBezTo>
                    <a:pt x="2586" y="0"/>
                    <a:pt x="2586" y="0"/>
                    <a:pt x="2586" y="0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563" y="0"/>
                    <a:pt x="534" y="8"/>
                    <a:pt x="510" y="23"/>
                  </a:cubicBezTo>
                  <a:cubicBezTo>
                    <a:pt x="484" y="38"/>
                    <a:pt x="463" y="59"/>
                    <a:pt x="449" y="85"/>
                  </a:cubicBezTo>
                  <a:cubicBezTo>
                    <a:pt x="444" y="94"/>
                    <a:pt x="438" y="100"/>
                    <a:pt x="431" y="105"/>
                  </a:cubicBezTo>
                  <a:cubicBezTo>
                    <a:pt x="423" y="109"/>
                    <a:pt x="414" y="111"/>
                    <a:pt x="405" y="111"/>
                  </a:cubicBezTo>
                  <a:cubicBezTo>
                    <a:pt x="68" y="111"/>
                    <a:pt x="68" y="111"/>
                    <a:pt x="68" y="111"/>
                  </a:cubicBezTo>
                  <a:cubicBezTo>
                    <a:pt x="49" y="111"/>
                    <a:pt x="32" y="119"/>
                    <a:pt x="20" y="131"/>
                  </a:cubicBezTo>
                  <a:cubicBezTo>
                    <a:pt x="8" y="144"/>
                    <a:pt x="0" y="161"/>
                    <a:pt x="0" y="18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34"/>
                    <a:pt x="8" y="252"/>
                    <a:pt x="20" y="264"/>
                  </a:cubicBezTo>
                  <a:cubicBezTo>
                    <a:pt x="33" y="277"/>
                    <a:pt x="50" y="285"/>
                    <a:pt x="69" y="285"/>
                  </a:cubicBezTo>
                  <a:cubicBezTo>
                    <a:pt x="403" y="285"/>
                    <a:pt x="403" y="285"/>
                    <a:pt x="403" y="285"/>
                  </a:cubicBezTo>
                  <a:cubicBezTo>
                    <a:pt x="413" y="285"/>
                    <a:pt x="422" y="287"/>
                    <a:pt x="429" y="292"/>
                  </a:cubicBezTo>
                  <a:cubicBezTo>
                    <a:pt x="437" y="296"/>
                    <a:pt x="443" y="303"/>
                    <a:pt x="448" y="311"/>
                  </a:cubicBezTo>
                  <a:cubicBezTo>
                    <a:pt x="462" y="337"/>
                    <a:pt x="482" y="358"/>
                    <a:pt x="507" y="373"/>
                  </a:cubicBezTo>
                  <a:cubicBezTo>
                    <a:pt x="531" y="388"/>
                    <a:pt x="560" y="396"/>
                    <a:pt x="589" y="396"/>
                  </a:cubicBezTo>
                  <a:cubicBezTo>
                    <a:pt x="2586" y="396"/>
                    <a:pt x="2586" y="396"/>
                    <a:pt x="2586" y="396"/>
                  </a:cubicBezTo>
                  <a:cubicBezTo>
                    <a:pt x="2795" y="396"/>
                    <a:pt x="2795" y="396"/>
                    <a:pt x="2795" y="396"/>
                  </a:cubicBezTo>
                  <a:cubicBezTo>
                    <a:pt x="2854" y="396"/>
                    <a:pt x="2854" y="396"/>
                    <a:pt x="2854" y="396"/>
                  </a:cubicBezTo>
                  <a:cubicBezTo>
                    <a:pt x="2889" y="396"/>
                    <a:pt x="2889" y="396"/>
                    <a:pt x="2889" y="396"/>
                  </a:cubicBezTo>
                  <a:cubicBezTo>
                    <a:pt x="3280" y="396"/>
                    <a:pt x="3280" y="396"/>
                    <a:pt x="3280" y="396"/>
                  </a:cubicBezTo>
                  <a:cubicBezTo>
                    <a:pt x="3334" y="396"/>
                    <a:pt x="3384" y="374"/>
                    <a:pt x="3420" y="338"/>
                  </a:cubicBezTo>
                  <a:cubicBezTo>
                    <a:pt x="3456" y="302"/>
                    <a:pt x="3478" y="252"/>
                    <a:pt x="3478" y="198"/>
                  </a:cubicBezTo>
                  <a:cubicBezTo>
                    <a:pt x="3478" y="144"/>
                    <a:pt x="3456" y="94"/>
                    <a:pt x="3420" y="58"/>
                  </a:cubicBezTo>
                  <a:moveTo>
                    <a:pt x="2832" y="377"/>
                  </a:moveTo>
                  <a:cubicBezTo>
                    <a:pt x="2795" y="377"/>
                    <a:pt x="2795" y="377"/>
                    <a:pt x="2795" y="377"/>
                  </a:cubicBezTo>
                  <a:cubicBezTo>
                    <a:pt x="2586" y="377"/>
                    <a:pt x="2586" y="377"/>
                    <a:pt x="2586" y="377"/>
                  </a:cubicBezTo>
                  <a:cubicBezTo>
                    <a:pt x="589" y="377"/>
                    <a:pt x="589" y="377"/>
                    <a:pt x="589" y="377"/>
                  </a:cubicBezTo>
                  <a:cubicBezTo>
                    <a:pt x="563" y="377"/>
                    <a:pt x="538" y="370"/>
                    <a:pt x="517" y="357"/>
                  </a:cubicBezTo>
                  <a:cubicBezTo>
                    <a:pt x="495" y="344"/>
                    <a:pt x="476" y="325"/>
                    <a:pt x="464" y="302"/>
                  </a:cubicBezTo>
                  <a:cubicBezTo>
                    <a:pt x="458" y="291"/>
                    <a:pt x="449" y="282"/>
                    <a:pt x="439" y="276"/>
                  </a:cubicBezTo>
                  <a:cubicBezTo>
                    <a:pt x="428" y="270"/>
                    <a:pt x="416" y="266"/>
                    <a:pt x="403" y="266"/>
                  </a:cubicBezTo>
                  <a:cubicBezTo>
                    <a:pt x="69" y="266"/>
                    <a:pt x="69" y="266"/>
                    <a:pt x="69" y="266"/>
                  </a:cubicBezTo>
                  <a:cubicBezTo>
                    <a:pt x="55" y="266"/>
                    <a:pt x="42" y="261"/>
                    <a:pt x="33" y="251"/>
                  </a:cubicBezTo>
                  <a:cubicBezTo>
                    <a:pt x="24" y="242"/>
                    <a:pt x="18" y="229"/>
                    <a:pt x="18" y="21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66"/>
                    <a:pt x="24" y="154"/>
                    <a:pt x="33" y="144"/>
                  </a:cubicBezTo>
                  <a:cubicBezTo>
                    <a:pt x="42" y="135"/>
                    <a:pt x="55" y="130"/>
                    <a:pt x="68" y="130"/>
                  </a:cubicBezTo>
                  <a:cubicBezTo>
                    <a:pt x="405" y="130"/>
                    <a:pt x="405" y="130"/>
                    <a:pt x="405" y="130"/>
                  </a:cubicBezTo>
                  <a:cubicBezTo>
                    <a:pt x="418" y="130"/>
                    <a:pt x="430" y="126"/>
                    <a:pt x="440" y="120"/>
                  </a:cubicBezTo>
                  <a:cubicBezTo>
                    <a:pt x="450" y="114"/>
                    <a:pt x="459" y="105"/>
                    <a:pt x="465" y="94"/>
                  </a:cubicBezTo>
                  <a:cubicBezTo>
                    <a:pt x="478" y="71"/>
                    <a:pt x="496" y="52"/>
                    <a:pt x="519" y="39"/>
                  </a:cubicBezTo>
                  <a:cubicBezTo>
                    <a:pt x="541" y="26"/>
                    <a:pt x="566" y="19"/>
                    <a:pt x="593" y="19"/>
                  </a:cubicBezTo>
                  <a:cubicBezTo>
                    <a:pt x="2586" y="19"/>
                    <a:pt x="2586" y="19"/>
                    <a:pt x="2586" y="19"/>
                  </a:cubicBezTo>
                  <a:cubicBezTo>
                    <a:pt x="2795" y="19"/>
                    <a:pt x="2795" y="19"/>
                    <a:pt x="2795" y="19"/>
                  </a:cubicBezTo>
                  <a:cubicBezTo>
                    <a:pt x="2834" y="19"/>
                    <a:pt x="2834" y="19"/>
                    <a:pt x="2834" y="19"/>
                  </a:cubicBezTo>
                  <a:cubicBezTo>
                    <a:pt x="2889" y="19"/>
                    <a:pt x="2889" y="19"/>
                    <a:pt x="2889" y="19"/>
                  </a:cubicBezTo>
                  <a:cubicBezTo>
                    <a:pt x="3190" y="19"/>
                    <a:pt x="3190" y="19"/>
                    <a:pt x="3190" y="19"/>
                  </a:cubicBezTo>
                  <a:cubicBezTo>
                    <a:pt x="3205" y="54"/>
                    <a:pt x="3213" y="92"/>
                    <a:pt x="3213" y="133"/>
                  </a:cubicBezTo>
                  <a:cubicBezTo>
                    <a:pt x="3213" y="235"/>
                    <a:pt x="3161" y="325"/>
                    <a:pt x="3082" y="377"/>
                  </a:cubicBezTo>
                  <a:cubicBezTo>
                    <a:pt x="2889" y="377"/>
                    <a:pt x="2889" y="377"/>
                    <a:pt x="2889" y="377"/>
                  </a:cubicBezTo>
                  <a:cubicBezTo>
                    <a:pt x="2832" y="377"/>
                    <a:pt x="2832" y="377"/>
                    <a:pt x="2832" y="37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12">
              <a:extLst>
                <a:ext uri="{FF2B5EF4-FFF2-40B4-BE49-F238E27FC236}">
                  <a16:creationId xmlns:a16="http://schemas.microsoft.com/office/drawing/2014/main" id="{67AFFCDD-CD2A-454D-AD2C-11103378D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721" y="2002513"/>
              <a:ext cx="593293" cy="35020"/>
            </a:xfrm>
            <a:custGeom>
              <a:avLst/>
              <a:gdLst>
                <a:gd name="T0" fmla="*/ 7 w 244"/>
                <a:gd name="T1" fmla="*/ 14 h 14"/>
                <a:gd name="T2" fmla="*/ 0 w 244"/>
                <a:gd name="T3" fmla="*/ 7 h 14"/>
                <a:gd name="T4" fmla="*/ 7 w 244"/>
                <a:gd name="T5" fmla="*/ 0 h 14"/>
                <a:gd name="T6" fmla="*/ 237 w 244"/>
                <a:gd name="T7" fmla="*/ 0 h 14"/>
                <a:gd name="T8" fmla="*/ 244 w 244"/>
                <a:gd name="T9" fmla="*/ 7 h 14"/>
                <a:gd name="T10" fmla="*/ 237 w 244"/>
                <a:gd name="T11" fmla="*/ 14 h 14"/>
                <a:gd name="T12" fmla="*/ 7 w 24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1" y="0"/>
                    <a:pt x="244" y="3"/>
                    <a:pt x="244" y="7"/>
                  </a:cubicBezTo>
                  <a:cubicBezTo>
                    <a:pt x="244" y="11"/>
                    <a:pt x="241" y="14"/>
                    <a:pt x="237" y="14"/>
                  </a:cubicBezTo>
                  <a:lnTo>
                    <a:pt x="7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56" name="Freeform 113">
            <a:extLst>
              <a:ext uri="{FF2B5EF4-FFF2-40B4-BE49-F238E27FC236}">
                <a16:creationId xmlns:a16="http://schemas.microsoft.com/office/drawing/2014/main" id="{3DAE49FA-9A72-49BC-B45E-CB2A8705AFE0}"/>
              </a:ext>
            </a:extLst>
          </p:cNvPr>
          <p:cNvSpPr>
            <a:spLocks/>
          </p:cNvSpPr>
          <p:nvPr/>
        </p:nvSpPr>
        <p:spPr bwMode="auto">
          <a:xfrm>
            <a:off x="8484177" y="1697627"/>
            <a:ext cx="412010" cy="821958"/>
          </a:xfrm>
          <a:custGeom>
            <a:avLst/>
            <a:gdLst>
              <a:gd name="T0" fmla="*/ 92 w 169"/>
              <a:gd name="T1" fmla="*/ 0 h 336"/>
              <a:gd name="T2" fmla="*/ 0 w 169"/>
              <a:gd name="T3" fmla="*/ 224 h 336"/>
              <a:gd name="T4" fmla="*/ 21 w 169"/>
              <a:gd name="T5" fmla="*/ 336 h 336"/>
              <a:gd name="T6" fmla="*/ 169 w 169"/>
              <a:gd name="T7" fmla="*/ 152 h 336"/>
              <a:gd name="T8" fmla="*/ 92 w 169"/>
              <a:gd name="T9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336">
                <a:moveTo>
                  <a:pt x="92" y="0"/>
                </a:moveTo>
                <a:cubicBezTo>
                  <a:pt x="35" y="58"/>
                  <a:pt x="0" y="137"/>
                  <a:pt x="0" y="224"/>
                </a:cubicBezTo>
                <a:cubicBezTo>
                  <a:pt x="0" y="263"/>
                  <a:pt x="8" y="301"/>
                  <a:pt x="21" y="336"/>
                </a:cubicBezTo>
                <a:cubicBezTo>
                  <a:pt x="105" y="317"/>
                  <a:pt x="169" y="242"/>
                  <a:pt x="169" y="152"/>
                </a:cubicBezTo>
                <a:cubicBezTo>
                  <a:pt x="169" y="90"/>
                  <a:pt x="138" y="35"/>
                  <a:pt x="92" y="0"/>
                </a:cubicBezTo>
              </a:path>
            </a:pathLst>
          </a:custGeom>
          <a:solidFill>
            <a:schemeClr val="bg2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D0717104-40C5-42DC-9813-14343D32F29A}"/>
              </a:ext>
            </a:extLst>
          </p:cNvPr>
          <p:cNvGrpSpPr/>
          <p:nvPr/>
        </p:nvGrpSpPr>
        <p:grpSpPr>
          <a:xfrm>
            <a:off x="1883790" y="2962959"/>
            <a:ext cx="6058596" cy="671574"/>
            <a:chOff x="1883790" y="2962959"/>
            <a:chExt cx="6058596" cy="671574"/>
          </a:xfrm>
        </p:grpSpPr>
        <p:sp>
          <p:nvSpPr>
            <p:cNvPr id="193" name="Freeform 82">
              <a:extLst>
                <a:ext uri="{FF2B5EF4-FFF2-40B4-BE49-F238E27FC236}">
                  <a16:creationId xmlns:a16="http://schemas.microsoft.com/office/drawing/2014/main" id="{B73051FD-6A87-42DB-A9F1-B55D64F17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383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83">
              <a:extLst>
                <a:ext uri="{FF2B5EF4-FFF2-40B4-BE49-F238E27FC236}">
                  <a16:creationId xmlns:a16="http://schemas.microsoft.com/office/drawing/2014/main" id="{909DAD1B-F4C6-4EEE-B59B-874EC3623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173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84">
              <a:extLst>
                <a:ext uri="{FF2B5EF4-FFF2-40B4-BE49-F238E27FC236}">
                  <a16:creationId xmlns:a16="http://schemas.microsoft.com/office/drawing/2014/main" id="{67BAE52A-AFF1-4C86-998F-472A2AF21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722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85">
              <a:extLst>
                <a:ext uri="{FF2B5EF4-FFF2-40B4-BE49-F238E27FC236}">
                  <a16:creationId xmlns:a16="http://schemas.microsoft.com/office/drawing/2014/main" id="{CF495C4A-C0A0-4C65-8264-6185F8B6C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692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86">
              <a:extLst>
                <a:ext uri="{FF2B5EF4-FFF2-40B4-BE49-F238E27FC236}">
                  <a16:creationId xmlns:a16="http://schemas.microsoft.com/office/drawing/2014/main" id="{704BC7BC-1E8B-44BA-91AC-5C5D82DB3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882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87">
              <a:extLst>
                <a:ext uri="{FF2B5EF4-FFF2-40B4-BE49-F238E27FC236}">
                  <a16:creationId xmlns:a16="http://schemas.microsoft.com/office/drawing/2014/main" id="{2B758E0B-B979-4283-BEF9-FCA46B11C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8671" y="2962959"/>
              <a:ext cx="3708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88">
              <a:extLst>
                <a:ext uri="{FF2B5EF4-FFF2-40B4-BE49-F238E27FC236}">
                  <a16:creationId xmlns:a16="http://schemas.microsoft.com/office/drawing/2014/main" id="{A862F685-D6E1-49E4-92AA-0E1E34880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221" y="2962959"/>
              <a:ext cx="41201" cy="566513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89">
              <a:extLst>
                <a:ext uri="{FF2B5EF4-FFF2-40B4-BE49-F238E27FC236}">
                  <a16:creationId xmlns:a16="http://schemas.microsoft.com/office/drawing/2014/main" id="{463CC934-CD77-4F0A-95DE-AD110182D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011" y="2962959"/>
              <a:ext cx="41201" cy="566513"/>
            </a:xfrm>
            <a:custGeom>
              <a:avLst/>
              <a:gdLst>
                <a:gd name="T0" fmla="*/ 0 w 17"/>
                <a:gd name="T1" fmla="*/ 8 h 231"/>
                <a:gd name="T2" fmla="*/ 9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9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3"/>
                    <a:pt x="4" y="0"/>
                    <a:pt x="9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7"/>
                    <a:pt x="13" y="231"/>
                    <a:pt x="9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90">
              <a:extLst>
                <a:ext uri="{FF2B5EF4-FFF2-40B4-BE49-F238E27FC236}">
                  <a16:creationId xmlns:a16="http://schemas.microsoft.com/office/drawing/2014/main" id="{F5626A8E-CCA2-4D5C-9BA0-62E490DB3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328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91">
              <a:extLst>
                <a:ext uri="{FF2B5EF4-FFF2-40B4-BE49-F238E27FC236}">
                  <a16:creationId xmlns:a16="http://schemas.microsoft.com/office/drawing/2014/main" id="{850DB98C-3537-4114-B8EE-B1D6FFF0E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118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92">
              <a:extLst>
                <a:ext uri="{FF2B5EF4-FFF2-40B4-BE49-F238E27FC236}">
                  <a16:creationId xmlns:a16="http://schemas.microsoft.com/office/drawing/2014/main" id="{B7BC2FF1-36D9-4EF8-801C-87A4489A2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668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93">
              <a:extLst>
                <a:ext uri="{FF2B5EF4-FFF2-40B4-BE49-F238E27FC236}">
                  <a16:creationId xmlns:a16="http://schemas.microsoft.com/office/drawing/2014/main" id="{24439464-7E31-4AA9-B89F-5BA01070C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697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94">
              <a:extLst>
                <a:ext uri="{FF2B5EF4-FFF2-40B4-BE49-F238E27FC236}">
                  <a16:creationId xmlns:a16="http://schemas.microsoft.com/office/drawing/2014/main" id="{8821BB9D-D2C3-420B-9506-9D6B6646F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826" y="3070081"/>
              <a:ext cx="41201" cy="564452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95">
              <a:extLst>
                <a:ext uri="{FF2B5EF4-FFF2-40B4-BE49-F238E27FC236}">
                  <a16:creationId xmlns:a16="http://schemas.microsoft.com/office/drawing/2014/main" id="{3E5176E3-DCDA-460E-878E-937217547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676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96">
              <a:extLst>
                <a:ext uri="{FF2B5EF4-FFF2-40B4-BE49-F238E27FC236}">
                  <a16:creationId xmlns:a16="http://schemas.microsoft.com/office/drawing/2014/main" id="{E9D86F78-176B-491C-B64D-144D7D1BD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226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97">
              <a:extLst>
                <a:ext uri="{FF2B5EF4-FFF2-40B4-BE49-F238E27FC236}">
                  <a16:creationId xmlns:a16="http://schemas.microsoft.com/office/drawing/2014/main" id="{E6DD20C4-7AE2-46D3-A02F-549DB1E87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16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98">
              <a:extLst>
                <a:ext uri="{FF2B5EF4-FFF2-40B4-BE49-F238E27FC236}">
                  <a16:creationId xmlns:a16="http://schemas.microsoft.com/office/drawing/2014/main" id="{45B94848-C691-4D04-A168-03C7E4FA6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801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99">
              <a:extLst>
                <a:ext uri="{FF2B5EF4-FFF2-40B4-BE49-F238E27FC236}">
                  <a16:creationId xmlns:a16="http://schemas.microsoft.com/office/drawing/2014/main" id="{0E774647-B590-4E43-99F5-4F914A8D0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7350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100">
              <a:extLst>
                <a:ext uri="{FF2B5EF4-FFF2-40B4-BE49-F238E27FC236}">
                  <a16:creationId xmlns:a16="http://schemas.microsoft.com/office/drawing/2014/main" id="{D7A38A9E-FD10-4B38-8179-C4F68FBBC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20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101">
              <a:extLst>
                <a:ext uri="{FF2B5EF4-FFF2-40B4-BE49-F238E27FC236}">
                  <a16:creationId xmlns:a16="http://schemas.microsoft.com/office/drawing/2014/main" id="{EDA25A5B-67C6-48CB-8E55-3C5795F83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0510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102">
              <a:extLst>
                <a:ext uri="{FF2B5EF4-FFF2-40B4-BE49-F238E27FC236}">
                  <a16:creationId xmlns:a16="http://schemas.microsoft.com/office/drawing/2014/main" id="{1CA4D063-1409-4E87-898A-2EFA26F7D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7240" y="2962959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103">
              <a:extLst>
                <a:ext uri="{FF2B5EF4-FFF2-40B4-BE49-F238E27FC236}">
                  <a16:creationId xmlns:a16="http://schemas.microsoft.com/office/drawing/2014/main" id="{B7AB1152-6AE3-4CE9-8C40-AD9408246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46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104">
              <a:extLst>
                <a:ext uri="{FF2B5EF4-FFF2-40B4-BE49-F238E27FC236}">
                  <a16:creationId xmlns:a16="http://schemas.microsoft.com/office/drawing/2014/main" id="{A126AEA1-A3B0-4CD4-87B9-7E2A7645B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296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105">
              <a:extLst>
                <a:ext uri="{FF2B5EF4-FFF2-40B4-BE49-F238E27FC236}">
                  <a16:creationId xmlns:a16="http://schemas.microsoft.com/office/drawing/2014/main" id="{44DFB8E3-4A74-4DD1-AEB9-76A502B30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325" y="3070081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106">
              <a:extLst>
                <a:ext uri="{FF2B5EF4-FFF2-40B4-BE49-F238E27FC236}">
                  <a16:creationId xmlns:a16="http://schemas.microsoft.com/office/drawing/2014/main" id="{4F0148A0-0491-4160-9AB6-B49C289FF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454" y="3070081"/>
              <a:ext cx="41201" cy="564452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107">
              <a:extLst>
                <a:ext uri="{FF2B5EF4-FFF2-40B4-BE49-F238E27FC236}">
                  <a16:creationId xmlns:a16="http://schemas.microsoft.com/office/drawing/2014/main" id="{9C38068F-D9C1-46E1-AED2-5F6283C13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790" y="3090682"/>
              <a:ext cx="6058596" cy="422309"/>
            </a:xfrm>
            <a:custGeom>
              <a:avLst/>
              <a:gdLst>
                <a:gd name="T0" fmla="*/ 2433 w 2487"/>
                <a:gd name="T1" fmla="*/ 32 h 172"/>
                <a:gd name="T2" fmla="*/ 2413 w 2487"/>
                <a:gd name="T3" fmla="*/ 32 h 172"/>
                <a:gd name="T4" fmla="*/ 2393 w 2487"/>
                <a:gd name="T5" fmla="*/ 32 h 172"/>
                <a:gd name="T6" fmla="*/ 2248 w 2487"/>
                <a:gd name="T7" fmla="*/ 32 h 172"/>
                <a:gd name="T8" fmla="*/ 2039 w 2487"/>
                <a:gd name="T9" fmla="*/ 32 h 172"/>
                <a:gd name="T10" fmla="*/ 2021 w 2487"/>
                <a:gd name="T11" fmla="*/ 32 h 172"/>
                <a:gd name="T12" fmla="*/ 1951 w 2487"/>
                <a:gd name="T13" fmla="*/ 32 h 172"/>
                <a:gd name="T14" fmla="*/ 878 w 2487"/>
                <a:gd name="T15" fmla="*/ 32 h 172"/>
                <a:gd name="T16" fmla="*/ 154 w 2487"/>
                <a:gd name="T17" fmla="*/ 32 h 172"/>
                <a:gd name="T18" fmla="*/ 87 w 2487"/>
                <a:gd name="T19" fmla="*/ 0 h 172"/>
                <a:gd name="T20" fmla="*/ 0 w 2487"/>
                <a:gd name="T21" fmla="*/ 86 h 172"/>
                <a:gd name="T22" fmla="*/ 87 w 2487"/>
                <a:gd name="T23" fmla="*/ 172 h 172"/>
                <a:gd name="T24" fmla="*/ 154 w 2487"/>
                <a:gd name="T25" fmla="*/ 140 h 172"/>
                <a:gd name="T26" fmla="*/ 878 w 2487"/>
                <a:gd name="T27" fmla="*/ 140 h 172"/>
                <a:gd name="T28" fmla="*/ 1951 w 2487"/>
                <a:gd name="T29" fmla="*/ 140 h 172"/>
                <a:gd name="T30" fmla="*/ 2021 w 2487"/>
                <a:gd name="T31" fmla="*/ 140 h 172"/>
                <a:gd name="T32" fmla="*/ 2195 w 2487"/>
                <a:gd name="T33" fmla="*/ 140 h 172"/>
                <a:gd name="T34" fmla="*/ 2248 w 2487"/>
                <a:gd name="T35" fmla="*/ 140 h 172"/>
                <a:gd name="T36" fmla="*/ 2393 w 2487"/>
                <a:gd name="T37" fmla="*/ 140 h 172"/>
                <a:gd name="T38" fmla="*/ 2405 w 2487"/>
                <a:gd name="T39" fmla="*/ 140 h 172"/>
                <a:gd name="T40" fmla="*/ 2433 w 2487"/>
                <a:gd name="T41" fmla="*/ 140 h 172"/>
                <a:gd name="T42" fmla="*/ 2487 w 2487"/>
                <a:gd name="T43" fmla="*/ 86 h 172"/>
                <a:gd name="T44" fmla="*/ 2433 w 2487"/>
                <a:gd name="T45" fmla="*/ 3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87" h="172">
                  <a:moveTo>
                    <a:pt x="2433" y="32"/>
                  </a:moveTo>
                  <a:cubicBezTo>
                    <a:pt x="2413" y="32"/>
                    <a:pt x="2413" y="32"/>
                    <a:pt x="2413" y="32"/>
                  </a:cubicBezTo>
                  <a:cubicBezTo>
                    <a:pt x="2393" y="32"/>
                    <a:pt x="2393" y="32"/>
                    <a:pt x="2393" y="32"/>
                  </a:cubicBezTo>
                  <a:cubicBezTo>
                    <a:pt x="2248" y="32"/>
                    <a:pt x="2248" y="32"/>
                    <a:pt x="2248" y="32"/>
                  </a:cubicBezTo>
                  <a:cubicBezTo>
                    <a:pt x="2039" y="32"/>
                    <a:pt x="2039" y="32"/>
                    <a:pt x="2039" y="32"/>
                  </a:cubicBezTo>
                  <a:cubicBezTo>
                    <a:pt x="2021" y="32"/>
                    <a:pt x="2021" y="32"/>
                    <a:pt x="2021" y="32"/>
                  </a:cubicBezTo>
                  <a:cubicBezTo>
                    <a:pt x="1951" y="32"/>
                    <a:pt x="1951" y="32"/>
                    <a:pt x="1951" y="32"/>
                  </a:cubicBezTo>
                  <a:cubicBezTo>
                    <a:pt x="878" y="32"/>
                    <a:pt x="878" y="32"/>
                    <a:pt x="878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39" y="12"/>
                    <a:pt x="114" y="0"/>
                    <a:pt x="87" y="0"/>
                  </a:cubicBezTo>
                  <a:cubicBezTo>
                    <a:pt x="39" y="0"/>
                    <a:pt x="0" y="38"/>
                    <a:pt x="0" y="86"/>
                  </a:cubicBezTo>
                  <a:cubicBezTo>
                    <a:pt x="0" y="134"/>
                    <a:pt x="39" y="172"/>
                    <a:pt x="87" y="172"/>
                  </a:cubicBezTo>
                  <a:cubicBezTo>
                    <a:pt x="114" y="172"/>
                    <a:pt x="139" y="160"/>
                    <a:pt x="154" y="140"/>
                  </a:cubicBezTo>
                  <a:cubicBezTo>
                    <a:pt x="878" y="140"/>
                    <a:pt x="878" y="140"/>
                    <a:pt x="878" y="140"/>
                  </a:cubicBezTo>
                  <a:cubicBezTo>
                    <a:pt x="1951" y="140"/>
                    <a:pt x="1951" y="140"/>
                    <a:pt x="1951" y="140"/>
                  </a:cubicBezTo>
                  <a:cubicBezTo>
                    <a:pt x="2021" y="140"/>
                    <a:pt x="2021" y="140"/>
                    <a:pt x="2021" y="140"/>
                  </a:cubicBezTo>
                  <a:cubicBezTo>
                    <a:pt x="2195" y="140"/>
                    <a:pt x="2195" y="140"/>
                    <a:pt x="2195" y="140"/>
                  </a:cubicBezTo>
                  <a:cubicBezTo>
                    <a:pt x="2248" y="140"/>
                    <a:pt x="2248" y="140"/>
                    <a:pt x="2248" y="140"/>
                  </a:cubicBezTo>
                  <a:cubicBezTo>
                    <a:pt x="2393" y="140"/>
                    <a:pt x="2393" y="140"/>
                    <a:pt x="2393" y="140"/>
                  </a:cubicBezTo>
                  <a:cubicBezTo>
                    <a:pt x="2405" y="140"/>
                    <a:pt x="2405" y="140"/>
                    <a:pt x="2405" y="140"/>
                  </a:cubicBezTo>
                  <a:cubicBezTo>
                    <a:pt x="2433" y="140"/>
                    <a:pt x="2433" y="140"/>
                    <a:pt x="2433" y="140"/>
                  </a:cubicBezTo>
                  <a:cubicBezTo>
                    <a:pt x="2463" y="140"/>
                    <a:pt x="2487" y="116"/>
                    <a:pt x="2487" y="86"/>
                  </a:cubicBezTo>
                  <a:cubicBezTo>
                    <a:pt x="2487" y="56"/>
                    <a:pt x="2463" y="32"/>
                    <a:pt x="2433" y="32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9" name="Rectangle 108">
            <a:extLst>
              <a:ext uri="{FF2B5EF4-FFF2-40B4-BE49-F238E27FC236}">
                <a16:creationId xmlns:a16="http://schemas.microsoft.com/office/drawing/2014/main" id="{ACBDC036-E3FF-4063-9449-4CE58D648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9886" y="2927938"/>
            <a:ext cx="2797544" cy="753952"/>
          </a:xfrm>
          <a:prstGeom prst="rect">
            <a:avLst/>
          </a:prstGeom>
          <a:solidFill>
            <a:srgbClr val="BE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 useBgFill="1">
        <p:nvSpPr>
          <p:cNvPr id="220" name="Freeform 109">
            <a:extLst>
              <a:ext uri="{FF2B5EF4-FFF2-40B4-BE49-F238E27FC236}">
                <a16:creationId xmlns:a16="http://schemas.microsoft.com/office/drawing/2014/main" id="{AEF00B4C-96B2-478D-BE26-F07FFF48927C}"/>
              </a:ext>
            </a:extLst>
          </p:cNvPr>
          <p:cNvSpPr>
            <a:spLocks noEditPoints="1"/>
          </p:cNvSpPr>
          <p:nvPr/>
        </p:nvSpPr>
        <p:spPr bwMode="auto">
          <a:xfrm>
            <a:off x="489139" y="2859957"/>
            <a:ext cx="8382328" cy="877580"/>
          </a:xfrm>
          <a:custGeom>
            <a:avLst/>
            <a:gdLst>
              <a:gd name="T0" fmla="*/ 2568 w 3441"/>
              <a:gd name="T1" fmla="*/ 0 h 358"/>
              <a:gd name="T2" fmla="*/ 387 w 3441"/>
              <a:gd name="T3" fmla="*/ 111 h 358"/>
              <a:gd name="T4" fmla="*/ 15 w 3441"/>
              <a:gd name="T5" fmla="*/ 232 h 358"/>
              <a:gd name="T6" fmla="*/ 499 w 3441"/>
              <a:gd name="T7" fmla="*/ 338 h 358"/>
              <a:gd name="T8" fmla="*/ 2871 w 3441"/>
              <a:gd name="T9" fmla="*/ 358 h 358"/>
              <a:gd name="T10" fmla="*/ 3262 w 3441"/>
              <a:gd name="T11" fmla="*/ 0 h 358"/>
              <a:gd name="T12" fmla="*/ 2967 w 3441"/>
              <a:gd name="T13" fmla="*/ 273 h 358"/>
              <a:gd name="T14" fmla="*/ 2871 w 3441"/>
              <a:gd name="T15" fmla="*/ 316 h 358"/>
              <a:gd name="T16" fmla="*/ 2795 w 3441"/>
              <a:gd name="T17" fmla="*/ 265 h 358"/>
              <a:gd name="T18" fmla="*/ 2708 w 3441"/>
              <a:gd name="T19" fmla="*/ 234 h 358"/>
              <a:gd name="T20" fmla="*/ 2624 w 3441"/>
              <a:gd name="T21" fmla="*/ 234 h 358"/>
              <a:gd name="T22" fmla="*/ 2593 w 3441"/>
              <a:gd name="T23" fmla="*/ 234 h 358"/>
              <a:gd name="T24" fmla="*/ 2509 w 3441"/>
              <a:gd name="T25" fmla="*/ 234 h 358"/>
              <a:gd name="T26" fmla="*/ 2425 w 3441"/>
              <a:gd name="T27" fmla="*/ 234 h 358"/>
              <a:gd name="T28" fmla="*/ 2332 w 3441"/>
              <a:gd name="T29" fmla="*/ 234 h 358"/>
              <a:gd name="T30" fmla="*/ 2248 w 3441"/>
              <a:gd name="T31" fmla="*/ 234 h 358"/>
              <a:gd name="T32" fmla="*/ 2153 w 3441"/>
              <a:gd name="T33" fmla="*/ 234 h 358"/>
              <a:gd name="T34" fmla="*/ 2068 w 3441"/>
              <a:gd name="T35" fmla="*/ 234 h 358"/>
              <a:gd name="T36" fmla="*/ 1973 w 3441"/>
              <a:gd name="T37" fmla="*/ 234 h 358"/>
              <a:gd name="T38" fmla="*/ 1888 w 3441"/>
              <a:gd name="T39" fmla="*/ 234 h 358"/>
              <a:gd name="T40" fmla="*/ 1796 w 3441"/>
              <a:gd name="T41" fmla="*/ 234 h 358"/>
              <a:gd name="T42" fmla="*/ 1711 w 3441"/>
              <a:gd name="T43" fmla="*/ 234 h 358"/>
              <a:gd name="T44" fmla="*/ 1615 w 3441"/>
              <a:gd name="T45" fmla="*/ 234 h 358"/>
              <a:gd name="T46" fmla="*/ 1531 w 3441"/>
              <a:gd name="T47" fmla="*/ 234 h 358"/>
              <a:gd name="T48" fmla="*/ 1444 w 3441"/>
              <a:gd name="T49" fmla="*/ 234 h 358"/>
              <a:gd name="T50" fmla="*/ 1360 w 3441"/>
              <a:gd name="T51" fmla="*/ 234 h 358"/>
              <a:gd name="T52" fmla="*/ 1261 w 3441"/>
              <a:gd name="T53" fmla="*/ 234 h 358"/>
              <a:gd name="T54" fmla="*/ 1177 w 3441"/>
              <a:gd name="T55" fmla="*/ 234 h 358"/>
              <a:gd name="T56" fmla="*/ 1084 w 3441"/>
              <a:gd name="T57" fmla="*/ 234 h 358"/>
              <a:gd name="T58" fmla="*/ 1000 w 3441"/>
              <a:gd name="T59" fmla="*/ 234 h 358"/>
              <a:gd name="T60" fmla="*/ 904 w 3441"/>
              <a:gd name="T61" fmla="*/ 234 h 358"/>
              <a:gd name="T62" fmla="*/ 820 w 3441"/>
              <a:gd name="T63" fmla="*/ 234 h 358"/>
              <a:gd name="T64" fmla="*/ 726 w 3441"/>
              <a:gd name="T65" fmla="*/ 126 h 358"/>
              <a:gd name="T66" fmla="*/ 836 w 3441"/>
              <a:gd name="T67" fmla="*/ 126 h 358"/>
              <a:gd name="T68" fmla="*/ 920 w 3441"/>
              <a:gd name="T69" fmla="*/ 126 h 358"/>
              <a:gd name="T70" fmla="*/ 1016 w 3441"/>
              <a:gd name="T71" fmla="*/ 126 h 358"/>
              <a:gd name="T72" fmla="*/ 1100 w 3441"/>
              <a:gd name="T73" fmla="*/ 126 h 358"/>
              <a:gd name="T74" fmla="*/ 1193 w 3441"/>
              <a:gd name="T75" fmla="*/ 126 h 358"/>
              <a:gd name="T76" fmla="*/ 1277 w 3441"/>
              <a:gd name="T77" fmla="*/ 126 h 358"/>
              <a:gd name="T78" fmla="*/ 1376 w 3441"/>
              <a:gd name="T79" fmla="*/ 126 h 358"/>
              <a:gd name="T80" fmla="*/ 1460 w 3441"/>
              <a:gd name="T81" fmla="*/ 126 h 358"/>
              <a:gd name="T82" fmla="*/ 1547 w 3441"/>
              <a:gd name="T83" fmla="*/ 126 h 358"/>
              <a:gd name="T84" fmla="*/ 1632 w 3441"/>
              <a:gd name="T85" fmla="*/ 126 h 358"/>
              <a:gd name="T86" fmla="*/ 1727 w 3441"/>
              <a:gd name="T87" fmla="*/ 126 h 358"/>
              <a:gd name="T88" fmla="*/ 1812 w 3441"/>
              <a:gd name="T89" fmla="*/ 126 h 358"/>
              <a:gd name="T90" fmla="*/ 1905 w 3441"/>
              <a:gd name="T91" fmla="*/ 126 h 358"/>
              <a:gd name="T92" fmla="*/ 1989 w 3441"/>
              <a:gd name="T93" fmla="*/ 126 h 358"/>
              <a:gd name="T94" fmla="*/ 2085 w 3441"/>
              <a:gd name="T95" fmla="*/ 126 h 358"/>
              <a:gd name="T96" fmla="*/ 2169 w 3441"/>
              <a:gd name="T97" fmla="*/ 126 h 358"/>
              <a:gd name="T98" fmla="*/ 2264 w 3441"/>
              <a:gd name="T99" fmla="*/ 126 h 358"/>
              <a:gd name="T100" fmla="*/ 2348 w 3441"/>
              <a:gd name="T101" fmla="*/ 126 h 358"/>
              <a:gd name="T102" fmla="*/ 2441 w 3441"/>
              <a:gd name="T103" fmla="*/ 126 h 358"/>
              <a:gd name="T104" fmla="*/ 2525 w 3441"/>
              <a:gd name="T105" fmla="*/ 126 h 358"/>
              <a:gd name="T106" fmla="*/ 2624 w 3441"/>
              <a:gd name="T107" fmla="*/ 50 h 358"/>
              <a:gd name="T108" fmla="*/ 2708 w 3441"/>
              <a:gd name="T109" fmla="*/ 93 h 358"/>
              <a:gd name="T110" fmla="*/ 2795 w 3441"/>
              <a:gd name="T111" fmla="*/ 50 h 358"/>
              <a:gd name="T112" fmla="*/ 2871 w 3441"/>
              <a:gd name="T113" fmla="*/ 85 h 358"/>
              <a:gd name="T114" fmla="*/ 2967 w 3441"/>
              <a:gd name="T115" fmla="*/ 42 h 358"/>
              <a:gd name="T116" fmla="*/ 3059 w 3441"/>
              <a:gd name="T117" fmla="*/ 18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41" h="358">
                <a:moveTo>
                  <a:pt x="3262" y="0"/>
                </a:moveTo>
                <a:cubicBezTo>
                  <a:pt x="2871" y="0"/>
                  <a:pt x="2871" y="0"/>
                  <a:pt x="2871" y="0"/>
                </a:cubicBezTo>
                <a:cubicBezTo>
                  <a:pt x="2816" y="0"/>
                  <a:pt x="2816" y="0"/>
                  <a:pt x="2816" y="0"/>
                </a:cubicBezTo>
                <a:cubicBezTo>
                  <a:pt x="2777" y="0"/>
                  <a:pt x="2777" y="0"/>
                  <a:pt x="2777" y="0"/>
                </a:cubicBezTo>
                <a:cubicBezTo>
                  <a:pt x="2568" y="0"/>
                  <a:pt x="2568" y="0"/>
                  <a:pt x="2568" y="0"/>
                </a:cubicBezTo>
                <a:cubicBezTo>
                  <a:pt x="575" y="0"/>
                  <a:pt x="575" y="0"/>
                  <a:pt x="575" y="0"/>
                </a:cubicBezTo>
                <a:cubicBezTo>
                  <a:pt x="548" y="0"/>
                  <a:pt x="523" y="7"/>
                  <a:pt x="501" y="20"/>
                </a:cubicBezTo>
                <a:cubicBezTo>
                  <a:pt x="478" y="33"/>
                  <a:pt x="460" y="52"/>
                  <a:pt x="447" y="75"/>
                </a:cubicBezTo>
                <a:cubicBezTo>
                  <a:pt x="441" y="86"/>
                  <a:pt x="432" y="95"/>
                  <a:pt x="422" y="101"/>
                </a:cubicBezTo>
                <a:cubicBezTo>
                  <a:pt x="412" y="107"/>
                  <a:pt x="400" y="111"/>
                  <a:pt x="387" y="111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37" y="111"/>
                  <a:pt x="24" y="116"/>
                  <a:pt x="15" y="125"/>
                </a:cubicBezTo>
                <a:cubicBezTo>
                  <a:pt x="6" y="135"/>
                  <a:pt x="0" y="147"/>
                  <a:pt x="0" y="161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10"/>
                  <a:pt x="6" y="223"/>
                  <a:pt x="15" y="232"/>
                </a:cubicBezTo>
                <a:cubicBezTo>
                  <a:pt x="24" y="242"/>
                  <a:pt x="37" y="247"/>
                  <a:pt x="51" y="247"/>
                </a:cubicBezTo>
                <a:cubicBezTo>
                  <a:pt x="385" y="247"/>
                  <a:pt x="385" y="247"/>
                  <a:pt x="385" y="247"/>
                </a:cubicBezTo>
                <a:cubicBezTo>
                  <a:pt x="398" y="247"/>
                  <a:pt x="410" y="251"/>
                  <a:pt x="421" y="257"/>
                </a:cubicBezTo>
                <a:cubicBezTo>
                  <a:pt x="431" y="263"/>
                  <a:pt x="440" y="272"/>
                  <a:pt x="446" y="283"/>
                </a:cubicBezTo>
                <a:cubicBezTo>
                  <a:pt x="458" y="306"/>
                  <a:pt x="477" y="325"/>
                  <a:pt x="499" y="338"/>
                </a:cubicBezTo>
                <a:cubicBezTo>
                  <a:pt x="520" y="351"/>
                  <a:pt x="545" y="358"/>
                  <a:pt x="571" y="358"/>
                </a:cubicBezTo>
                <a:cubicBezTo>
                  <a:pt x="2568" y="358"/>
                  <a:pt x="2568" y="358"/>
                  <a:pt x="2568" y="358"/>
                </a:cubicBezTo>
                <a:cubicBezTo>
                  <a:pt x="2777" y="358"/>
                  <a:pt x="2777" y="358"/>
                  <a:pt x="2777" y="358"/>
                </a:cubicBezTo>
                <a:cubicBezTo>
                  <a:pt x="2814" y="358"/>
                  <a:pt x="2814" y="358"/>
                  <a:pt x="2814" y="358"/>
                </a:cubicBezTo>
                <a:cubicBezTo>
                  <a:pt x="2871" y="358"/>
                  <a:pt x="2871" y="358"/>
                  <a:pt x="2871" y="358"/>
                </a:cubicBezTo>
                <a:cubicBezTo>
                  <a:pt x="3262" y="358"/>
                  <a:pt x="3262" y="358"/>
                  <a:pt x="3262" y="358"/>
                </a:cubicBezTo>
                <a:cubicBezTo>
                  <a:pt x="3311" y="358"/>
                  <a:pt x="3356" y="338"/>
                  <a:pt x="3389" y="306"/>
                </a:cubicBezTo>
                <a:cubicBezTo>
                  <a:pt x="3421" y="273"/>
                  <a:pt x="3441" y="228"/>
                  <a:pt x="3441" y="179"/>
                </a:cubicBezTo>
                <a:cubicBezTo>
                  <a:pt x="3441" y="130"/>
                  <a:pt x="3421" y="85"/>
                  <a:pt x="3389" y="52"/>
                </a:cubicBezTo>
                <a:cubicBezTo>
                  <a:pt x="3356" y="20"/>
                  <a:pt x="3311" y="0"/>
                  <a:pt x="3262" y="0"/>
                </a:cubicBezTo>
                <a:moveTo>
                  <a:pt x="3005" y="234"/>
                </a:moveTo>
                <a:cubicBezTo>
                  <a:pt x="2977" y="234"/>
                  <a:pt x="2977" y="234"/>
                  <a:pt x="2977" y="234"/>
                </a:cubicBezTo>
                <a:cubicBezTo>
                  <a:pt x="2975" y="234"/>
                  <a:pt x="2975" y="234"/>
                  <a:pt x="2975" y="234"/>
                </a:cubicBezTo>
                <a:cubicBezTo>
                  <a:pt x="2975" y="265"/>
                  <a:pt x="2975" y="265"/>
                  <a:pt x="2975" y="265"/>
                </a:cubicBezTo>
                <a:cubicBezTo>
                  <a:pt x="2975" y="269"/>
                  <a:pt x="2972" y="273"/>
                  <a:pt x="2967" y="273"/>
                </a:cubicBezTo>
                <a:cubicBezTo>
                  <a:pt x="2963" y="273"/>
                  <a:pt x="2959" y="269"/>
                  <a:pt x="2959" y="265"/>
                </a:cubicBezTo>
                <a:cubicBezTo>
                  <a:pt x="2959" y="234"/>
                  <a:pt x="2959" y="234"/>
                  <a:pt x="2959" y="234"/>
                </a:cubicBezTo>
                <a:cubicBezTo>
                  <a:pt x="2880" y="234"/>
                  <a:pt x="2880" y="234"/>
                  <a:pt x="2880" y="234"/>
                </a:cubicBezTo>
                <a:cubicBezTo>
                  <a:pt x="2880" y="308"/>
                  <a:pt x="2880" y="308"/>
                  <a:pt x="2880" y="308"/>
                </a:cubicBezTo>
                <a:cubicBezTo>
                  <a:pt x="2880" y="313"/>
                  <a:pt x="2876" y="316"/>
                  <a:pt x="2871" y="316"/>
                </a:cubicBezTo>
                <a:cubicBezTo>
                  <a:pt x="2867" y="316"/>
                  <a:pt x="2863" y="313"/>
                  <a:pt x="2863" y="308"/>
                </a:cubicBezTo>
                <a:cubicBezTo>
                  <a:pt x="2863" y="234"/>
                  <a:pt x="2863" y="234"/>
                  <a:pt x="2863" y="234"/>
                </a:cubicBezTo>
                <a:cubicBezTo>
                  <a:pt x="2820" y="234"/>
                  <a:pt x="2820" y="234"/>
                  <a:pt x="2820" y="234"/>
                </a:cubicBezTo>
                <a:cubicBezTo>
                  <a:pt x="2795" y="234"/>
                  <a:pt x="2795" y="234"/>
                  <a:pt x="2795" y="234"/>
                </a:cubicBezTo>
                <a:cubicBezTo>
                  <a:pt x="2795" y="265"/>
                  <a:pt x="2795" y="265"/>
                  <a:pt x="2795" y="265"/>
                </a:cubicBezTo>
                <a:cubicBezTo>
                  <a:pt x="2795" y="269"/>
                  <a:pt x="2792" y="273"/>
                  <a:pt x="2787" y="273"/>
                </a:cubicBezTo>
                <a:cubicBezTo>
                  <a:pt x="2783" y="273"/>
                  <a:pt x="2779" y="269"/>
                  <a:pt x="2779" y="265"/>
                </a:cubicBezTo>
                <a:cubicBezTo>
                  <a:pt x="2779" y="234"/>
                  <a:pt x="2779" y="234"/>
                  <a:pt x="2779" y="234"/>
                </a:cubicBezTo>
                <a:cubicBezTo>
                  <a:pt x="2767" y="234"/>
                  <a:pt x="2767" y="234"/>
                  <a:pt x="2767" y="234"/>
                </a:cubicBezTo>
                <a:cubicBezTo>
                  <a:pt x="2708" y="234"/>
                  <a:pt x="2708" y="234"/>
                  <a:pt x="2708" y="234"/>
                </a:cubicBezTo>
                <a:cubicBezTo>
                  <a:pt x="2708" y="308"/>
                  <a:pt x="2708" y="308"/>
                  <a:pt x="2708" y="308"/>
                </a:cubicBezTo>
                <a:cubicBezTo>
                  <a:pt x="2708" y="313"/>
                  <a:pt x="2705" y="316"/>
                  <a:pt x="2700" y="316"/>
                </a:cubicBezTo>
                <a:cubicBezTo>
                  <a:pt x="2696" y="316"/>
                  <a:pt x="2692" y="313"/>
                  <a:pt x="2692" y="308"/>
                </a:cubicBezTo>
                <a:cubicBezTo>
                  <a:pt x="2692" y="234"/>
                  <a:pt x="2692" y="234"/>
                  <a:pt x="2692" y="234"/>
                </a:cubicBezTo>
                <a:cubicBezTo>
                  <a:pt x="2624" y="234"/>
                  <a:pt x="2624" y="234"/>
                  <a:pt x="2624" y="234"/>
                </a:cubicBezTo>
                <a:cubicBezTo>
                  <a:pt x="2624" y="265"/>
                  <a:pt x="2624" y="265"/>
                  <a:pt x="2624" y="265"/>
                </a:cubicBezTo>
                <a:cubicBezTo>
                  <a:pt x="2624" y="269"/>
                  <a:pt x="2620" y="273"/>
                  <a:pt x="2616" y="273"/>
                </a:cubicBezTo>
                <a:cubicBezTo>
                  <a:pt x="2611" y="273"/>
                  <a:pt x="2608" y="269"/>
                  <a:pt x="2608" y="265"/>
                </a:cubicBezTo>
                <a:cubicBezTo>
                  <a:pt x="2608" y="234"/>
                  <a:pt x="2608" y="234"/>
                  <a:pt x="2608" y="234"/>
                </a:cubicBezTo>
                <a:cubicBezTo>
                  <a:pt x="2593" y="234"/>
                  <a:pt x="2593" y="234"/>
                  <a:pt x="2593" y="234"/>
                </a:cubicBezTo>
                <a:cubicBezTo>
                  <a:pt x="2525" y="234"/>
                  <a:pt x="2525" y="234"/>
                  <a:pt x="2525" y="234"/>
                </a:cubicBezTo>
                <a:cubicBezTo>
                  <a:pt x="2525" y="308"/>
                  <a:pt x="2525" y="308"/>
                  <a:pt x="2525" y="308"/>
                </a:cubicBezTo>
                <a:cubicBezTo>
                  <a:pt x="2525" y="313"/>
                  <a:pt x="2522" y="316"/>
                  <a:pt x="2517" y="316"/>
                </a:cubicBezTo>
                <a:cubicBezTo>
                  <a:pt x="2513" y="316"/>
                  <a:pt x="2509" y="313"/>
                  <a:pt x="2509" y="308"/>
                </a:cubicBezTo>
                <a:cubicBezTo>
                  <a:pt x="2509" y="234"/>
                  <a:pt x="2509" y="234"/>
                  <a:pt x="2509" y="234"/>
                </a:cubicBezTo>
                <a:cubicBezTo>
                  <a:pt x="2441" y="234"/>
                  <a:pt x="2441" y="234"/>
                  <a:pt x="2441" y="234"/>
                </a:cubicBezTo>
                <a:cubicBezTo>
                  <a:pt x="2441" y="265"/>
                  <a:pt x="2441" y="265"/>
                  <a:pt x="2441" y="265"/>
                </a:cubicBezTo>
                <a:cubicBezTo>
                  <a:pt x="2441" y="269"/>
                  <a:pt x="2437" y="273"/>
                  <a:pt x="2433" y="273"/>
                </a:cubicBezTo>
                <a:cubicBezTo>
                  <a:pt x="2429" y="273"/>
                  <a:pt x="2425" y="269"/>
                  <a:pt x="2425" y="265"/>
                </a:cubicBezTo>
                <a:cubicBezTo>
                  <a:pt x="2425" y="234"/>
                  <a:pt x="2425" y="234"/>
                  <a:pt x="2425" y="234"/>
                </a:cubicBezTo>
                <a:cubicBezTo>
                  <a:pt x="2348" y="234"/>
                  <a:pt x="2348" y="234"/>
                  <a:pt x="2348" y="234"/>
                </a:cubicBezTo>
                <a:cubicBezTo>
                  <a:pt x="2348" y="308"/>
                  <a:pt x="2348" y="308"/>
                  <a:pt x="2348" y="308"/>
                </a:cubicBezTo>
                <a:cubicBezTo>
                  <a:pt x="2348" y="313"/>
                  <a:pt x="2344" y="316"/>
                  <a:pt x="2340" y="316"/>
                </a:cubicBezTo>
                <a:cubicBezTo>
                  <a:pt x="2336" y="316"/>
                  <a:pt x="2332" y="313"/>
                  <a:pt x="2332" y="308"/>
                </a:cubicBezTo>
                <a:cubicBezTo>
                  <a:pt x="2332" y="234"/>
                  <a:pt x="2332" y="234"/>
                  <a:pt x="2332" y="234"/>
                </a:cubicBezTo>
                <a:cubicBezTo>
                  <a:pt x="2264" y="234"/>
                  <a:pt x="2264" y="234"/>
                  <a:pt x="2264" y="234"/>
                </a:cubicBezTo>
                <a:cubicBezTo>
                  <a:pt x="2264" y="265"/>
                  <a:pt x="2264" y="265"/>
                  <a:pt x="2264" y="265"/>
                </a:cubicBezTo>
                <a:cubicBezTo>
                  <a:pt x="2264" y="269"/>
                  <a:pt x="2260" y="273"/>
                  <a:pt x="2256" y="273"/>
                </a:cubicBezTo>
                <a:cubicBezTo>
                  <a:pt x="2251" y="273"/>
                  <a:pt x="2248" y="269"/>
                  <a:pt x="2248" y="265"/>
                </a:cubicBezTo>
                <a:cubicBezTo>
                  <a:pt x="2248" y="234"/>
                  <a:pt x="2248" y="234"/>
                  <a:pt x="2248" y="234"/>
                </a:cubicBezTo>
                <a:cubicBezTo>
                  <a:pt x="2169" y="234"/>
                  <a:pt x="2169" y="234"/>
                  <a:pt x="2169" y="234"/>
                </a:cubicBezTo>
                <a:cubicBezTo>
                  <a:pt x="2169" y="308"/>
                  <a:pt x="2169" y="308"/>
                  <a:pt x="2169" y="308"/>
                </a:cubicBezTo>
                <a:cubicBezTo>
                  <a:pt x="2169" y="313"/>
                  <a:pt x="2165" y="316"/>
                  <a:pt x="2161" y="316"/>
                </a:cubicBezTo>
                <a:cubicBezTo>
                  <a:pt x="2156" y="316"/>
                  <a:pt x="2153" y="313"/>
                  <a:pt x="2153" y="308"/>
                </a:cubicBezTo>
                <a:cubicBezTo>
                  <a:pt x="2153" y="234"/>
                  <a:pt x="2153" y="234"/>
                  <a:pt x="2153" y="234"/>
                </a:cubicBezTo>
                <a:cubicBezTo>
                  <a:pt x="2085" y="234"/>
                  <a:pt x="2085" y="234"/>
                  <a:pt x="2085" y="234"/>
                </a:cubicBezTo>
                <a:cubicBezTo>
                  <a:pt x="2085" y="265"/>
                  <a:pt x="2085" y="265"/>
                  <a:pt x="2085" y="265"/>
                </a:cubicBezTo>
                <a:cubicBezTo>
                  <a:pt x="2085" y="269"/>
                  <a:pt x="2081" y="273"/>
                  <a:pt x="2077" y="273"/>
                </a:cubicBezTo>
                <a:cubicBezTo>
                  <a:pt x="2072" y="273"/>
                  <a:pt x="2068" y="269"/>
                  <a:pt x="2068" y="265"/>
                </a:cubicBezTo>
                <a:cubicBezTo>
                  <a:pt x="2068" y="234"/>
                  <a:pt x="2068" y="234"/>
                  <a:pt x="2068" y="234"/>
                </a:cubicBezTo>
                <a:cubicBezTo>
                  <a:pt x="1989" y="234"/>
                  <a:pt x="1989" y="234"/>
                  <a:pt x="1989" y="234"/>
                </a:cubicBezTo>
                <a:cubicBezTo>
                  <a:pt x="1989" y="308"/>
                  <a:pt x="1989" y="308"/>
                  <a:pt x="1989" y="308"/>
                </a:cubicBezTo>
                <a:cubicBezTo>
                  <a:pt x="1989" y="313"/>
                  <a:pt x="1985" y="316"/>
                  <a:pt x="1981" y="316"/>
                </a:cubicBezTo>
                <a:cubicBezTo>
                  <a:pt x="1976" y="316"/>
                  <a:pt x="1973" y="313"/>
                  <a:pt x="1973" y="308"/>
                </a:cubicBezTo>
                <a:cubicBezTo>
                  <a:pt x="1973" y="234"/>
                  <a:pt x="1973" y="234"/>
                  <a:pt x="1973" y="234"/>
                </a:cubicBezTo>
                <a:cubicBezTo>
                  <a:pt x="1905" y="234"/>
                  <a:pt x="1905" y="234"/>
                  <a:pt x="1905" y="234"/>
                </a:cubicBezTo>
                <a:cubicBezTo>
                  <a:pt x="1905" y="265"/>
                  <a:pt x="1905" y="265"/>
                  <a:pt x="1905" y="265"/>
                </a:cubicBezTo>
                <a:cubicBezTo>
                  <a:pt x="1905" y="269"/>
                  <a:pt x="1901" y="273"/>
                  <a:pt x="1896" y="273"/>
                </a:cubicBezTo>
                <a:cubicBezTo>
                  <a:pt x="1892" y="273"/>
                  <a:pt x="1888" y="269"/>
                  <a:pt x="1888" y="265"/>
                </a:cubicBezTo>
                <a:cubicBezTo>
                  <a:pt x="1888" y="234"/>
                  <a:pt x="1888" y="234"/>
                  <a:pt x="1888" y="234"/>
                </a:cubicBezTo>
                <a:cubicBezTo>
                  <a:pt x="1812" y="234"/>
                  <a:pt x="1812" y="234"/>
                  <a:pt x="1812" y="234"/>
                </a:cubicBezTo>
                <a:cubicBezTo>
                  <a:pt x="1812" y="308"/>
                  <a:pt x="1812" y="308"/>
                  <a:pt x="1812" y="308"/>
                </a:cubicBezTo>
                <a:cubicBezTo>
                  <a:pt x="1812" y="313"/>
                  <a:pt x="1808" y="316"/>
                  <a:pt x="1804" y="316"/>
                </a:cubicBezTo>
                <a:cubicBezTo>
                  <a:pt x="1799" y="316"/>
                  <a:pt x="1796" y="313"/>
                  <a:pt x="1796" y="308"/>
                </a:cubicBezTo>
                <a:cubicBezTo>
                  <a:pt x="1796" y="234"/>
                  <a:pt x="1796" y="234"/>
                  <a:pt x="1796" y="234"/>
                </a:cubicBezTo>
                <a:cubicBezTo>
                  <a:pt x="1727" y="234"/>
                  <a:pt x="1727" y="234"/>
                  <a:pt x="1727" y="234"/>
                </a:cubicBezTo>
                <a:cubicBezTo>
                  <a:pt x="1727" y="265"/>
                  <a:pt x="1727" y="265"/>
                  <a:pt x="1727" y="265"/>
                </a:cubicBezTo>
                <a:cubicBezTo>
                  <a:pt x="1727" y="269"/>
                  <a:pt x="1724" y="273"/>
                  <a:pt x="1719" y="273"/>
                </a:cubicBezTo>
                <a:cubicBezTo>
                  <a:pt x="1715" y="273"/>
                  <a:pt x="1711" y="269"/>
                  <a:pt x="1711" y="265"/>
                </a:cubicBezTo>
                <a:cubicBezTo>
                  <a:pt x="1711" y="234"/>
                  <a:pt x="1711" y="234"/>
                  <a:pt x="1711" y="234"/>
                </a:cubicBezTo>
                <a:cubicBezTo>
                  <a:pt x="1632" y="234"/>
                  <a:pt x="1632" y="234"/>
                  <a:pt x="1632" y="234"/>
                </a:cubicBezTo>
                <a:cubicBezTo>
                  <a:pt x="1632" y="308"/>
                  <a:pt x="1632" y="308"/>
                  <a:pt x="1632" y="308"/>
                </a:cubicBezTo>
                <a:cubicBezTo>
                  <a:pt x="1632" y="313"/>
                  <a:pt x="1628" y="316"/>
                  <a:pt x="1623" y="316"/>
                </a:cubicBezTo>
                <a:cubicBezTo>
                  <a:pt x="1619" y="316"/>
                  <a:pt x="1615" y="313"/>
                  <a:pt x="1615" y="308"/>
                </a:cubicBezTo>
                <a:cubicBezTo>
                  <a:pt x="1615" y="234"/>
                  <a:pt x="1615" y="234"/>
                  <a:pt x="1615" y="234"/>
                </a:cubicBezTo>
                <a:cubicBezTo>
                  <a:pt x="1547" y="234"/>
                  <a:pt x="1547" y="234"/>
                  <a:pt x="1547" y="234"/>
                </a:cubicBezTo>
                <a:cubicBezTo>
                  <a:pt x="1547" y="265"/>
                  <a:pt x="1547" y="265"/>
                  <a:pt x="1547" y="265"/>
                </a:cubicBezTo>
                <a:cubicBezTo>
                  <a:pt x="1547" y="269"/>
                  <a:pt x="1544" y="273"/>
                  <a:pt x="1539" y="273"/>
                </a:cubicBezTo>
                <a:cubicBezTo>
                  <a:pt x="1535" y="273"/>
                  <a:pt x="1531" y="269"/>
                  <a:pt x="1531" y="265"/>
                </a:cubicBezTo>
                <a:cubicBezTo>
                  <a:pt x="1531" y="234"/>
                  <a:pt x="1531" y="234"/>
                  <a:pt x="1531" y="234"/>
                </a:cubicBezTo>
                <a:cubicBezTo>
                  <a:pt x="1460" y="234"/>
                  <a:pt x="1460" y="234"/>
                  <a:pt x="1460" y="234"/>
                </a:cubicBezTo>
                <a:cubicBezTo>
                  <a:pt x="1460" y="308"/>
                  <a:pt x="1460" y="308"/>
                  <a:pt x="1460" y="308"/>
                </a:cubicBezTo>
                <a:cubicBezTo>
                  <a:pt x="1460" y="313"/>
                  <a:pt x="1457" y="316"/>
                  <a:pt x="1452" y="316"/>
                </a:cubicBezTo>
                <a:cubicBezTo>
                  <a:pt x="1448" y="316"/>
                  <a:pt x="1444" y="313"/>
                  <a:pt x="1444" y="308"/>
                </a:cubicBezTo>
                <a:cubicBezTo>
                  <a:pt x="1444" y="234"/>
                  <a:pt x="1444" y="234"/>
                  <a:pt x="1444" y="234"/>
                </a:cubicBezTo>
                <a:cubicBezTo>
                  <a:pt x="1376" y="234"/>
                  <a:pt x="1376" y="234"/>
                  <a:pt x="1376" y="234"/>
                </a:cubicBezTo>
                <a:cubicBezTo>
                  <a:pt x="1376" y="265"/>
                  <a:pt x="1376" y="265"/>
                  <a:pt x="1376" y="265"/>
                </a:cubicBezTo>
                <a:cubicBezTo>
                  <a:pt x="1376" y="269"/>
                  <a:pt x="1372" y="273"/>
                  <a:pt x="1368" y="273"/>
                </a:cubicBezTo>
                <a:cubicBezTo>
                  <a:pt x="1363" y="273"/>
                  <a:pt x="1360" y="269"/>
                  <a:pt x="1360" y="265"/>
                </a:cubicBezTo>
                <a:cubicBezTo>
                  <a:pt x="1360" y="234"/>
                  <a:pt x="1360" y="234"/>
                  <a:pt x="1360" y="234"/>
                </a:cubicBezTo>
                <a:cubicBezTo>
                  <a:pt x="1277" y="234"/>
                  <a:pt x="1277" y="234"/>
                  <a:pt x="1277" y="234"/>
                </a:cubicBezTo>
                <a:cubicBezTo>
                  <a:pt x="1277" y="308"/>
                  <a:pt x="1277" y="308"/>
                  <a:pt x="1277" y="308"/>
                </a:cubicBezTo>
                <a:cubicBezTo>
                  <a:pt x="1277" y="313"/>
                  <a:pt x="1274" y="316"/>
                  <a:pt x="1269" y="316"/>
                </a:cubicBezTo>
                <a:cubicBezTo>
                  <a:pt x="1265" y="316"/>
                  <a:pt x="1261" y="313"/>
                  <a:pt x="1261" y="308"/>
                </a:cubicBezTo>
                <a:cubicBezTo>
                  <a:pt x="1261" y="234"/>
                  <a:pt x="1261" y="234"/>
                  <a:pt x="1261" y="234"/>
                </a:cubicBezTo>
                <a:cubicBezTo>
                  <a:pt x="1193" y="234"/>
                  <a:pt x="1193" y="234"/>
                  <a:pt x="1193" y="234"/>
                </a:cubicBezTo>
                <a:cubicBezTo>
                  <a:pt x="1193" y="265"/>
                  <a:pt x="1193" y="265"/>
                  <a:pt x="1193" y="265"/>
                </a:cubicBezTo>
                <a:cubicBezTo>
                  <a:pt x="1193" y="269"/>
                  <a:pt x="1189" y="273"/>
                  <a:pt x="1185" y="273"/>
                </a:cubicBezTo>
                <a:cubicBezTo>
                  <a:pt x="1181" y="273"/>
                  <a:pt x="1177" y="269"/>
                  <a:pt x="1177" y="265"/>
                </a:cubicBezTo>
                <a:cubicBezTo>
                  <a:pt x="1177" y="234"/>
                  <a:pt x="1177" y="234"/>
                  <a:pt x="1177" y="234"/>
                </a:cubicBezTo>
                <a:cubicBezTo>
                  <a:pt x="1100" y="234"/>
                  <a:pt x="1100" y="234"/>
                  <a:pt x="1100" y="234"/>
                </a:cubicBezTo>
                <a:cubicBezTo>
                  <a:pt x="1100" y="308"/>
                  <a:pt x="1100" y="308"/>
                  <a:pt x="1100" y="308"/>
                </a:cubicBezTo>
                <a:cubicBezTo>
                  <a:pt x="1100" y="313"/>
                  <a:pt x="1096" y="316"/>
                  <a:pt x="1092" y="316"/>
                </a:cubicBezTo>
                <a:cubicBezTo>
                  <a:pt x="1088" y="316"/>
                  <a:pt x="1084" y="313"/>
                  <a:pt x="1084" y="308"/>
                </a:cubicBezTo>
                <a:cubicBezTo>
                  <a:pt x="1084" y="234"/>
                  <a:pt x="1084" y="234"/>
                  <a:pt x="1084" y="234"/>
                </a:cubicBezTo>
                <a:cubicBezTo>
                  <a:pt x="1016" y="234"/>
                  <a:pt x="1016" y="234"/>
                  <a:pt x="1016" y="234"/>
                </a:cubicBezTo>
                <a:cubicBezTo>
                  <a:pt x="1016" y="265"/>
                  <a:pt x="1016" y="265"/>
                  <a:pt x="1016" y="265"/>
                </a:cubicBezTo>
                <a:cubicBezTo>
                  <a:pt x="1016" y="269"/>
                  <a:pt x="1012" y="273"/>
                  <a:pt x="1008" y="273"/>
                </a:cubicBezTo>
                <a:cubicBezTo>
                  <a:pt x="1003" y="273"/>
                  <a:pt x="1000" y="269"/>
                  <a:pt x="1000" y="265"/>
                </a:cubicBezTo>
                <a:cubicBezTo>
                  <a:pt x="1000" y="234"/>
                  <a:pt x="1000" y="234"/>
                  <a:pt x="1000" y="234"/>
                </a:cubicBezTo>
                <a:cubicBezTo>
                  <a:pt x="920" y="234"/>
                  <a:pt x="920" y="234"/>
                  <a:pt x="920" y="234"/>
                </a:cubicBezTo>
                <a:cubicBezTo>
                  <a:pt x="920" y="308"/>
                  <a:pt x="920" y="308"/>
                  <a:pt x="920" y="308"/>
                </a:cubicBezTo>
                <a:cubicBezTo>
                  <a:pt x="920" y="313"/>
                  <a:pt x="916" y="316"/>
                  <a:pt x="912" y="316"/>
                </a:cubicBezTo>
                <a:cubicBezTo>
                  <a:pt x="908" y="316"/>
                  <a:pt x="904" y="313"/>
                  <a:pt x="904" y="308"/>
                </a:cubicBezTo>
                <a:cubicBezTo>
                  <a:pt x="904" y="234"/>
                  <a:pt x="904" y="234"/>
                  <a:pt x="904" y="234"/>
                </a:cubicBezTo>
                <a:cubicBezTo>
                  <a:pt x="836" y="234"/>
                  <a:pt x="836" y="234"/>
                  <a:pt x="836" y="234"/>
                </a:cubicBezTo>
                <a:cubicBezTo>
                  <a:pt x="836" y="265"/>
                  <a:pt x="836" y="265"/>
                  <a:pt x="836" y="265"/>
                </a:cubicBezTo>
                <a:cubicBezTo>
                  <a:pt x="836" y="269"/>
                  <a:pt x="832" y="273"/>
                  <a:pt x="828" y="273"/>
                </a:cubicBezTo>
                <a:cubicBezTo>
                  <a:pt x="823" y="273"/>
                  <a:pt x="820" y="269"/>
                  <a:pt x="820" y="265"/>
                </a:cubicBezTo>
                <a:cubicBezTo>
                  <a:pt x="820" y="234"/>
                  <a:pt x="820" y="234"/>
                  <a:pt x="820" y="234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11" y="254"/>
                  <a:pt x="686" y="266"/>
                  <a:pt x="659" y="266"/>
                </a:cubicBezTo>
                <a:cubicBezTo>
                  <a:pt x="611" y="266"/>
                  <a:pt x="572" y="228"/>
                  <a:pt x="572" y="180"/>
                </a:cubicBezTo>
                <a:cubicBezTo>
                  <a:pt x="572" y="132"/>
                  <a:pt x="611" y="94"/>
                  <a:pt x="659" y="94"/>
                </a:cubicBezTo>
                <a:cubicBezTo>
                  <a:pt x="686" y="94"/>
                  <a:pt x="711" y="106"/>
                  <a:pt x="726" y="126"/>
                </a:cubicBezTo>
                <a:cubicBezTo>
                  <a:pt x="820" y="126"/>
                  <a:pt x="820" y="126"/>
                  <a:pt x="820" y="126"/>
                </a:cubicBezTo>
                <a:cubicBezTo>
                  <a:pt x="820" y="50"/>
                  <a:pt x="820" y="50"/>
                  <a:pt x="820" y="50"/>
                </a:cubicBezTo>
                <a:cubicBezTo>
                  <a:pt x="820" y="45"/>
                  <a:pt x="823" y="42"/>
                  <a:pt x="828" y="42"/>
                </a:cubicBezTo>
                <a:cubicBezTo>
                  <a:pt x="832" y="42"/>
                  <a:pt x="836" y="45"/>
                  <a:pt x="836" y="50"/>
                </a:cubicBezTo>
                <a:cubicBezTo>
                  <a:pt x="836" y="126"/>
                  <a:pt x="836" y="126"/>
                  <a:pt x="836" y="126"/>
                </a:cubicBezTo>
                <a:cubicBezTo>
                  <a:pt x="904" y="126"/>
                  <a:pt x="904" y="126"/>
                  <a:pt x="904" y="126"/>
                </a:cubicBezTo>
                <a:cubicBezTo>
                  <a:pt x="904" y="93"/>
                  <a:pt x="904" y="93"/>
                  <a:pt x="904" y="93"/>
                </a:cubicBezTo>
                <a:cubicBezTo>
                  <a:pt x="904" y="89"/>
                  <a:pt x="908" y="85"/>
                  <a:pt x="912" y="85"/>
                </a:cubicBezTo>
                <a:cubicBezTo>
                  <a:pt x="916" y="85"/>
                  <a:pt x="920" y="89"/>
                  <a:pt x="920" y="93"/>
                </a:cubicBezTo>
                <a:cubicBezTo>
                  <a:pt x="920" y="126"/>
                  <a:pt x="920" y="126"/>
                  <a:pt x="920" y="126"/>
                </a:cubicBezTo>
                <a:cubicBezTo>
                  <a:pt x="1000" y="126"/>
                  <a:pt x="1000" y="126"/>
                  <a:pt x="1000" y="126"/>
                </a:cubicBezTo>
                <a:cubicBezTo>
                  <a:pt x="1000" y="50"/>
                  <a:pt x="1000" y="50"/>
                  <a:pt x="1000" y="50"/>
                </a:cubicBezTo>
                <a:cubicBezTo>
                  <a:pt x="1000" y="45"/>
                  <a:pt x="1003" y="42"/>
                  <a:pt x="1008" y="42"/>
                </a:cubicBezTo>
                <a:cubicBezTo>
                  <a:pt x="1012" y="42"/>
                  <a:pt x="1016" y="45"/>
                  <a:pt x="1016" y="50"/>
                </a:cubicBezTo>
                <a:cubicBezTo>
                  <a:pt x="1016" y="126"/>
                  <a:pt x="1016" y="126"/>
                  <a:pt x="1016" y="126"/>
                </a:cubicBezTo>
                <a:cubicBezTo>
                  <a:pt x="1084" y="126"/>
                  <a:pt x="1084" y="126"/>
                  <a:pt x="1084" y="126"/>
                </a:cubicBezTo>
                <a:cubicBezTo>
                  <a:pt x="1084" y="93"/>
                  <a:pt x="1084" y="93"/>
                  <a:pt x="1084" y="93"/>
                </a:cubicBezTo>
                <a:cubicBezTo>
                  <a:pt x="1084" y="89"/>
                  <a:pt x="1088" y="85"/>
                  <a:pt x="1092" y="85"/>
                </a:cubicBezTo>
                <a:cubicBezTo>
                  <a:pt x="1096" y="85"/>
                  <a:pt x="1100" y="89"/>
                  <a:pt x="1100" y="93"/>
                </a:cubicBezTo>
                <a:cubicBezTo>
                  <a:pt x="1100" y="126"/>
                  <a:pt x="1100" y="126"/>
                  <a:pt x="1100" y="126"/>
                </a:cubicBezTo>
                <a:cubicBezTo>
                  <a:pt x="1177" y="126"/>
                  <a:pt x="1177" y="126"/>
                  <a:pt x="1177" y="126"/>
                </a:cubicBezTo>
                <a:cubicBezTo>
                  <a:pt x="1177" y="50"/>
                  <a:pt x="1177" y="50"/>
                  <a:pt x="1177" y="50"/>
                </a:cubicBezTo>
                <a:cubicBezTo>
                  <a:pt x="1177" y="45"/>
                  <a:pt x="1181" y="42"/>
                  <a:pt x="1185" y="42"/>
                </a:cubicBezTo>
                <a:cubicBezTo>
                  <a:pt x="1189" y="42"/>
                  <a:pt x="1193" y="45"/>
                  <a:pt x="1193" y="50"/>
                </a:cubicBezTo>
                <a:cubicBezTo>
                  <a:pt x="1193" y="126"/>
                  <a:pt x="1193" y="126"/>
                  <a:pt x="1193" y="126"/>
                </a:cubicBezTo>
                <a:cubicBezTo>
                  <a:pt x="1261" y="126"/>
                  <a:pt x="1261" y="126"/>
                  <a:pt x="1261" y="126"/>
                </a:cubicBezTo>
                <a:cubicBezTo>
                  <a:pt x="1261" y="93"/>
                  <a:pt x="1261" y="93"/>
                  <a:pt x="1261" y="93"/>
                </a:cubicBezTo>
                <a:cubicBezTo>
                  <a:pt x="1261" y="89"/>
                  <a:pt x="1265" y="85"/>
                  <a:pt x="1269" y="85"/>
                </a:cubicBezTo>
                <a:cubicBezTo>
                  <a:pt x="1274" y="85"/>
                  <a:pt x="1277" y="89"/>
                  <a:pt x="1277" y="93"/>
                </a:cubicBezTo>
                <a:cubicBezTo>
                  <a:pt x="1277" y="126"/>
                  <a:pt x="1277" y="126"/>
                  <a:pt x="1277" y="126"/>
                </a:cubicBezTo>
                <a:cubicBezTo>
                  <a:pt x="1360" y="126"/>
                  <a:pt x="1360" y="126"/>
                  <a:pt x="1360" y="126"/>
                </a:cubicBezTo>
                <a:cubicBezTo>
                  <a:pt x="1360" y="50"/>
                  <a:pt x="1360" y="50"/>
                  <a:pt x="1360" y="50"/>
                </a:cubicBezTo>
                <a:cubicBezTo>
                  <a:pt x="1360" y="45"/>
                  <a:pt x="1363" y="42"/>
                  <a:pt x="1368" y="42"/>
                </a:cubicBezTo>
                <a:cubicBezTo>
                  <a:pt x="1372" y="42"/>
                  <a:pt x="1376" y="45"/>
                  <a:pt x="1376" y="50"/>
                </a:cubicBezTo>
                <a:cubicBezTo>
                  <a:pt x="1376" y="126"/>
                  <a:pt x="1376" y="126"/>
                  <a:pt x="1376" y="126"/>
                </a:cubicBezTo>
                <a:cubicBezTo>
                  <a:pt x="1444" y="126"/>
                  <a:pt x="1444" y="126"/>
                  <a:pt x="1444" y="126"/>
                </a:cubicBezTo>
                <a:cubicBezTo>
                  <a:pt x="1444" y="93"/>
                  <a:pt x="1444" y="93"/>
                  <a:pt x="1444" y="93"/>
                </a:cubicBezTo>
                <a:cubicBezTo>
                  <a:pt x="1444" y="89"/>
                  <a:pt x="1448" y="85"/>
                  <a:pt x="1452" y="85"/>
                </a:cubicBezTo>
                <a:cubicBezTo>
                  <a:pt x="1457" y="85"/>
                  <a:pt x="1460" y="89"/>
                  <a:pt x="1460" y="93"/>
                </a:cubicBezTo>
                <a:cubicBezTo>
                  <a:pt x="1460" y="126"/>
                  <a:pt x="1460" y="126"/>
                  <a:pt x="1460" y="126"/>
                </a:cubicBezTo>
                <a:cubicBezTo>
                  <a:pt x="1531" y="126"/>
                  <a:pt x="1531" y="126"/>
                  <a:pt x="1531" y="126"/>
                </a:cubicBezTo>
                <a:cubicBezTo>
                  <a:pt x="1531" y="50"/>
                  <a:pt x="1531" y="50"/>
                  <a:pt x="1531" y="50"/>
                </a:cubicBezTo>
                <a:cubicBezTo>
                  <a:pt x="1531" y="45"/>
                  <a:pt x="1535" y="42"/>
                  <a:pt x="1539" y="42"/>
                </a:cubicBezTo>
                <a:cubicBezTo>
                  <a:pt x="1544" y="42"/>
                  <a:pt x="1547" y="45"/>
                  <a:pt x="1547" y="50"/>
                </a:cubicBezTo>
                <a:cubicBezTo>
                  <a:pt x="1547" y="126"/>
                  <a:pt x="1547" y="126"/>
                  <a:pt x="1547" y="126"/>
                </a:cubicBezTo>
                <a:cubicBezTo>
                  <a:pt x="1615" y="126"/>
                  <a:pt x="1615" y="126"/>
                  <a:pt x="1615" y="126"/>
                </a:cubicBezTo>
                <a:cubicBezTo>
                  <a:pt x="1615" y="93"/>
                  <a:pt x="1615" y="93"/>
                  <a:pt x="1615" y="93"/>
                </a:cubicBezTo>
                <a:cubicBezTo>
                  <a:pt x="1615" y="89"/>
                  <a:pt x="1619" y="85"/>
                  <a:pt x="1623" y="85"/>
                </a:cubicBezTo>
                <a:cubicBezTo>
                  <a:pt x="1628" y="85"/>
                  <a:pt x="1632" y="89"/>
                  <a:pt x="1632" y="93"/>
                </a:cubicBezTo>
                <a:cubicBezTo>
                  <a:pt x="1632" y="126"/>
                  <a:pt x="1632" y="126"/>
                  <a:pt x="1632" y="126"/>
                </a:cubicBezTo>
                <a:cubicBezTo>
                  <a:pt x="1711" y="126"/>
                  <a:pt x="1711" y="126"/>
                  <a:pt x="1711" y="126"/>
                </a:cubicBezTo>
                <a:cubicBezTo>
                  <a:pt x="1711" y="50"/>
                  <a:pt x="1711" y="50"/>
                  <a:pt x="1711" y="50"/>
                </a:cubicBezTo>
                <a:cubicBezTo>
                  <a:pt x="1711" y="45"/>
                  <a:pt x="1715" y="42"/>
                  <a:pt x="1719" y="42"/>
                </a:cubicBezTo>
                <a:cubicBezTo>
                  <a:pt x="1724" y="42"/>
                  <a:pt x="1727" y="45"/>
                  <a:pt x="1727" y="50"/>
                </a:cubicBezTo>
                <a:cubicBezTo>
                  <a:pt x="1727" y="126"/>
                  <a:pt x="1727" y="126"/>
                  <a:pt x="1727" y="126"/>
                </a:cubicBezTo>
                <a:cubicBezTo>
                  <a:pt x="1796" y="126"/>
                  <a:pt x="1796" y="126"/>
                  <a:pt x="1796" y="126"/>
                </a:cubicBezTo>
                <a:cubicBezTo>
                  <a:pt x="1796" y="93"/>
                  <a:pt x="1796" y="93"/>
                  <a:pt x="1796" y="93"/>
                </a:cubicBezTo>
                <a:cubicBezTo>
                  <a:pt x="1796" y="89"/>
                  <a:pt x="1799" y="85"/>
                  <a:pt x="1804" y="85"/>
                </a:cubicBezTo>
                <a:cubicBezTo>
                  <a:pt x="1808" y="85"/>
                  <a:pt x="1812" y="89"/>
                  <a:pt x="1812" y="93"/>
                </a:cubicBezTo>
                <a:cubicBezTo>
                  <a:pt x="1812" y="126"/>
                  <a:pt x="1812" y="126"/>
                  <a:pt x="1812" y="126"/>
                </a:cubicBezTo>
                <a:cubicBezTo>
                  <a:pt x="1888" y="126"/>
                  <a:pt x="1888" y="126"/>
                  <a:pt x="1888" y="126"/>
                </a:cubicBezTo>
                <a:cubicBezTo>
                  <a:pt x="1888" y="50"/>
                  <a:pt x="1888" y="50"/>
                  <a:pt x="1888" y="50"/>
                </a:cubicBezTo>
                <a:cubicBezTo>
                  <a:pt x="1888" y="45"/>
                  <a:pt x="1892" y="42"/>
                  <a:pt x="1896" y="42"/>
                </a:cubicBezTo>
                <a:cubicBezTo>
                  <a:pt x="1901" y="42"/>
                  <a:pt x="1905" y="45"/>
                  <a:pt x="1905" y="50"/>
                </a:cubicBezTo>
                <a:cubicBezTo>
                  <a:pt x="1905" y="126"/>
                  <a:pt x="1905" y="126"/>
                  <a:pt x="1905" y="126"/>
                </a:cubicBezTo>
                <a:cubicBezTo>
                  <a:pt x="1973" y="126"/>
                  <a:pt x="1973" y="126"/>
                  <a:pt x="1973" y="126"/>
                </a:cubicBezTo>
                <a:cubicBezTo>
                  <a:pt x="1973" y="93"/>
                  <a:pt x="1973" y="93"/>
                  <a:pt x="1973" y="93"/>
                </a:cubicBezTo>
                <a:cubicBezTo>
                  <a:pt x="1973" y="89"/>
                  <a:pt x="1976" y="85"/>
                  <a:pt x="1981" y="85"/>
                </a:cubicBezTo>
                <a:cubicBezTo>
                  <a:pt x="1985" y="85"/>
                  <a:pt x="1989" y="89"/>
                  <a:pt x="1989" y="93"/>
                </a:cubicBezTo>
                <a:cubicBezTo>
                  <a:pt x="1989" y="126"/>
                  <a:pt x="1989" y="126"/>
                  <a:pt x="1989" y="126"/>
                </a:cubicBezTo>
                <a:cubicBezTo>
                  <a:pt x="2068" y="126"/>
                  <a:pt x="2068" y="126"/>
                  <a:pt x="2068" y="126"/>
                </a:cubicBezTo>
                <a:cubicBezTo>
                  <a:pt x="2068" y="50"/>
                  <a:pt x="2068" y="50"/>
                  <a:pt x="2068" y="50"/>
                </a:cubicBezTo>
                <a:cubicBezTo>
                  <a:pt x="2068" y="45"/>
                  <a:pt x="2072" y="42"/>
                  <a:pt x="2077" y="42"/>
                </a:cubicBezTo>
                <a:cubicBezTo>
                  <a:pt x="2081" y="42"/>
                  <a:pt x="2085" y="45"/>
                  <a:pt x="2085" y="50"/>
                </a:cubicBezTo>
                <a:cubicBezTo>
                  <a:pt x="2085" y="126"/>
                  <a:pt x="2085" y="126"/>
                  <a:pt x="2085" y="126"/>
                </a:cubicBezTo>
                <a:cubicBezTo>
                  <a:pt x="2153" y="126"/>
                  <a:pt x="2153" y="126"/>
                  <a:pt x="2153" y="126"/>
                </a:cubicBezTo>
                <a:cubicBezTo>
                  <a:pt x="2153" y="93"/>
                  <a:pt x="2153" y="93"/>
                  <a:pt x="2153" y="93"/>
                </a:cubicBezTo>
                <a:cubicBezTo>
                  <a:pt x="2153" y="89"/>
                  <a:pt x="2156" y="85"/>
                  <a:pt x="2161" y="85"/>
                </a:cubicBezTo>
                <a:cubicBezTo>
                  <a:pt x="2165" y="85"/>
                  <a:pt x="2169" y="89"/>
                  <a:pt x="2169" y="93"/>
                </a:cubicBezTo>
                <a:cubicBezTo>
                  <a:pt x="2169" y="126"/>
                  <a:pt x="2169" y="126"/>
                  <a:pt x="2169" y="126"/>
                </a:cubicBezTo>
                <a:cubicBezTo>
                  <a:pt x="2248" y="126"/>
                  <a:pt x="2248" y="126"/>
                  <a:pt x="2248" y="126"/>
                </a:cubicBezTo>
                <a:cubicBezTo>
                  <a:pt x="2248" y="50"/>
                  <a:pt x="2248" y="50"/>
                  <a:pt x="2248" y="50"/>
                </a:cubicBezTo>
                <a:cubicBezTo>
                  <a:pt x="2248" y="45"/>
                  <a:pt x="2251" y="42"/>
                  <a:pt x="2256" y="42"/>
                </a:cubicBezTo>
                <a:cubicBezTo>
                  <a:pt x="2260" y="42"/>
                  <a:pt x="2264" y="45"/>
                  <a:pt x="2264" y="50"/>
                </a:cubicBezTo>
                <a:cubicBezTo>
                  <a:pt x="2264" y="126"/>
                  <a:pt x="2264" y="126"/>
                  <a:pt x="2264" y="126"/>
                </a:cubicBezTo>
                <a:cubicBezTo>
                  <a:pt x="2332" y="126"/>
                  <a:pt x="2332" y="126"/>
                  <a:pt x="2332" y="126"/>
                </a:cubicBezTo>
                <a:cubicBezTo>
                  <a:pt x="2332" y="93"/>
                  <a:pt x="2332" y="93"/>
                  <a:pt x="2332" y="93"/>
                </a:cubicBezTo>
                <a:cubicBezTo>
                  <a:pt x="2332" y="89"/>
                  <a:pt x="2336" y="85"/>
                  <a:pt x="2340" y="85"/>
                </a:cubicBezTo>
                <a:cubicBezTo>
                  <a:pt x="2344" y="85"/>
                  <a:pt x="2348" y="89"/>
                  <a:pt x="2348" y="93"/>
                </a:cubicBezTo>
                <a:cubicBezTo>
                  <a:pt x="2348" y="126"/>
                  <a:pt x="2348" y="126"/>
                  <a:pt x="2348" y="126"/>
                </a:cubicBezTo>
                <a:cubicBezTo>
                  <a:pt x="2425" y="126"/>
                  <a:pt x="2425" y="126"/>
                  <a:pt x="2425" y="126"/>
                </a:cubicBezTo>
                <a:cubicBezTo>
                  <a:pt x="2425" y="50"/>
                  <a:pt x="2425" y="50"/>
                  <a:pt x="2425" y="50"/>
                </a:cubicBezTo>
                <a:cubicBezTo>
                  <a:pt x="2425" y="45"/>
                  <a:pt x="2429" y="42"/>
                  <a:pt x="2433" y="42"/>
                </a:cubicBezTo>
                <a:cubicBezTo>
                  <a:pt x="2437" y="42"/>
                  <a:pt x="2441" y="45"/>
                  <a:pt x="2441" y="50"/>
                </a:cubicBezTo>
                <a:cubicBezTo>
                  <a:pt x="2441" y="126"/>
                  <a:pt x="2441" y="126"/>
                  <a:pt x="2441" y="126"/>
                </a:cubicBezTo>
                <a:cubicBezTo>
                  <a:pt x="2509" y="126"/>
                  <a:pt x="2509" y="126"/>
                  <a:pt x="2509" y="126"/>
                </a:cubicBezTo>
                <a:cubicBezTo>
                  <a:pt x="2509" y="93"/>
                  <a:pt x="2509" y="93"/>
                  <a:pt x="2509" y="93"/>
                </a:cubicBezTo>
                <a:cubicBezTo>
                  <a:pt x="2509" y="89"/>
                  <a:pt x="2513" y="85"/>
                  <a:pt x="2517" y="85"/>
                </a:cubicBezTo>
                <a:cubicBezTo>
                  <a:pt x="2522" y="85"/>
                  <a:pt x="2525" y="89"/>
                  <a:pt x="2525" y="93"/>
                </a:cubicBezTo>
                <a:cubicBezTo>
                  <a:pt x="2525" y="126"/>
                  <a:pt x="2525" y="126"/>
                  <a:pt x="2525" y="126"/>
                </a:cubicBezTo>
                <a:cubicBezTo>
                  <a:pt x="2593" y="126"/>
                  <a:pt x="2593" y="126"/>
                  <a:pt x="2593" y="126"/>
                </a:cubicBezTo>
                <a:cubicBezTo>
                  <a:pt x="2608" y="126"/>
                  <a:pt x="2608" y="126"/>
                  <a:pt x="2608" y="126"/>
                </a:cubicBezTo>
                <a:cubicBezTo>
                  <a:pt x="2608" y="50"/>
                  <a:pt x="2608" y="50"/>
                  <a:pt x="2608" y="50"/>
                </a:cubicBezTo>
                <a:cubicBezTo>
                  <a:pt x="2608" y="45"/>
                  <a:pt x="2611" y="42"/>
                  <a:pt x="2616" y="42"/>
                </a:cubicBezTo>
                <a:cubicBezTo>
                  <a:pt x="2620" y="42"/>
                  <a:pt x="2624" y="45"/>
                  <a:pt x="2624" y="50"/>
                </a:cubicBezTo>
                <a:cubicBezTo>
                  <a:pt x="2624" y="126"/>
                  <a:pt x="2624" y="126"/>
                  <a:pt x="2624" y="126"/>
                </a:cubicBezTo>
                <a:cubicBezTo>
                  <a:pt x="2692" y="126"/>
                  <a:pt x="2692" y="126"/>
                  <a:pt x="2692" y="126"/>
                </a:cubicBezTo>
                <a:cubicBezTo>
                  <a:pt x="2692" y="93"/>
                  <a:pt x="2692" y="93"/>
                  <a:pt x="2692" y="93"/>
                </a:cubicBezTo>
                <a:cubicBezTo>
                  <a:pt x="2692" y="89"/>
                  <a:pt x="2696" y="85"/>
                  <a:pt x="2700" y="85"/>
                </a:cubicBezTo>
                <a:cubicBezTo>
                  <a:pt x="2705" y="85"/>
                  <a:pt x="2708" y="89"/>
                  <a:pt x="2708" y="93"/>
                </a:cubicBezTo>
                <a:cubicBezTo>
                  <a:pt x="2708" y="126"/>
                  <a:pt x="2708" y="126"/>
                  <a:pt x="2708" y="126"/>
                </a:cubicBezTo>
                <a:cubicBezTo>
                  <a:pt x="2779" y="126"/>
                  <a:pt x="2779" y="126"/>
                  <a:pt x="2779" y="126"/>
                </a:cubicBezTo>
                <a:cubicBezTo>
                  <a:pt x="2779" y="50"/>
                  <a:pt x="2779" y="50"/>
                  <a:pt x="2779" y="50"/>
                </a:cubicBezTo>
                <a:cubicBezTo>
                  <a:pt x="2779" y="45"/>
                  <a:pt x="2783" y="42"/>
                  <a:pt x="2787" y="42"/>
                </a:cubicBezTo>
                <a:cubicBezTo>
                  <a:pt x="2792" y="42"/>
                  <a:pt x="2795" y="45"/>
                  <a:pt x="2795" y="50"/>
                </a:cubicBezTo>
                <a:cubicBezTo>
                  <a:pt x="2795" y="126"/>
                  <a:pt x="2795" y="126"/>
                  <a:pt x="2795" y="126"/>
                </a:cubicBezTo>
                <a:cubicBezTo>
                  <a:pt x="2820" y="126"/>
                  <a:pt x="2820" y="126"/>
                  <a:pt x="2820" y="126"/>
                </a:cubicBezTo>
                <a:cubicBezTo>
                  <a:pt x="2863" y="126"/>
                  <a:pt x="2863" y="126"/>
                  <a:pt x="2863" y="126"/>
                </a:cubicBezTo>
                <a:cubicBezTo>
                  <a:pt x="2863" y="93"/>
                  <a:pt x="2863" y="93"/>
                  <a:pt x="2863" y="93"/>
                </a:cubicBezTo>
                <a:cubicBezTo>
                  <a:pt x="2863" y="89"/>
                  <a:pt x="2867" y="85"/>
                  <a:pt x="2871" y="85"/>
                </a:cubicBezTo>
                <a:cubicBezTo>
                  <a:pt x="2876" y="85"/>
                  <a:pt x="2880" y="89"/>
                  <a:pt x="2880" y="93"/>
                </a:cubicBezTo>
                <a:cubicBezTo>
                  <a:pt x="2880" y="126"/>
                  <a:pt x="2880" y="126"/>
                  <a:pt x="2880" y="126"/>
                </a:cubicBezTo>
                <a:cubicBezTo>
                  <a:pt x="2959" y="126"/>
                  <a:pt x="2959" y="126"/>
                  <a:pt x="2959" y="126"/>
                </a:cubicBezTo>
                <a:cubicBezTo>
                  <a:pt x="2959" y="50"/>
                  <a:pt x="2959" y="50"/>
                  <a:pt x="2959" y="50"/>
                </a:cubicBezTo>
                <a:cubicBezTo>
                  <a:pt x="2959" y="45"/>
                  <a:pt x="2963" y="42"/>
                  <a:pt x="2967" y="42"/>
                </a:cubicBezTo>
                <a:cubicBezTo>
                  <a:pt x="2972" y="42"/>
                  <a:pt x="2975" y="45"/>
                  <a:pt x="2975" y="50"/>
                </a:cubicBezTo>
                <a:cubicBezTo>
                  <a:pt x="2975" y="126"/>
                  <a:pt x="2975" y="126"/>
                  <a:pt x="2975" y="126"/>
                </a:cubicBezTo>
                <a:cubicBezTo>
                  <a:pt x="2985" y="126"/>
                  <a:pt x="2985" y="126"/>
                  <a:pt x="2985" y="126"/>
                </a:cubicBezTo>
                <a:cubicBezTo>
                  <a:pt x="3005" y="126"/>
                  <a:pt x="3005" y="126"/>
                  <a:pt x="3005" y="126"/>
                </a:cubicBezTo>
                <a:cubicBezTo>
                  <a:pt x="3035" y="126"/>
                  <a:pt x="3059" y="150"/>
                  <a:pt x="3059" y="180"/>
                </a:cubicBezTo>
                <a:cubicBezTo>
                  <a:pt x="3059" y="210"/>
                  <a:pt x="3035" y="234"/>
                  <a:pt x="3005" y="234"/>
                </a:cubicBezTo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DEF3CDA8-4084-4BCC-8BED-653F669D085A}"/>
              </a:ext>
            </a:extLst>
          </p:cNvPr>
          <p:cNvGrpSpPr/>
          <p:nvPr/>
        </p:nvGrpSpPr>
        <p:grpSpPr>
          <a:xfrm>
            <a:off x="445878" y="2814637"/>
            <a:ext cx="8472970" cy="970281"/>
            <a:chOff x="445878" y="2814637"/>
            <a:chExt cx="8472970" cy="970281"/>
          </a:xfrm>
        </p:grpSpPr>
        <p:sp>
          <p:nvSpPr>
            <p:cNvPr id="221" name="Freeform 110">
              <a:extLst>
                <a:ext uri="{FF2B5EF4-FFF2-40B4-BE49-F238E27FC236}">
                  <a16:creationId xmlns:a16="http://schemas.microsoft.com/office/drawing/2014/main" id="{E8891480-27D1-4109-875C-0599AE673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79" y="3111282"/>
              <a:ext cx="772517" cy="379048"/>
            </a:xfrm>
            <a:custGeom>
              <a:avLst/>
              <a:gdLst>
                <a:gd name="T0" fmla="*/ 317 w 317"/>
                <a:gd name="T1" fmla="*/ 0 h 155"/>
                <a:gd name="T2" fmla="*/ 317 w 317"/>
                <a:gd name="T3" fmla="*/ 155 h 155"/>
                <a:gd name="T4" fmla="*/ 60 w 317"/>
                <a:gd name="T5" fmla="*/ 155 h 155"/>
                <a:gd name="T6" fmla="*/ 0 w 317"/>
                <a:gd name="T7" fmla="*/ 94 h 155"/>
                <a:gd name="T8" fmla="*/ 0 w 317"/>
                <a:gd name="T9" fmla="*/ 59 h 155"/>
                <a:gd name="T10" fmla="*/ 59 w 317"/>
                <a:gd name="T11" fmla="*/ 0 h 155"/>
                <a:gd name="T12" fmla="*/ 317 w 317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155">
                  <a:moveTo>
                    <a:pt x="317" y="0"/>
                  </a:moveTo>
                  <a:cubicBezTo>
                    <a:pt x="317" y="155"/>
                    <a:pt x="317" y="155"/>
                    <a:pt x="317" y="155"/>
                  </a:cubicBezTo>
                  <a:cubicBezTo>
                    <a:pt x="60" y="155"/>
                    <a:pt x="60" y="155"/>
                    <a:pt x="60" y="155"/>
                  </a:cubicBezTo>
                  <a:cubicBezTo>
                    <a:pt x="27" y="155"/>
                    <a:pt x="0" y="127"/>
                    <a:pt x="0" y="9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27" y="0"/>
                    <a:pt x="59" y="0"/>
                  </a:cubicBezTo>
                  <a:lnTo>
                    <a:pt x="317" y="0"/>
                  </a:lnTo>
                  <a:close/>
                </a:path>
              </a:pathLst>
            </a:custGeom>
            <a:solidFill>
              <a:srgbClr val="91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111">
              <a:extLst>
                <a:ext uri="{FF2B5EF4-FFF2-40B4-BE49-F238E27FC236}">
                  <a16:creationId xmlns:a16="http://schemas.microsoft.com/office/drawing/2014/main" id="{2D59E966-7FAA-4968-AF31-7ED7EFC7CA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878" y="2814637"/>
              <a:ext cx="8472970" cy="970281"/>
            </a:xfrm>
            <a:custGeom>
              <a:avLst/>
              <a:gdLst>
                <a:gd name="T0" fmla="*/ 3420 w 3478"/>
                <a:gd name="T1" fmla="*/ 58 h 396"/>
                <a:gd name="T2" fmla="*/ 3280 w 3478"/>
                <a:gd name="T3" fmla="*/ 0 h 396"/>
                <a:gd name="T4" fmla="*/ 2889 w 3478"/>
                <a:gd name="T5" fmla="*/ 0 h 396"/>
                <a:gd name="T6" fmla="*/ 2889 w 3478"/>
                <a:gd name="T7" fmla="*/ 0 h 396"/>
                <a:gd name="T8" fmla="*/ 2795 w 3478"/>
                <a:gd name="T9" fmla="*/ 0 h 396"/>
                <a:gd name="T10" fmla="*/ 2586 w 3478"/>
                <a:gd name="T11" fmla="*/ 0 h 396"/>
                <a:gd name="T12" fmla="*/ 593 w 3478"/>
                <a:gd name="T13" fmla="*/ 0 h 396"/>
                <a:gd name="T14" fmla="*/ 510 w 3478"/>
                <a:gd name="T15" fmla="*/ 23 h 396"/>
                <a:gd name="T16" fmla="*/ 449 w 3478"/>
                <a:gd name="T17" fmla="*/ 85 h 396"/>
                <a:gd name="T18" fmla="*/ 431 w 3478"/>
                <a:gd name="T19" fmla="*/ 105 h 396"/>
                <a:gd name="T20" fmla="*/ 405 w 3478"/>
                <a:gd name="T21" fmla="*/ 111 h 396"/>
                <a:gd name="T22" fmla="*/ 68 w 3478"/>
                <a:gd name="T23" fmla="*/ 111 h 396"/>
                <a:gd name="T24" fmla="*/ 20 w 3478"/>
                <a:gd name="T25" fmla="*/ 131 h 396"/>
                <a:gd name="T26" fmla="*/ 0 w 3478"/>
                <a:gd name="T27" fmla="*/ 180 h 396"/>
                <a:gd name="T28" fmla="*/ 0 w 3478"/>
                <a:gd name="T29" fmla="*/ 215 h 396"/>
                <a:gd name="T30" fmla="*/ 20 w 3478"/>
                <a:gd name="T31" fmla="*/ 264 h 396"/>
                <a:gd name="T32" fmla="*/ 69 w 3478"/>
                <a:gd name="T33" fmla="*/ 285 h 396"/>
                <a:gd name="T34" fmla="*/ 403 w 3478"/>
                <a:gd name="T35" fmla="*/ 285 h 396"/>
                <a:gd name="T36" fmla="*/ 429 w 3478"/>
                <a:gd name="T37" fmla="*/ 292 h 396"/>
                <a:gd name="T38" fmla="*/ 448 w 3478"/>
                <a:gd name="T39" fmla="*/ 311 h 396"/>
                <a:gd name="T40" fmla="*/ 507 w 3478"/>
                <a:gd name="T41" fmla="*/ 373 h 396"/>
                <a:gd name="T42" fmla="*/ 589 w 3478"/>
                <a:gd name="T43" fmla="*/ 396 h 396"/>
                <a:gd name="T44" fmla="*/ 2586 w 3478"/>
                <a:gd name="T45" fmla="*/ 396 h 396"/>
                <a:gd name="T46" fmla="*/ 2795 w 3478"/>
                <a:gd name="T47" fmla="*/ 396 h 396"/>
                <a:gd name="T48" fmla="*/ 2854 w 3478"/>
                <a:gd name="T49" fmla="*/ 396 h 396"/>
                <a:gd name="T50" fmla="*/ 2889 w 3478"/>
                <a:gd name="T51" fmla="*/ 396 h 396"/>
                <a:gd name="T52" fmla="*/ 3280 w 3478"/>
                <a:gd name="T53" fmla="*/ 396 h 396"/>
                <a:gd name="T54" fmla="*/ 3420 w 3478"/>
                <a:gd name="T55" fmla="*/ 338 h 396"/>
                <a:gd name="T56" fmla="*/ 3478 w 3478"/>
                <a:gd name="T57" fmla="*/ 198 h 396"/>
                <a:gd name="T58" fmla="*/ 3420 w 3478"/>
                <a:gd name="T59" fmla="*/ 58 h 396"/>
                <a:gd name="T60" fmla="*/ 2832 w 3478"/>
                <a:gd name="T61" fmla="*/ 377 h 396"/>
                <a:gd name="T62" fmla="*/ 2795 w 3478"/>
                <a:gd name="T63" fmla="*/ 377 h 396"/>
                <a:gd name="T64" fmla="*/ 2586 w 3478"/>
                <a:gd name="T65" fmla="*/ 377 h 396"/>
                <a:gd name="T66" fmla="*/ 589 w 3478"/>
                <a:gd name="T67" fmla="*/ 377 h 396"/>
                <a:gd name="T68" fmla="*/ 517 w 3478"/>
                <a:gd name="T69" fmla="*/ 357 h 396"/>
                <a:gd name="T70" fmla="*/ 464 w 3478"/>
                <a:gd name="T71" fmla="*/ 302 h 396"/>
                <a:gd name="T72" fmla="*/ 439 w 3478"/>
                <a:gd name="T73" fmla="*/ 276 h 396"/>
                <a:gd name="T74" fmla="*/ 403 w 3478"/>
                <a:gd name="T75" fmla="*/ 266 h 396"/>
                <a:gd name="T76" fmla="*/ 69 w 3478"/>
                <a:gd name="T77" fmla="*/ 266 h 396"/>
                <a:gd name="T78" fmla="*/ 33 w 3478"/>
                <a:gd name="T79" fmla="*/ 251 h 396"/>
                <a:gd name="T80" fmla="*/ 18 w 3478"/>
                <a:gd name="T81" fmla="*/ 215 h 396"/>
                <a:gd name="T82" fmla="*/ 18 w 3478"/>
                <a:gd name="T83" fmla="*/ 180 h 396"/>
                <a:gd name="T84" fmla="*/ 33 w 3478"/>
                <a:gd name="T85" fmla="*/ 144 h 396"/>
                <a:gd name="T86" fmla="*/ 68 w 3478"/>
                <a:gd name="T87" fmla="*/ 130 h 396"/>
                <a:gd name="T88" fmla="*/ 405 w 3478"/>
                <a:gd name="T89" fmla="*/ 130 h 396"/>
                <a:gd name="T90" fmla="*/ 440 w 3478"/>
                <a:gd name="T91" fmla="*/ 120 h 396"/>
                <a:gd name="T92" fmla="*/ 465 w 3478"/>
                <a:gd name="T93" fmla="*/ 94 h 396"/>
                <a:gd name="T94" fmla="*/ 519 w 3478"/>
                <a:gd name="T95" fmla="*/ 39 h 396"/>
                <a:gd name="T96" fmla="*/ 593 w 3478"/>
                <a:gd name="T97" fmla="*/ 19 h 396"/>
                <a:gd name="T98" fmla="*/ 2586 w 3478"/>
                <a:gd name="T99" fmla="*/ 19 h 396"/>
                <a:gd name="T100" fmla="*/ 2795 w 3478"/>
                <a:gd name="T101" fmla="*/ 19 h 396"/>
                <a:gd name="T102" fmla="*/ 2834 w 3478"/>
                <a:gd name="T103" fmla="*/ 19 h 396"/>
                <a:gd name="T104" fmla="*/ 2889 w 3478"/>
                <a:gd name="T105" fmla="*/ 19 h 396"/>
                <a:gd name="T106" fmla="*/ 3190 w 3478"/>
                <a:gd name="T107" fmla="*/ 19 h 396"/>
                <a:gd name="T108" fmla="*/ 3213 w 3478"/>
                <a:gd name="T109" fmla="*/ 133 h 396"/>
                <a:gd name="T110" fmla="*/ 3082 w 3478"/>
                <a:gd name="T111" fmla="*/ 377 h 396"/>
                <a:gd name="T112" fmla="*/ 2889 w 3478"/>
                <a:gd name="T113" fmla="*/ 377 h 396"/>
                <a:gd name="T114" fmla="*/ 2832 w 3478"/>
                <a:gd name="T115" fmla="*/ 3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78" h="396">
                  <a:moveTo>
                    <a:pt x="3420" y="58"/>
                  </a:moveTo>
                  <a:cubicBezTo>
                    <a:pt x="3384" y="22"/>
                    <a:pt x="3334" y="0"/>
                    <a:pt x="3280" y="0"/>
                  </a:cubicBezTo>
                  <a:cubicBezTo>
                    <a:pt x="2889" y="0"/>
                    <a:pt x="2889" y="0"/>
                    <a:pt x="2889" y="0"/>
                  </a:cubicBezTo>
                  <a:cubicBezTo>
                    <a:pt x="2889" y="0"/>
                    <a:pt x="2889" y="0"/>
                    <a:pt x="2889" y="0"/>
                  </a:cubicBezTo>
                  <a:cubicBezTo>
                    <a:pt x="2795" y="0"/>
                    <a:pt x="2795" y="0"/>
                    <a:pt x="2795" y="0"/>
                  </a:cubicBezTo>
                  <a:cubicBezTo>
                    <a:pt x="2586" y="0"/>
                    <a:pt x="2586" y="0"/>
                    <a:pt x="2586" y="0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563" y="0"/>
                    <a:pt x="534" y="8"/>
                    <a:pt x="510" y="23"/>
                  </a:cubicBezTo>
                  <a:cubicBezTo>
                    <a:pt x="484" y="38"/>
                    <a:pt x="463" y="59"/>
                    <a:pt x="449" y="85"/>
                  </a:cubicBezTo>
                  <a:cubicBezTo>
                    <a:pt x="444" y="94"/>
                    <a:pt x="438" y="100"/>
                    <a:pt x="431" y="105"/>
                  </a:cubicBezTo>
                  <a:cubicBezTo>
                    <a:pt x="423" y="109"/>
                    <a:pt x="414" y="111"/>
                    <a:pt x="405" y="111"/>
                  </a:cubicBezTo>
                  <a:cubicBezTo>
                    <a:pt x="68" y="111"/>
                    <a:pt x="68" y="111"/>
                    <a:pt x="68" y="111"/>
                  </a:cubicBezTo>
                  <a:cubicBezTo>
                    <a:pt x="49" y="111"/>
                    <a:pt x="32" y="119"/>
                    <a:pt x="20" y="131"/>
                  </a:cubicBezTo>
                  <a:cubicBezTo>
                    <a:pt x="8" y="144"/>
                    <a:pt x="0" y="161"/>
                    <a:pt x="0" y="18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34"/>
                    <a:pt x="8" y="252"/>
                    <a:pt x="20" y="264"/>
                  </a:cubicBezTo>
                  <a:cubicBezTo>
                    <a:pt x="33" y="277"/>
                    <a:pt x="50" y="285"/>
                    <a:pt x="69" y="285"/>
                  </a:cubicBezTo>
                  <a:cubicBezTo>
                    <a:pt x="403" y="285"/>
                    <a:pt x="403" y="285"/>
                    <a:pt x="403" y="285"/>
                  </a:cubicBezTo>
                  <a:cubicBezTo>
                    <a:pt x="413" y="285"/>
                    <a:pt x="422" y="287"/>
                    <a:pt x="429" y="292"/>
                  </a:cubicBezTo>
                  <a:cubicBezTo>
                    <a:pt x="437" y="296"/>
                    <a:pt x="443" y="303"/>
                    <a:pt x="448" y="311"/>
                  </a:cubicBezTo>
                  <a:cubicBezTo>
                    <a:pt x="462" y="337"/>
                    <a:pt x="482" y="358"/>
                    <a:pt x="507" y="373"/>
                  </a:cubicBezTo>
                  <a:cubicBezTo>
                    <a:pt x="531" y="388"/>
                    <a:pt x="560" y="396"/>
                    <a:pt x="589" y="396"/>
                  </a:cubicBezTo>
                  <a:cubicBezTo>
                    <a:pt x="2586" y="396"/>
                    <a:pt x="2586" y="396"/>
                    <a:pt x="2586" y="396"/>
                  </a:cubicBezTo>
                  <a:cubicBezTo>
                    <a:pt x="2795" y="396"/>
                    <a:pt x="2795" y="396"/>
                    <a:pt x="2795" y="396"/>
                  </a:cubicBezTo>
                  <a:cubicBezTo>
                    <a:pt x="2854" y="396"/>
                    <a:pt x="2854" y="396"/>
                    <a:pt x="2854" y="396"/>
                  </a:cubicBezTo>
                  <a:cubicBezTo>
                    <a:pt x="2889" y="396"/>
                    <a:pt x="2889" y="396"/>
                    <a:pt x="2889" y="396"/>
                  </a:cubicBezTo>
                  <a:cubicBezTo>
                    <a:pt x="3280" y="396"/>
                    <a:pt x="3280" y="396"/>
                    <a:pt x="3280" y="396"/>
                  </a:cubicBezTo>
                  <a:cubicBezTo>
                    <a:pt x="3334" y="396"/>
                    <a:pt x="3384" y="374"/>
                    <a:pt x="3420" y="338"/>
                  </a:cubicBezTo>
                  <a:cubicBezTo>
                    <a:pt x="3456" y="302"/>
                    <a:pt x="3478" y="252"/>
                    <a:pt x="3478" y="198"/>
                  </a:cubicBezTo>
                  <a:cubicBezTo>
                    <a:pt x="3478" y="144"/>
                    <a:pt x="3456" y="94"/>
                    <a:pt x="3420" y="58"/>
                  </a:cubicBezTo>
                  <a:moveTo>
                    <a:pt x="2832" y="377"/>
                  </a:moveTo>
                  <a:cubicBezTo>
                    <a:pt x="2795" y="377"/>
                    <a:pt x="2795" y="377"/>
                    <a:pt x="2795" y="377"/>
                  </a:cubicBezTo>
                  <a:cubicBezTo>
                    <a:pt x="2586" y="377"/>
                    <a:pt x="2586" y="377"/>
                    <a:pt x="2586" y="377"/>
                  </a:cubicBezTo>
                  <a:cubicBezTo>
                    <a:pt x="589" y="377"/>
                    <a:pt x="589" y="377"/>
                    <a:pt x="589" y="377"/>
                  </a:cubicBezTo>
                  <a:cubicBezTo>
                    <a:pt x="563" y="377"/>
                    <a:pt x="538" y="370"/>
                    <a:pt x="517" y="357"/>
                  </a:cubicBezTo>
                  <a:cubicBezTo>
                    <a:pt x="495" y="344"/>
                    <a:pt x="476" y="325"/>
                    <a:pt x="464" y="302"/>
                  </a:cubicBezTo>
                  <a:cubicBezTo>
                    <a:pt x="458" y="291"/>
                    <a:pt x="449" y="282"/>
                    <a:pt x="439" y="276"/>
                  </a:cubicBezTo>
                  <a:cubicBezTo>
                    <a:pt x="428" y="270"/>
                    <a:pt x="416" y="266"/>
                    <a:pt x="403" y="266"/>
                  </a:cubicBezTo>
                  <a:cubicBezTo>
                    <a:pt x="69" y="266"/>
                    <a:pt x="69" y="266"/>
                    <a:pt x="69" y="266"/>
                  </a:cubicBezTo>
                  <a:cubicBezTo>
                    <a:pt x="55" y="266"/>
                    <a:pt x="42" y="261"/>
                    <a:pt x="33" y="251"/>
                  </a:cubicBezTo>
                  <a:cubicBezTo>
                    <a:pt x="24" y="242"/>
                    <a:pt x="18" y="229"/>
                    <a:pt x="18" y="21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66"/>
                    <a:pt x="24" y="154"/>
                    <a:pt x="33" y="144"/>
                  </a:cubicBezTo>
                  <a:cubicBezTo>
                    <a:pt x="42" y="135"/>
                    <a:pt x="55" y="130"/>
                    <a:pt x="68" y="130"/>
                  </a:cubicBezTo>
                  <a:cubicBezTo>
                    <a:pt x="405" y="130"/>
                    <a:pt x="405" y="130"/>
                    <a:pt x="405" y="130"/>
                  </a:cubicBezTo>
                  <a:cubicBezTo>
                    <a:pt x="418" y="130"/>
                    <a:pt x="430" y="126"/>
                    <a:pt x="440" y="120"/>
                  </a:cubicBezTo>
                  <a:cubicBezTo>
                    <a:pt x="450" y="114"/>
                    <a:pt x="459" y="105"/>
                    <a:pt x="465" y="94"/>
                  </a:cubicBezTo>
                  <a:cubicBezTo>
                    <a:pt x="478" y="71"/>
                    <a:pt x="496" y="52"/>
                    <a:pt x="519" y="39"/>
                  </a:cubicBezTo>
                  <a:cubicBezTo>
                    <a:pt x="541" y="26"/>
                    <a:pt x="566" y="19"/>
                    <a:pt x="593" y="19"/>
                  </a:cubicBezTo>
                  <a:cubicBezTo>
                    <a:pt x="2586" y="19"/>
                    <a:pt x="2586" y="19"/>
                    <a:pt x="2586" y="19"/>
                  </a:cubicBezTo>
                  <a:cubicBezTo>
                    <a:pt x="2795" y="19"/>
                    <a:pt x="2795" y="19"/>
                    <a:pt x="2795" y="19"/>
                  </a:cubicBezTo>
                  <a:cubicBezTo>
                    <a:pt x="2834" y="19"/>
                    <a:pt x="2834" y="19"/>
                    <a:pt x="2834" y="19"/>
                  </a:cubicBezTo>
                  <a:cubicBezTo>
                    <a:pt x="2889" y="19"/>
                    <a:pt x="2889" y="19"/>
                    <a:pt x="2889" y="19"/>
                  </a:cubicBezTo>
                  <a:cubicBezTo>
                    <a:pt x="3190" y="19"/>
                    <a:pt x="3190" y="19"/>
                    <a:pt x="3190" y="19"/>
                  </a:cubicBezTo>
                  <a:cubicBezTo>
                    <a:pt x="3205" y="54"/>
                    <a:pt x="3213" y="92"/>
                    <a:pt x="3213" y="133"/>
                  </a:cubicBezTo>
                  <a:cubicBezTo>
                    <a:pt x="3213" y="235"/>
                    <a:pt x="3161" y="325"/>
                    <a:pt x="3082" y="377"/>
                  </a:cubicBezTo>
                  <a:cubicBezTo>
                    <a:pt x="2889" y="377"/>
                    <a:pt x="2889" y="377"/>
                    <a:pt x="2889" y="377"/>
                  </a:cubicBezTo>
                  <a:cubicBezTo>
                    <a:pt x="2832" y="377"/>
                    <a:pt x="2832" y="377"/>
                    <a:pt x="2832" y="37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112">
              <a:extLst>
                <a:ext uri="{FF2B5EF4-FFF2-40B4-BE49-F238E27FC236}">
                  <a16:creationId xmlns:a16="http://schemas.microsoft.com/office/drawing/2014/main" id="{E1DCAB8E-5CC0-4863-92B6-BEA1B2C99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721" y="3232825"/>
              <a:ext cx="593293" cy="35020"/>
            </a:xfrm>
            <a:custGeom>
              <a:avLst/>
              <a:gdLst>
                <a:gd name="T0" fmla="*/ 7 w 244"/>
                <a:gd name="T1" fmla="*/ 14 h 14"/>
                <a:gd name="T2" fmla="*/ 0 w 244"/>
                <a:gd name="T3" fmla="*/ 7 h 14"/>
                <a:gd name="T4" fmla="*/ 7 w 244"/>
                <a:gd name="T5" fmla="*/ 0 h 14"/>
                <a:gd name="T6" fmla="*/ 237 w 244"/>
                <a:gd name="T7" fmla="*/ 0 h 14"/>
                <a:gd name="T8" fmla="*/ 244 w 244"/>
                <a:gd name="T9" fmla="*/ 7 h 14"/>
                <a:gd name="T10" fmla="*/ 237 w 244"/>
                <a:gd name="T11" fmla="*/ 14 h 14"/>
                <a:gd name="T12" fmla="*/ 7 w 24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1" y="0"/>
                    <a:pt x="244" y="3"/>
                    <a:pt x="244" y="7"/>
                  </a:cubicBezTo>
                  <a:cubicBezTo>
                    <a:pt x="244" y="11"/>
                    <a:pt x="241" y="14"/>
                    <a:pt x="237" y="14"/>
                  </a:cubicBezTo>
                  <a:lnTo>
                    <a:pt x="7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4" name="Freeform 113">
            <a:extLst>
              <a:ext uri="{FF2B5EF4-FFF2-40B4-BE49-F238E27FC236}">
                <a16:creationId xmlns:a16="http://schemas.microsoft.com/office/drawing/2014/main" id="{82C2A0EF-99B1-4F81-BC5A-1C2F50C34ADA}"/>
              </a:ext>
            </a:extLst>
          </p:cNvPr>
          <p:cNvSpPr>
            <a:spLocks/>
          </p:cNvSpPr>
          <p:nvPr/>
        </p:nvSpPr>
        <p:spPr bwMode="auto">
          <a:xfrm>
            <a:off x="8484177" y="2927939"/>
            <a:ext cx="412010" cy="821958"/>
          </a:xfrm>
          <a:custGeom>
            <a:avLst/>
            <a:gdLst>
              <a:gd name="T0" fmla="*/ 92 w 169"/>
              <a:gd name="T1" fmla="*/ 0 h 336"/>
              <a:gd name="T2" fmla="*/ 0 w 169"/>
              <a:gd name="T3" fmla="*/ 224 h 336"/>
              <a:gd name="T4" fmla="*/ 21 w 169"/>
              <a:gd name="T5" fmla="*/ 336 h 336"/>
              <a:gd name="T6" fmla="*/ 169 w 169"/>
              <a:gd name="T7" fmla="*/ 152 h 336"/>
              <a:gd name="T8" fmla="*/ 92 w 169"/>
              <a:gd name="T9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336">
                <a:moveTo>
                  <a:pt x="92" y="0"/>
                </a:moveTo>
                <a:cubicBezTo>
                  <a:pt x="35" y="58"/>
                  <a:pt x="0" y="137"/>
                  <a:pt x="0" y="224"/>
                </a:cubicBezTo>
                <a:cubicBezTo>
                  <a:pt x="0" y="263"/>
                  <a:pt x="8" y="301"/>
                  <a:pt x="21" y="336"/>
                </a:cubicBezTo>
                <a:cubicBezTo>
                  <a:pt x="105" y="317"/>
                  <a:pt x="169" y="242"/>
                  <a:pt x="169" y="152"/>
                </a:cubicBezTo>
                <a:cubicBezTo>
                  <a:pt x="169" y="90"/>
                  <a:pt x="138" y="35"/>
                  <a:pt x="92" y="0"/>
                </a:cubicBezTo>
              </a:path>
            </a:pathLst>
          </a:custGeom>
          <a:solidFill>
            <a:schemeClr val="bg2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783F931D-59E6-48B1-ADB4-987E53CD6166}"/>
              </a:ext>
            </a:extLst>
          </p:cNvPr>
          <p:cNvGrpSpPr/>
          <p:nvPr/>
        </p:nvGrpSpPr>
        <p:grpSpPr>
          <a:xfrm>
            <a:off x="1883790" y="4229885"/>
            <a:ext cx="6058596" cy="671574"/>
            <a:chOff x="1883790" y="4229885"/>
            <a:chExt cx="6058596" cy="671574"/>
          </a:xfrm>
        </p:grpSpPr>
        <p:sp>
          <p:nvSpPr>
            <p:cNvPr id="226" name="Freeform 82">
              <a:extLst>
                <a:ext uri="{FF2B5EF4-FFF2-40B4-BE49-F238E27FC236}">
                  <a16:creationId xmlns:a16="http://schemas.microsoft.com/office/drawing/2014/main" id="{2579291D-0F90-4272-A6EA-793A57234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383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83">
              <a:extLst>
                <a:ext uri="{FF2B5EF4-FFF2-40B4-BE49-F238E27FC236}">
                  <a16:creationId xmlns:a16="http://schemas.microsoft.com/office/drawing/2014/main" id="{E4BC8580-4814-4E24-9461-230D21DAB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173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84">
              <a:extLst>
                <a:ext uri="{FF2B5EF4-FFF2-40B4-BE49-F238E27FC236}">
                  <a16:creationId xmlns:a16="http://schemas.microsoft.com/office/drawing/2014/main" id="{F194003E-1677-4A64-BB17-827B0D3F7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722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85">
              <a:extLst>
                <a:ext uri="{FF2B5EF4-FFF2-40B4-BE49-F238E27FC236}">
                  <a16:creationId xmlns:a16="http://schemas.microsoft.com/office/drawing/2014/main" id="{D98CBE62-EAFB-4B3A-9F75-71B00F5E5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692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86">
              <a:extLst>
                <a:ext uri="{FF2B5EF4-FFF2-40B4-BE49-F238E27FC236}">
                  <a16:creationId xmlns:a16="http://schemas.microsoft.com/office/drawing/2014/main" id="{5CB12371-7A53-41BB-A365-ECBA3A34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882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87">
              <a:extLst>
                <a:ext uri="{FF2B5EF4-FFF2-40B4-BE49-F238E27FC236}">
                  <a16:creationId xmlns:a16="http://schemas.microsoft.com/office/drawing/2014/main" id="{6DCA236E-89DC-492A-ACDA-D45824851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8671" y="4229885"/>
              <a:ext cx="3708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88">
              <a:extLst>
                <a:ext uri="{FF2B5EF4-FFF2-40B4-BE49-F238E27FC236}">
                  <a16:creationId xmlns:a16="http://schemas.microsoft.com/office/drawing/2014/main" id="{18B13F82-CD97-4F54-A48C-3781967AA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221" y="4229885"/>
              <a:ext cx="41201" cy="566513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89">
              <a:extLst>
                <a:ext uri="{FF2B5EF4-FFF2-40B4-BE49-F238E27FC236}">
                  <a16:creationId xmlns:a16="http://schemas.microsoft.com/office/drawing/2014/main" id="{F468A1B4-6898-477E-8C9A-4DE72B45C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011" y="4229885"/>
              <a:ext cx="41201" cy="566513"/>
            </a:xfrm>
            <a:custGeom>
              <a:avLst/>
              <a:gdLst>
                <a:gd name="T0" fmla="*/ 0 w 17"/>
                <a:gd name="T1" fmla="*/ 8 h 231"/>
                <a:gd name="T2" fmla="*/ 9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9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3"/>
                    <a:pt x="4" y="0"/>
                    <a:pt x="9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7"/>
                    <a:pt x="13" y="231"/>
                    <a:pt x="9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90">
              <a:extLst>
                <a:ext uri="{FF2B5EF4-FFF2-40B4-BE49-F238E27FC236}">
                  <a16:creationId xmlns:a16="http://schemas.microsoft.com/office/drawing/2014/main" id="{60D3B5F7-E1A1-4ACB-9827-A0CDB415C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328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91">
              <a:extLst>
                <a:ext uri="{FF2B5EF4-FFF2-40B4-BE49-F238E27FC236}">
                  <a16:creationId xmlns:a16="http://schemas.microsoft.com/office/drawing/2014/main" id="{26941DC6-3097-404F-BD07-7FC8A0316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118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92">
              <a:extLst>
                <a:ext uri="{FF2B5EF4-FFF2-40B4-BE49-F238E27FC236}">
                  <a16:creationId xmlns:a16="http://schemas.microsoft.com/office/drawing/2014/main" id="{57F1B551-2508-4BA0-AEAB-FE4846844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668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93">
              <a:extLst>
                <a:ext uri="{FF2B5EF4-FFF2-40B4-BE49-F238E27FC236}">
                  <a16:creationId xmlns:a16="http://schemas.microsoft.com/office/drawing/2014/main" id="{6D614E4B-05BF-45EF-99AB-A58D2B57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697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94">
              <a:extLst>
                <a:ext uri="{FF2B5EF4-FFF2-40B4-BE49-F238E27FC236}">
                  <a16:creationId xmlns:a16="http://schemas.microsoft.com/office/drawing/2014/main" id="{0E42A826-34C2-45F8-8EFE-6448E8DF5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826" y="4337007"/>
              <a:ext cx="41201" cy="564452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95">
              <a:extLst>
                <a:ext uri="{FF2B5EF4-FFF2-40B4-BE49-F238E27FC236}">
                  <a16:creationId xmlns:a16="http://schemas.microsoft.com/office/drawing/2014/main" id="{477BA5E4-A428-4F21-B940-262C2BAE2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676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96">
              <a:extLst>
                <a:ext uri="{FF2B5EF4-FFF2-40B4-BE49-F238E27FC236}">
                  <a16:creationId xmlns:a16="http://schemas.microsoft.com/office/drawing/2014/main" id="{EC3B071B-800D-46AF-A2EA-63EE2E0FA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226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97">
              <a:extLst>
                <a:ext uri="{FF2B5EF4-FFF2-40B4-BE49-F238E27FC236}">
                  <a16:creationId xmlns:a16="http://schemas.microsoft.com/office/drawing/2014/main" id="{7C503C8F-B66F-445D-B876-6AD7AF481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16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98">
              <a:extLst>
                <a:ext uri="{FF2B5EF4-FFF2-40B4-BE49-F238E27FC236}">
                  <a16:creationId xmlns:a16="http://schemas.microsoft.com/office/drawing/2014/main" id="{B9AE1419-9FFA-4CEC-8980-91924C2DE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801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99">
              <a:extLst>
                <a:ext uri="{FF2B5EF4-FFF2-40B4-BE49-F238E27FC236}">
                  <a16:creationId xmlns:a16="http://schemas.microsoft.com/office/drawing/2014/main" id="{FC2C38D4-197F-447B-B3B0-80C49F074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7350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100">
              <a:extLst>
                <a:ext uri="{FF2B5EF4-FFF2-40B4-BE49-F238E27FC236}">
                  <a16:creationId xmlns:a16="http://schemas.microsoft.com/office/drawing/2014/main" id="{4BB24FEC-737E-45E0-816C-FEDDE18F9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20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101">
              <a:extLst>
                <a:ext uri="{FF2B5EF4-FFF2-40B4-BE49-F238E27FC236}">
                  <a16:creationId xmlns:a16="http://schemas.microsoft.com/office/drawing/2014/main" id="{9EFB77BC-DC06-48B0-A10E-81BE7E9BD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0510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102">
              <a:extLst>
                <a:ext uri="{FF2B5EF4-FFF2-40B4-BE49-F238E27FC236}">
                  <a16:creationId xmlns:a16="http://schemas.microsoft.com/office/drawing/2014/main" id="{67F4137F-3681-40EA-9EFC-17A1FDFFF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7240" y="4229885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103">
              <a:extLst>
                <a:ext uri="{FF2B5EF4-FFF2-40B4-BE49-F238E27FC236}">
                  <a16:creationId xmlns:a16="http://schemas.microsoft.com/office/drawing/2014/main" id="{B9A3F7C6-9F9E-4874-9B79-8DD74D7B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46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104">
              <a:extLst>
                <a:ext uri="{FF2B5EF4-FFF2-40B4-BE49-F238E27FC236}">
                  <a16:creationId xmlns:a16="http://schemas.microsoft.com/office/drawing/2014/main" id="{846D9799-0357-4F61-854A-8DE2DADF0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296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105">
              <a:extLst>
                <a:ext uri="{FF2B5EF4-FFF2-40B4-BE49-F238E27FC236}">
                  <a16:creationId xmlns:a16="http://schemas.microsoft.com/office/drawing/2014/main" id="{1436F013-7C6C-424E-BC6D-89B50A1D1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325" y="4337007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106">
              <a:extLst>
                <a:ext uri="{FF2B5EF4-FFF2-40B4-BE49-F238E27FC236}">
                  <a16:creationId xmlns:a16="http://schemas.microsoft.com/office/drawing/2014/main" id="{4F798F45-2784-4F0F-ABB0-CF2525D0F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454" y="4337007"/>
              <a:ext cx="41201" cy="564452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107">
              <a:extLst>
                <a:ext uri="{FF2B5EF4-FFF2-40B4-BE49-F238E27FC236}">
                  <a16:creationId xmlns:a16="http://schemas.microsoft.com/office/drawing/2014/main" id="{8B1F44E1-2CD1-4F86-B2F1-9216B384A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790" y="4357608"/>
              <a:ext cx="6058596" cy="422309"/>
            </a:xfrm>
            <a:custGeom>
              <a:avLst/>
              <a:gdLst>
                <a:gd name="T0" fmla="*/ 2433 w 2487"/>
                <a:gd name="T1" fmla="*/ 32 h 172"/>
                <a:gd name="T2" fmla="*/ 2413 w 2487"/>
                <a:gd name="T3" fmla="*/ 32 h 172"/>
                <a:gd name="T4" fmla="*/ 2393 w 2487"/>
                <a:gd name="T5" fmla="*/ 32 h 172"/>
                <a:gd name="T6" fmla="*/ 2248 w 2487"/>
                <a:gd name="T7" fmla="*/ 32 h 172"/>
                <a:gd name="T8" fmla="*/ 2039 w 2487"/>
                <a:gd name="T9" fmla="*/ 32 h 172"/>
                <a:gd name="T10" fmla="*/ 2021 w 2487"/>
                <a:gd name="T11" fmla="*/ 32 h 172"/>
                <a:gd name="T12" fmla="*/ 1951 w 2487"/>
                <a:gd name="T13" fmla="*/ 32 h 172"/>
                <a:gd name="T14" fmla="*/ 878 w 2487"/>
                <a:gd name="T15" fmla="*/ 32 h 172"/>
                <a:gd name="T16" fmla="*/ 154 w 2487"/>
                <a:gd name="T17" fmla="*/ 32 h 172"/>
                <a:gd name="T18" fmla="*/ 87 w 2487"/>
                <a:gd name="T19" fmla="*/ 0 h 172"/>
                <a:gd name="T20" fmla="*/ 0 w 2487"/>
                <a:gd name="T21" fmla="*/ 86 h 172"/>
                <a:gd name="T22" fmla="*/ 87 w 2487"/>
                <a:gd name="T23" fmla="*/ 172 h 172"/>
                <a:gd name="T24" fmla="*/ 154 w 2487"/>
                <a:gd name="T25" fmla="*/ 140 h 172"/>
                <a:gd name="T26" fmla="*/ 878 w 2487"/>
                <a:gd name="T27" fmla="*/ 140 h 172"/>
                <a:gd name="T28" fmla="*/ 1951 w 2487"/>
                <a:gd name="T29" fmla="*/ 140 h 172"/>
                <a:gd name="T30" fmla="*/ 2021 w 2487"/>
                <a:gd name="T31" fmla="*/ 140 h 172"/>
                <a:gd name="T32" fmla="*/ 2195 w 2487"/>
                <a:gd name="T33" fmla="*/ 140 h 172"/>
                <a:gd name="T34" fmla="*/ 2248 w 2487"/>
                <a:gd name="T35" fmla="*/ 140 h 172"/>
                <a:gd name="T36" fmla="*/ 2393 w 2487"/>
                <a:gd name="T37" fmla="*/ 140 h 172"/>
                <a:gd name="T38" fmla="*/ 2405 w 2487"/>
                <a:gd name="T39" fmla="*/ 140 h 172"/>
                <a:gd name="T40" fmla="*/ 2433 w 2487"/>
                <a:gd name="T41" fmla="*/ 140 h 172"/>
                <a:gd name="T42" fmla="*/ 2487 w 2487"/>
                <a:gd name="T43" fmla="*/ 86 h 172"/>
                <a:gd name="T44" fmla="*/ 2433 w 2487"/>
                <a:gd name="T45" fmla="*/ 3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87" h="172">
                  <a:moveTo>
                    <a:pt x="2433" y="32"/>
                  </a:moveTo>
                  <a:cubicBezTo>
                    <a:pt x="2413" y="32"/>
                    <a:pt x="2413" y="32"/>
                    <a:pt x="2413" y="32"/>
                  </a:cubicBezTo>
                  <a:cubicBezTo>
                    <a:pt x="2393" y="32"/>
                    <a:pt x="2393" y="32"/>
                    <a:pt x="2393" y="32"/>
                  </a:cubicBezTo>
                  <a:cubicBezTo>
                    <a:pt x="2248" y="32"/>
                    <a:pt x="2248" y="32"/>
                    <a:pt x="2248" y="32"/>
                  </a:cubicBezTo>
                  <a:cubicBezTo>
                    <a:pt x="2039" y="32"/>
                    <a:pt x="2039" y="32"/>
                    <a:pt x="2039" y="32"/>
                  </a:cubicBezTo>
                  <a:cubicBezTo>
                    <a:pt x="2021" y="32"/>
                    <a:pt x="2021" y="32"/>
                    <a:pt x="2021" y="32"/>
                  </a:cubicBezTo>
                  <a:cubicBezTo>
                    <a:pt x="1951" y="32"/>
                    <a:pt x="1951" y="32"/>
                    <a:pt x="1951" y="32"/>
                  </a:cubicBezTo>
                  <a:cubicBezTo>
                    <a:pt x="878" y="32"/>
                    <a:pt x="878" y="32"/>
                    <a:pt x="878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39" y="12"/>
                    <a:pt x="114" y="0"/>
                    <a:pt x="87" y="0"/>
                  </a:cubicBezTo>
                  <a:cubicBezTo>
                    <a:pt x="39" y="0"/>
                    <a:pt x="0" y="38"/>
                    <a:pt x="0" y="86"/>
                  </a:cubicBezTo>
                  <a:cubicBezTo>
                    <a:pt x="0" y="134"/>
                    <a:pt x="39" y="172"/>
                    <a:pt x="87" y="172"/>
                  </a:cubicBezTo>
                  <a:cubicBezTo>
                    <a:pt x="114" y="172"/>
                    <a:pt x="139" y="160"/>
                    <a:pt x="154" y="140"/>
                  </a:cubicBezTo>
                  <a:cubicBezTo>
                    <a:pt x="878" y="140"/>
                    <a:pt x="878" y="140"/>
                    <a:pt x="878" y="140"/>
                  </a:cubicBezTo>
                  <a:cubicBezTo>
                    <a:pt x="1951" y="140"/>
                    <a:pt x="1951" y="140"/>
                    <a:pt x="1951" y="140"/>
                  </a:cubicBezTo>
                  <a:cubicBezTo>
                    <a:pt x="2021" y="140"/>
                    <a:pt x="2021" y="140"/>
                    <a:pt x="2021" y="140"/>
                  </a:cubicBezTo>
                  <a:cubicBezTo>
                    <a:pt x="2195" y="140"/>
                    <a:pt x="2195" y="140"/>
                    <a:pt x="2195" y="140"/>
                  </a:cubicBezTo>
                  <a:cubicBezTo>
                    <a:pt x="2248" y="140"/>
                    <a:pt x="2248" y="140"/>
                    <a:pt x="2248" y="140"/>
                  </a:cubicBezTo>
                  <a:cubicBezTo>
                    <a:pt x="2393" y="140"/>
                    <a:pt x="2393" y="140"/>
                    <a:pt x="2393" y="140"/>
                  </a:cubicBezTo>
                  <a:cubicBezTo>
                    <a:pt x="2405" y="140"/>
                    <a:pt x="2405" y="140"/>
                    <a:pt x="2405" y="140"/>
                  </a:cubicBezTo>
                  <a:cubicBezTo>
                    <a:pt x="2433" y="140"/>
                    <a:pt x="2433" y="140"/>
                    <a:pt x="2433" y="140"/>
                  </a:cubicBezTo>
                  <a:cubicBezTo>
                    <a:pt x="2463" y="140"/>
                    <a:pt x="2487" y="116"/>
                    <a:pt x="2487" y="86"/>
                  </a:cubicBezTo>
                  <a:cubicBezTo>
                    <a:pt x="2487" y="56"/>
                    <a:pt x="2463" y="32"/>
                    <a:pt x="2433" y="32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2" name="Rectangle 108">
            <a:extLst>
              <a:ext uri="{FF2B5EF4-FFF2-40B4-BE49-F238E27FC236}">
                <a16:creationId xmlns:a16="http://schemas.microsoft.com/office/drawing/2014/main" id="{79CAF5C3-1086-46F7-AA4B-0B96B5EA7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9886" y="4194864"/>
            <a:ext cx="3545340" cy="753952"/>
          </a:xfrm>
          <a:prstGeom prst="rect">
            <a:avLst/>
          </a:prstGeom>
          <a:solidFill>
            <a:srgbClr val="BE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 useBgFill="1">
        <p:nvSpPr>
          <p:cNvPr id="253" name="Freeform 109">
            <a:extLst>
              <a:ext uri="{FF2B5EF4-FFF2-40B4-BE49-F238E27FC236}">
                <a16:creationId xmlns:a16="http://schemas.microsoft.com/office/drawing/2014/main" id="{5F4C8EFE-C5B9-4EEB-B4DD-D54F489A7260}"/>
              </a:ext>
            </a:extLst>
          </p:cNvPr>
          <p:cNvSpPr>
            <a:spLocks noEditPoints="1"/>
          </p:cNvSpPr>
          <p:nvPr/>
        </p:nvSpPr>
        <p:spPr bwMode="auto">
          <a:xfrm>
            <a:off x="489139" y="4126883"/>
            <a:ext cx="8382328" cy="877580"/>
          </a:xfrm>
          <a:custGeom>
            <a:avLst/>
            <a:gdLst>
              <a:gd name="T0" fmla="*/ 2568 w 3441"/>
              <a:gd name="T1" fmla="*/ 0 h 358"/>
              <a:gd name="T2" fmla="*/ 387 w 3441"/>
              <a:gd name="T3" fmla="*/ 111 h 358"/>
              <a:gd name="T4" fmla="*/ 15 w 3441"/>
              <a:gd name="T5" fmla="*/ 232 h 358"/>
              <a:gd name="T6" fmla="*/ 499 w 3441"/>
              <a:gd name="T7" fmla="*/ 338 h 358"/>
              <a:gd name="T8" fmla="*/ 2871 w 3441"/>
              <a:gd name="T9" fmla="*/ 358 h 358"/>
              <a:gd name="T10" fmla="*/ 3262 w 3441"/>
              <a:gd name="T11" fmla="*/ 0 h 358"/>
              <a:gd name="T12" fmla="*/ 2967 w 3441"/>
              <a:gd name="T13" fmla="*/ 273 h 358"/>
              <a:gd name="T14" fmla="*/ 2871 w 3441"/>
              <a:gd name="T15" fmla="*/ 316 h 358"/>
              <a:gd name="T16" fmla="*/ 2795 w 3441"/>
              <a:gd name="T17" fmla="*/ 265 h 358"/>
              <a:gd name="T18" fmla="*/ 2708 w 3441"/>
              <a:gd name="T19" fmla="*/ 234 h 358"/>
              <a:gd name="T20" fmla="*/ 2624 w 3441"/>
              <a:gd name="T21" fmla="*/ 234 h 358"/>
              <a:gd name="T22" fmla="*/ 2593 w 3441"/>
              <a:gd name="T23" fmla="*/ 234 h 358"/>
              <a:gd name="T24" fmla="*/ 2509 w 3441"/>
              <a:gd name="T25" fmla="*/ 234 h 358"/>
              <a:gd name="T26" fmla="*/ 2425 w 3441"/>
              <a:gd name="T27" fmla="*/ 234 h 358"/>
              <a:gd name="T28" fmla="*/ 2332 w 3441"/>
              <a:gd name="T29" fmla="*/ 234 h 358"/>
              <a:gd name="T30" fmla="*/ 2248 w 3441"/>
              <a:gd name="T31" fmla="*/ 234 h 358"/>
              <a:gd name="T32" fmla="*/ 2153 w 3441"/>
              <a:gd name="T33" fmla="*/ 234 h 358"/>
              <a:gd name="T34" fmla="*/ 2068 w 3441"/>
              <a:gd name="T35" fmla="*/ 234 h 358"/>
              <a:gd name="T36" fmla="*/ 1973 w 3441"/>
              <a:gd name="T37" fmla="*/ 234 h 358"/>
              <a:gd name="T38" fmla="*/ 1888 w 3441"/>
              <a:gd name="T39" fmla="*/ 234 h 358"/>
              <a:gd name="T40" fmla="*/ 1796 w 3441"/>
              <a:gd name="T41" fmla="*/ 234 h 358"/>
              <a:gd name="T42" fmla="*/ 1711 w 3441"/>
              <a:gd name="T43" fmla="*/ 234 h 358"/>
              <a:gd name="T44" fmla="*/ 1615 w 3441"/>
              <a:gd name="T45" fmla="*/ 234 h 358"/>
              <a:gd name="T46" fmla="*/ 1531 w 3441"/>
              <a:gd name="T47" fmla="*/ 234 h 358"/>
              <a:gd name="T48" fmla="*/ 1444 w 3441"/>
              <a:gd name="T49" fmla="*/ 234 h 358"/>
              <a:gd name="T50" fmla="*/ 1360 w 3441"/>
              <a:gd name="T51" fmla="*/ 234 h 358"/>
              <a:gd name="T52" fmla="*/ 1261 w 3441"/>
              <a:gd name="T53" fmla="*/ 234 h 358"/>
              <a:gd name="T54" fmla="*/ 1177 w 3441"/>
              <a:gd name="T55" fmla="*/ 234 h 358"/>
              <a:gd name="T56" fmla="*/ 1084 w 3441"/>
              <a:gd name="T57" fmla="*/ 234 h 358"/>
              <a:gd name="T58" fmla="*/ 1000 w 3441"/>
              <a:gd name="T59" fmla="*/ 234 h 358"/>
              <a:gd name="T60" fmla="*/ 904 w 3441"/>
              <a:gd name="T61" fmla="*/ 234 h 358"/>
              <a:gd name="T62" fmla="*/ 820 w 3441"/>
              <a:gd name="T63" fmla="*/ 234 h 358"/>
              <a:gd name="T64" fmla="*/ 726 w 3441"/>
              <a:gd name="T65" fmla="*/ 126 h 358"/>
              <a:gd name="T66" fmla="*/ 836 w 3441"/>
              <a:gd name="T67" fmla="*/ 126 h 358"/>
              <a:gd name="T68" fmla="*/ 920 w 3441"/>
              <a:gd name="T69" fmla="*/ 126 h 358"/>
              <a:gd name="T70" fmla="*/ 1016 w 3441"/>
              <a:gd name="T71" fmla="*/ 126 h 358"/>
              <a:gd name="T72" fmla="*/ 1100 w 3441"/>
              <a:gd name="T73" fmla="*/ 126 h 358"/>
              <a:gd name="T74" fmla="*/ 1193 w 3441"/>
              <a:gd name="T75" fmla="*/ 126 h 358"/>
              <a:gd name="T76" fmla="*/ 1277 w 3441"/>
              <a:gd name="T77" fmla="*/ 126 h 358"/>
              <a:gd name="T78" fmla="*/ 1376 w 3441"/>
              <a:gd name="T79" fmla="*/ 126 h 358"/>
              <a:gd name="T80" fmla="*/ 1460 w 3441"/>
              <a:gd name="T81" fmla="*/ 126 h 358"/>
              <a:gd name="T82" fmla="*/ 1547 w 3441"/>
              <a:gd name="T83" fmla="*/ 126 h 358"/>
              <a:gd name="T84" fmla="*/ 1632 w 3441"/>
              <a:gd name="T85" fmla="*/ 126 h 358"/>
              <a:gd name="T86" fmla="*/ 1727 w 3441"/>
              <a:gd name="T87" fmla="*/ 126 h 358"/>
              <a:gd name="T88" fmla="*/ 1812 w 3441"/>
              <a:gd name="T89" fmla="*/ 126 h 358"/>
              <a:gd name="T90" fmla="*/ 1905 w 3441"/>
              <a:gd name="T91" fmla="*/ 126 h 358"/>
              <a:gd name="T92" fmla="*/ 1989 w 3441"/>
              <a:gd name="T93" fmla="*/ 126 h 358"/>
              <a:gd name="T94" fmla="*/ 2085 w 3441"/>
              <a:gd name="T95" fmla="*/ 126 h 358"/>
              <a:gd name="T96" fmla="*/ 2169 w 3441"/>
              <a:gd name="T97" fmla="*/ 126 h 358"/>
              <a:gd name="T98" fmla="*/ 2264 w 3441"/>
              <a:gd name="T99" fmla="*/ 126 h 358"/>
              <a:gd name="T100" fmla="*/ 2348 w 3441"/>
              <a:gd name="T101" fmla="*/ 126 h 358"/>
              <a:gd name="T102" fmla="*/ 2441 w 3441"/>
              <a:gd name="T103" fmla="*/ 126 h 358"/>
              <a:gd name="T104" fmla="*/ 2525 w 3441"/>
              <a:gd name="T105" fmla="*/ 126 h 358"/>
              <a:gd name="T106" fmla="*/ 2624 w 3441"/>
              <a:gd name="T107" fmla="*/ 50 h 358"/>
              <a:gd name="T108" fmla="*/ 2708 w 3441"/>
              <a:gd name="T109" fmla="*/ 93 h 358"/>
              <a:gd name="T110" fmla="*/ 2795 w 3441"/>
              <a:gd name="T111" fmla="*/ 50 h 358"/>
              <a:gd name="T112" fmla="*/ 2871 w 3441"/>
              <a:gd name="T113" fmla="*/ 85 h 358"/>
              <a:gd name="T114" fmla="*/ 2967 w 3441"/>
              <a:gd name="T115" fmla="*/ 42 h 358"/>
              <a:gd name="T116" fmla="*/ 3059 w 3441"/>
              <a:gd name="T117" fmla="*/ 18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41" h="358">
                <a:moveTo>
                  <a:pt x="3262" y="0"/>
                </a:moveTo>
                <a:cubicBezTo>
                  <a:pt x="2871" y="0"/>
                  <a:pt x="2871" y="0"/>
                  <a:pt x="2871" y="0"/>
                </a:cubicBezTo>
                <a:cubicBezTo>
                  <a:pt x="2816" y="0"/>
                  <a:pt x="2816" y="0"/>
                  <a:pt x="2816" y="0"/>
                </a:cubicBezTo>
                <a:cubicBezTo>
                  <a:pt x="2777" y="0"/>
                  <a:pt x="2777" y="0"/>
                  <a:pt x="2777" y="0"/>
                </a:cubicBezTo>
                <a:cubicBezTo>
                  <a:pt x="2568" y="0"/>
                  <a:pt x="2568" y="0"/>
                  <a:pt x="2568" y="0"/>
                </a:cubicBezTo>
                <a:cubicBezTo>
                  <a:pt x="575" y="0"/>
                  <a:pt x="575" y="0"/>
                  <a:pt x="575" y="0"/>
                </a:cubicBezTo>
                <a:cubicBezTo>
                  <a:pt x="548" y="0"/>
                  <a:pt x="523" y="7"/>
                  <a:pt x="501" y="20"/>
                </a:cubicBezTo>
                <a:cubicBezTo>
                  <a:pt x="478" y="33"/>
                  <a:pt x="460" y="52"/>
                  <a:pt x="447" y="75"/>
                </a:cubicBezTo>
                <a:cubicBezTo>
                  <a:pt x="441" y="86"/>
                  <a:pt x="432" y="95"/>
                  <a:pt x="422" y="101"/>
                </a:cubicBezTo>
                <a:cubicBezTo>
                  <a:pt x="412" y="107"/>
                  <a:pt x="400" y="111"/>
                  <a:pt x="387" y="111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37" y="111"/>
                  <a:pt x="24" y="116"/>
                  <a:pt x="15" y="125"/>
                </a:cubicBezTo>
                <a:cubicBezTo>
                  <a:pt x="6" y="135"/>
                  <a:pt x="0" y="147"/>
                  <a:pt x="0" y="161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10"/>
                  <a:pt x="6" y="223"/>
                  <a:pt x="15" y="232"/>
                </a:cubicBezTo>
                <a:cubicBezTo>
                  <a:pt x="24" y="242"/>
                  <a:pt x="37" y="247"/>
                  <a:pt x="51" y="247"/>
                </a:cubicBezTo>
                <a:cubicBezTo>
                  <a:pt x="385" y="247"/>
                  <a:pt x="385" y="247"/>
                  <a:pt x="385" y="247"/>
                </a:cubicBezTo>
                <a:cubicBezTo>
                  <a:pt x="398" y="247"/>
                  <a:pt x="410" y="251"/>
                  <a:pt x="421" y="257"/>
                </a:cubicBezTo>
                <a:cubicBezTo>
                  <a:pt x="431" y="263"/>
                  <a:pt x="440" y="272"/>
                  <a:pt x="446" y="283"/>
                </a:cubicBezTo>
                <a:cubicBezTo>
                  <a:pt x="458" y="306"/>
                  <a:pt x="477" y="325"/>
                  <a:pt x="499" y="338"/>
                </a:cubicBezTo>
                <a:cubicBezTo>
                  <a:pt x="520" y="351"/>
                  <a:pt x="545" y="358"/>
                  <a:pt x="571" y="358"/>
                </a:cubicBezTo>
                <a:cubicBezTo>
                  <a:pt x="2568" y="358"/>
                  <a:pt x="2568" y="358"/>
                  <a:pt x="2568" y="358"/>
                </a:cubicBezTo>
                <a:cubicBezTo>
                  <a:pt x="2777" y="358"/>
                  <a:pt x="2777" y="358"/>
                  <a:pt x="2777" y="358"/>
                </a:cubicBezTo>
                <a:cubicBezTo>
                  <a:pt x="2814" y="358"/>
                  <a:pt x="2814" y="358"/>
                  <a:pt x="2814" y="358"/>
                </a:cubicBezTo>
                <a:cubicBezTo>
                  <a:pt x="2871" y="358"/>
                  <a:pt x="2871" y="358"/>
                  <a:pt x="2871" y="358"/>
                </a:cubicBezTo>
                <a:cubicBezTo>
                  <a:pt x="3262" y="358"/>
                  <a:pt x="3262" y="358"/>
                  <a:pt x="3262" y="358"/>
                </a:cubicBezTo>
                <a:cubicBezTo>
                  <a:pt x="3311" y="358"/>
                  <a:pt x="3356" y="338"/>
                  <a:pt x="3389" y="306"/>
                </a:cubicBezTo>
                <a:cubicBezTo>
                  <a:pt x="3421" y="273"/>
                  <a:pt x="3441" y="228"/>
                  <a:pt x="3441" y="179"/>
                </a:cubicBezTo>
                <a:cubicBezTo>
                  <a:pt x="3441" y="130"/>
                  <a:pt x="3421" y="85"/>
                  <a:pt x="3389" y="52"/>
                </a:cubicBezTo>
                <a:cubicBezTo>
                  <a:pt x="3356" y="20"/>
                  <a:pt x="3311" y="0"/>
                  <a:pt x="3262" y="0"/>
                </a:cubicBezTo>
                <a:moveTo>
                  <a:pt x="3005" y="234"/>
                </a:moveTo>
                <a:cubicBezTo>
                  <a:pt x="2977" y="234"/>
                  <a:pt x="2977" y="234"/>
                  <a:pt x="2977" y="234"/>
                </a:cubicBezTo>
                <a:cubicBezTo>
                  <a:pt x="2975" y="234"/>
                  <a:pt x="2975" y="234"/>
                  <a:pt x="2975" y="234"/>
                </a:cubicBezTo>
                <a:cubicBezTo>
                  <a:pt x="2975" y="265"/>
                  <a:pt x="2975" y="265"/>
                  <a:pt x="2975" y="265"/>
                </a:cubicBezTo>
                <a:cubicBezTo>
                  <a:pt x="2975" y="269"/>
                  <a:pt x="2972" y="273"/>
                  <a:pt x="2967" y="273"/>
                </a:cubicBezTo>
                <a:cubicBezTo>
                  <a:pt x="2963" y="273"/>
                  <a:pt x="2959" y="269"/>
                  <a:pt x="2959" y="265"/>
                </a:cubicBezTo>
                <a:cubicBezTo>
                  <a:pt x="2959" y="234"/>
                  <a:pt x="2959" y="234"/>
                  <a:pt x="2959" y="234"/>
                </a:cubicBezTo>
                <a:cubicBezTo>
                  <a:pt x="2880" y="234"/>
                  <a:pt x="2880" y="234"/>
                  <a:pt x="2880" y="234"/>
                </a:cubicBezTo>
                <a:cubicBezTo>
                  <a:pt x="2880" y="308"/>
                  <a:pt x="2880" y="308"/>
                  <a:pt x="2880" y="308"/>
                </a:cubicBezTo>
                <a:cubicBezTo>
                  <a:pt x="2880" y="313"/>
                  <a:pt x="2876" y="316"/>
                  <a:pt x="2871" y="316"/>
                </a:cubicBezTo>
                <a:cubicBezTo>
                  <a:pt x="2867" y="316"/>
                  <a:pt x="2863" y="313"/>
                  <a:pt x="2863" y="308"/>
                </a:cubicBezTo>
                <a:cubicBezTo>
                  <a:pt x="2863" y="234"/>
                  <a:pt x="2863" y="234"/>
                  <a:pt x="2863" y="234"/>
                </a:cubicBezTo>
                <a:cubicBezTo>
                  <a:pt x="2820" y="234"/>
                  <a:pt x="2820" y="234"/>
                  <a:pt x="2820" y="234"/>
                </a:cubicBezTo>
                <a:cubicBezTo>
                  <a:pt x="2795" y="234"/>
                  <a:pt x="2795" y="234"/>
                  <a:pt x="2795" y="234"/>
                </a:cubicBezTo>
                <a:cubicBezTo>
                  <a:pt x="2795" y="265"/>
                  <a:pt x="2795" y="265"/>
                  <a:pt x="2795" y="265"/>
                </a:cubicBezTo>
                <a:cubicBezTo>
                  <a:pt x="2795" y="269"/>
                  <a:pt x="2792" y="273"/>
                  <a:pt x="2787" y="273"/>
                </a:cubicBezTo>
                <a:cubicBezTo>
                  <a:pt x="2783" y="273"/>
                  <a:pt x="2779" y="269"/>
                  <a:pt x="2779" y="265"/>
                </a:cubicBezTo>
                <a:cubicBezTo>
                  <a:pt x="2779" y="234"/>
                  <a:pt x="2779" y="234"/>
                  <a:pt x="2779" y="234"/>
                </a:cubicBezTo>
                <a:cubicBezTo>
                  <a:pt x="2767" y="234"/>
                  <a:pt x="2767" y="234"/>
                  <a:pt x="2767" y="234"/>
                </a:cubicBezTo>
                <a:cubicBezTo>
                  <a:pt x="2708" y="234"/>
                  <a:pt x="2708" y="234"/>
                  <a:pt x="2708" y="234"/>
                </a:cubicBezTo>
                <a:cubicBezTo>
                  <a:pt x="2708" y="308"/>
                  <a:pt x="2708" y="308"/>
                  <a:pt x="2708" y="308"/>
                </a:cubicBezTo>
                <a:cubicBezTo>
                  <a:pt x="2708" y="313"/>
                  <a:pt x="2705" y="316"/>
                  <a:pt x="2700" y="316"/>
                </a:cubicBezTo>
                <a:cubicBezTo>
                  <a:pt x="2696" y="316"/>
                  <a:pt x="2692" y="313"/>
                  <a:pt x="2692" y="308"/>
                </a:cubicBezTo>
                <a:cubicBezTo>
                  <a:pt x="2692" y="234"/>
                  <a:pt x="2692" y="234"/>
                  <a:pt x="2692" y="234"/>
                </a:cubicBezTo>
                <a:cubicBezTo>
                  <a:pt x="2624" y="234"/>
                  <a:pt x="2624" y="234"/>
                  <a:pt x="2624" y="234"/>
                </a:cubicBezTo>
                <a:cubicBezTo>
                  <a:pt x="2624" y="265"/>
                  <a:pt x="2624" y="265"/>
                  <a:pt x="2624" y="265"/>
                </a:cubicBezTo>
                <a:cubicBezTo>
                  <a:pt x="2624" y="269"/>
                  <a:pt x="2620" y="273"/>
                  <a:pt x="2616" y="273"/>
                </a:cubicBezTo>
                <a:cubicBezTo>
                  <a:pt x="2611" y="273"/>
                  <a:pt x="2608" y="269"/>
                  <a:pt x="2608" y="265"/>
                </a:cubicBezTo>
                <a:cubicBezTo>
                  <a:pt x="2608" y="234"/>
                  <a:pt x="2608" y="234"/>
                  <a:pt x="2608" y="234"/>
                </a:cubicBezTo>
                <a:cubicBezTo>
                  <a:pt x="2593" y="234"/>
                  <a:pt x="2593" y="234"/>
                  <a:pt x="2593" y="234"/>
                </a:cubicBezTo>
                <a:cubicBezTo>
                  <a:pt x="2525" y="234"/>
                  <a:pt x="2525" y="234"/>
                  <a:pt x="2525" y="234"/>
                </a:cubicBezTo>
                <a:cubicBezTo>
                  <a:pt x="2525" y="308"/>
                  <a:pt x="2525" y="308"/>
                  <a:pt x="2525" y="308"/>
                </a:cubicBezTo>
                <a:cubicBezTo>
                  <a:pt x="2525" y="313"/>
                  <a:pt x="2522" y="316"/>
                  <a:pt x="2517" y="316"/>
                </a:cubicBezTo>
                <a:cubicBezTo>
                  <a:pt x="2513" y="316"/>
                  <a:pt x="2509" y="313"/>
                  <a:pt x="2509" y="308"/>
                </a:cubicBezTo>
                <a:cubicBezTo>
                  <a:pt x="2509" y="234"/>
                  <a:pt x="2509" y="234"/>
                  <a:pt x="2509" y="234"/>
                </a:cubicBezTo>
                <a:cubicBezTo>
                  <a:pt x="2441" y="234"/>
                  <a:pt x="2441" y="234"/>
                  <a:pt x="2441" y="234"/>
                </a:cubicBezTo>
                <a:cubicBezTo>
                  <a:pt x="2441" y="265"/>
                  <a:pt x="2441" y="265"/>
                  <a:pt x="2441" y="265"/>
                </a:cubicBezTo>
                <a:cubicBezTo>
                  <a:pt x="2441" y="269"/>
                  <a:pt x="2437" y="273"/>
                  <a:pt x="2433" y="273"/>
                </a:cubicBezTo>
                <a:cubicBezTo>
                  <a:pt x="2429" y="273"/>
                  <a:pt x="2425" y="269"/>
                  <a:pt x="2425" y="265"/>
                </a:cubicBezTo>
                <a:cubicBezTo>
                  <a:pt x="2425" y="234"/>
                  <a:pt x="2425" y="234"/>
                  <a:pt x="2425" y="234"/>
                </a:cubicBezTo>
                <a:cubicBezTo>
                  <a:pt x="2348" y="234"/>
                  <a:pt x="2348" y="234"/>
                  <a:pt x="2348" y="234"/>
                </a:cubicBezTo>
                <a:cubicBezTo>
                  <a:pt x="2348" y="308"/>
                  <a:pt x="2348" y="308"/>
                  <a:pt x="2348" y="308"/>
                </a:cubicBezTo>
                <a:cubicBezTo>
                  <a:pt x="2348" y="313"/>
                  <a:pt x="2344" y="316"/>
                  <a:pt x="2340" y="316"/>
                </a:cubicBezTo>
                <a:cubicBezTo>
                  <a:pt x="2336" y="316"/>
                  <a:pt x="2332" y="313"/>
                  <a:pt x="2332" y="308"/>
                </a:cubicBezTo>
                <a:cubicBezTo>
                  <a:pt x="2332" y="234"/>
                  <a:pt x="2332" y="234"/>
                  <a:pt x="2332" y="234"/>
                </a:cubicBezTo>
                <a:cubicBezTo>
                  <a:pt x="2264" y="234"/>
                  <a:pt x="2264" y="234"/>
                  <a:pt x="2264" y="234"/>
                </a:cubicBezTo>
                <a:cubicBezTo>
                  <a:pt x="2264" y="265"/>
                  <a:pt x="2264" y="265"/>
                  <a:pt x="2264" y="265"/>
                </a:cubicBezTo>
                <a:cubicBezTo>
                  <a:pt x="2264" y="269"/>
                  <a:pt x="2260" y="273"/>
                  <a:pt x="2256" y="273"/>
                </a:cubicBezTo>
                <a:cubicBezTo>
                  <a:pt x="2251" y="273"/>
                  <a:pt x="2248" y="269"/>
                  <a:pt x="2248" y="265"/>
                </a:cubicBezTo>
                <a:cubicBezTo>
                  <a:pt x="2248" y="234"/>
                  <a:pt x="2248" y="234"/>
                  <a:pt x="2248" y="234"/>
                </a:cubicBezTo>
                <a:cubicBezTo>
                  <a:pt x="2169" y="234"/>
                  <a:pt x="2169" y="234"/>
                  <a:pt x="2169" y="234"/>
                </a:cubicBezTo>
                <a:cubicBezTo>
                  <a:pt x="2169" y="308"/>
                  <a:pt x="2169" y="308"/>
                  <a:pt x="2169" y="308"/>
                </a:cubicBezTo>
                <a:cubicBezTo>
                  <a:pt x="2169" y="313"/>
                  <a:pt x="2165" y="316"/>
                  <a:pt x="2161" y="316"/>
                </a:cubicBezTo>
                <a:cubicBezTo>
                  <a:pt x="2156" y="316"/>
                  <a:pt x="2153" y="313"/>
                  <a:pt x="2153" y="308"/>
                </a:cubicBezTo>
                <a:cubicBezTo>
                  <a:pt x="2153" y="234"/>
                  <a:pt x="2153" y="234"/>
                  <a:pt x="2153" y="234"/>
                </a:cubicBezTo>
                <a:cubicBezTo>
                  <a:pt x="2085" y="234"/>
                  <a:pt x="2085" y="234"/>
                  <a:pt x="2085" y="234"/>
                </a:cubicBezTo>
                <a:cubicBezTo>
                  <a:pt x="2085" y="265"/>
                  <a:pt x="2085" y="265"/>
                  <a:pt x="2085" y="265"/>
                </a:cubicBezTo>
                <a:cubicBezTo>
                  <a:pt x="2085" y="269"/>
                  <a:pt x="2081" y="273"/>
                  <a:pt x="2077" y="273"/>
                </a:cubicBezTo>
                <a:cubicBezTo>
                  <a:pt x="2072" y="273"/>
                  <a:pt x="2068" y="269"/>
                  <a:pt x="2068" y="265"/>
                </a:cubicBezTo>
                <a:cubicBezTo>
                  <a:pt x="2068" y="234"/>
                  <a:pt x="2068" y="234"/>
                  <a:pt x="2068" y="234"/>
                </a:cubicBezTo>
                <a:cubicBezTo>
                  <a:pt x="1989" y="234"/>
                  <a:pt x="1989" y="234"/>
                  <a:pt x="1989" y="234"/>
                </a:cubicBezTo>
                <a:cubicBezTo>
                  <a:pt x="1989" y="308"/>
                  <a:pt x="1989" y="308"/>
                  <a:pt x="1989" y="308"/>
                </a:cubicBezTo>
                <a:cubicBezTo>
                  <a:pt x="1989" y="313"/>
                  <a:pt x="1985" y="316"/>
                  <a:pt x="1981" y="316"/>
                </a:cubicBezTo>
                <a:cubicBezTo>
                  <a:pt x="1976" y="316"/>
                  <a:pt x="1973" y="313"/>
                  <a:pt x="1973" y="308"/>
                </a:cubicBezTo>
                <a:cubicBezTo>
                  <a:pt x="1973" y="234"/>
                  <a:pt x="1973" y="234"/>
                  <a:pt x="1973" y="234"/>
                </a:cubicBezTo>
                <a:cubicBezTo>
                  <a:pt x="1905" y="234"/>
                  <a:pt x="1905" y="234"/>
                  <a:pt x="1905" y="234"/>
                </a:cubicBezTo>
                <a:cubicBezTo>
                  <a:pt x="1905" y="265"/>
                  <a:pt x="1905" y="265"/>
                  <a:pt x="1905" y="265"/>
                </a:cubicBezTo>
                <a:cubicBezTo>
                  <a:pt x="1905" y="269"/>
                  <a:pt x="1901" y="273"/>
                  <a:pt x="1896" y="273"/>
                </a:cubicBezTo>
                <a:cubicBezTo>
                  <a:pt x="1892" y="273"/>
                  <a:pt x="1888" y="269"/>
                  <a:pt x="1888" y="265"/>
                </a:cubicBezTo>
                <a:cubicBezTo>
                  <a:pt x="1888" y="234"/>
                  <a:pt x="1888" y="234"/>
                  <a:pt x="1888" y="234"/>
                </a:cubicBezTo>
                <a:cubicBezTo>
                  <a:pt x="1812" y="234"/>
                  <a:pt x="1812" y="234"/>
                  <a:pt x="1812" y="234"/>
                </a:cubicBezTo>
                <a:cubicBezTo>
                  <a:pt x="1812" y="308"/>
                  <a:pt x="1812" y="308"/>
                  <a:pt x="1812" y="308"/>
                </a:cubicBezTo>
                <a:cubicBezTo>
                  <a:pt x="1812" y="313"/>
                  <a:pt x="1808" y="316"/>
                  <a:pt x="1804" y="316"/>
                </a:cubicBezTo>
                <a:cubicBezTo>
                  <a:pt x="1799" y="316"/>
                  <a:pt x="1796" y="313"/>
                  <a:pt x="1796" y="308"/>
                </a:cubicBezTo>
                <a:cubicBezTo>
                  <a:pt x="1796" y="234"/>
                  <a:pt x="1796" y="234"/>
                  <a:pt x="1796" y="234"/>
                </a:cubicBezTo>
                <a:cubicBezTo>
                  <a:pt x="1727" y="234"/>
                  <a:pt x="1727" y="234"/>
                  <a:pt x="1727" y="234"/>
                </a:cubicBezTo>
                <a:cubicBezTo>
                  <a:pt x="1727" y="265"/>
                  <a:pt x="1727" y="265"/>
                  <a:pt x="1727" y="265"/>
                </a:cubicBezTo>
                <a:cubicBezTo>
                  <a:pt x="1727" y="269"/>
                  <a:pt x="1724" y="273"/>
                  <a:pt x="1719" y="273"/>
                </a:cubicBezTo>
                <a:cubicBezTo>
                  <a:pt x="1715" y="273"/>
                  <a:pt x="1711" y="269"/>
                  <a:pt x="1711" y="265"/>
                </a:cubicBezTo>
                <a:cubicBezTo>
                  <a:pt x="1711" y="234"/>
                  <a:pt x="1711" y="234"/>
                  <a:pt x="1711" y="234"/>
                </a:cubicBezTo>
                <a:cubicBezTo>
                  <a:pt x="1632" y="234"/>
                  <a:pt x="1632" y="234"/>
                  <a:pt x="1632" y="234"/>
                </a:cubicBezTo>
                <a:cubicBezTo>
                  <a:pt x="1632" y="308"/>
                  <a:pt x="1632" y="308"/>
                  <a:pt x="1632" y="308"/>
                </a:cubicBezTo>
                <a:cubicBezTo>
                  <a:pt x="1632" y="313"/>
                  <a:pt x="1628" y="316"/>
                  <a:pt x="1623" y="316"/>
                </a:cubicBezTo>
                <a:cubicBezTo>
                  <a:pt x="1619" y="316"/>
                  <a:pt x="1615" y="313"/>
                  <a:pt x="1615" y="308"/>
                </a:cubicBezTo>
                <a:cubicBezTo>
                  <a:pt x="1615" y="234"/>
                  <a:pt x="1615" y="234"/>
                  <a:pt x="1615" y="234"/>
                </a:cubicBezTo>
                <a:cubicBezTo>
                  <a:pt x="1547" y="234"/>
                  <a:pt x="1547" y="234"/>
                  <a:pt x="1547" y="234"/>
                </a:cubicBezTo>
                <a:cubicBezTo>
                  <a:pt x="1547" y="265"/>
                  <a:pt x="1547" y="265"/>
                  <a:pt x="1547" y="265"/>
                </a:cubicBezTo>
                <a:cubicBezTo>
                  <a:pt x="1547" y="269"/>
                  <a:pt x="1544" y="273"/>
                  <a:pt x="1539" y="273"/>
                </a:cubicBezTo>
                <a:cubicBezTo>
                  <a:pt x="1535" y="273"/>
                  <a:pt x="1531" y="269"/>
                  <a:pt x="1531" y="265"/>
                </a:cubicBezTo>
                <a:cubicBezTo>
                  <a:pt x="1531" y="234"/>
                  <a:pt x="1531" y="234"/>
                  <a:pt x="1531" y="234"/>
                </a:cubicBezTo>
                <a:cubicBezTo>
                  <a:pt x="1460" y="234"/>
                  <a:pt x="1460" y="234"/>
                  <a:pt x="1460" y="234"/>
                </a:cubicBezTo>
                <a:cubicBezTo>
                  <a:pt x="1460" y="308"/>
                  <a:pt x="1460" y="308"/>
                  <a:pt x="1460" y="308"/>
                </a:cubicBezTo>
                <a:cubicBezTo>
                  <a:pt x="1460" y="313"/>
                  <a:pt x="1457" y="316"/>
                  <a:pt x="1452" y="316"/>
                </a:cubicBezTo>
                <a:cubicBezTo>
                  <a:pt x="1448" y="316"/>
                  <a:pt x="1444" y="313"/>
                  <a:pt x="1444" y="308"/>
                </a:cubicBezTo>
                <a:cubicBezTo>
                  <a:pt x="1444" y="234"/>
                  <a:pt x="1444" y="234"/>
                  <a:pt x="1444" y="234"/>
                </a:cubicBezTo>
                <a:cubicBezTo>
                  <a:pt x="1376" y="234"/>
                  <a:pt x="1376" y="234"/>
                  <a:pt x="1376" y="234"/>
                </a:cubicBezTo>
                <a:cubicBezTo>
                  <a:pt x="1376" y="265"/>
                  <a:pt x="1376" y="265"/>
                  <a:pt x="1376" y="265"/>
                </a:cubicBezTo>
                <a:cubicBezTo>
                  <a:pt x="1376" y="269"/>
                  <a:pt x="1372" y="273"/>
                  <a:pt x="1368" y="273"/>
                </a:cubicBezTo>
                <a:cubicBezTo>
                  <a:pt x="1363" y="273"/>
                  <a:pt x="1360" y="269"/>
                  <a:pt x="1360" y="265"/>
                </a:cubicBezTo>
                <a:cubicBezTo>
                  <a:pt x="1360" y="234"/>
                  <a:pt x="1360" y="234"/>
                  <a:pt x="1360" y="234"/>
                </a:cubicBezTo>
                <a:cubicBezTo>
                  <a:pt x="1277" y="234"/>
                  <a:pt x="1277" y="234"/>
                  <a:pt x="1277" y="234"/>
                </a:cubicBezTo>
                <a:cubicBezTo>
                  <a:pt x="1277" y="308"/>
                  <a:pt x="1277" y="308"/>
                  <a:pt x="1277" y="308"/>
                </a:cubicBezTo>
                <a:cubicBezTo>
                  <a:pt x="1277" y="313"/>
                  <a:pt x="1274" y="316"/>
                  <a:pt x="1269" y="316"/>
                </a:cubicBezTo>
                <a:cubicBezTo>
                  <a:pt x="1265" y="316"/>
                  <a:pt x="1261" y="313"/>
                  <a:pt x="1261" y="308"/>
                </a:cubicBezTo>
                <a:cubicBezTo>
                  <a:pt x="1261" y="234"/>
                  <a:pt x="1261" y="234"/>
                  <a:pt x="1261" y="234"/>
                </a:cubicBezTo>
                <a:cubicBezTo>
                  <a:pt x="1193" y="234"/>
                  <a:pt x="1193" y="234"/>
                  <a:pt x="1193" y="234"/>
                </a:cubicBezTo>
                <a:cubicBezTo>
                  <a:pt x="1193" y="265"/>
                  <a:pt x="1193" y="265"/>
                  <a:pt x="1193" y="265"/>
                </a:cubicBezTo>
                <a:cubicBezTo>
                  <a:pt x="1193" y="269"/>
                  <a:pt x="1189" y="273"/>
                  <a:pt x="1185" y="273"/>
                </a:cubicBezTo>
                <a:cubicBezTo>
                  <a:pt x="1181" y="273"/>
                  <a:pt x="1177" y="269"/>
                  <a:pt x="1177" y="265"/>
                </a:cubicBezTo>
                <a:cubicBezTo>
                  <a:pt x="1177" y="234"/>
                  <a:pt x="1177" y="234"/>
                  <a:pt x="1177" y="234"/>
                </a:cubicBezTo>
                <a:cubicBezTo>
                  <a:pt x="1100" y="234"/>
                  <a:pt x="1100" y="234"/>
                  <a:pt x="1100" y="234"/>
                </a:cubicBezTo>
                <a:cubicBezTo>
                  <a:pt x="1100" y="308"/>
                  <a:pt x="1100" y="308"/>
                  <a:pt x="1100" y="308"/>
                </a:cubicBezTo>
                <a:cubicBezTo>
                  <a:pt x="1100" y="313"/>
                  <a:pt x="1096" y="316"/>
                  <a:pt x="1092" y="316"/>
                </a:cubicBezTo>
                <a:cubicBezTo>
                  <a:pt x="1088" y="316"/>
                  <a:pt x="1084" y="313"/>
                  <a:pt x="1084" y="308"/>
                </a:cubicBezTo>
                <a:cubicBezTo>
                  <a:pt x="1084" y="234"/>
                  <a:pt x="1084" y="234"/>
                  <a:pt x="1084" y="234"/>
                </a:cubicBezTo>
                <a:cubicBezTo>
                  <a:pt x="1016" y="234"/>
                  <a:pt x="1016" y="234"/>
                  <a:pt x="1016" y="234"/>
                </a:cubicBezTo>
                <a:cubicBezTo>
                  <a:pt x="1016" y="265"/>
                  <a:pt x="1016" y="265"/>
                  <a:pt x="1016" y="265"/>
                </a:cubicBezTo>
                <a:cubicBezTo>
                  <a:pt x="1016" y="269"/>
                  <a:pt x="1012" y="273"/>
                  <a:pt x="1008" y="273"/>
                </a:cubicBezTo>
                <a:cubicBezTo>
                  <a:pt x="1003" y="273"/>
                  <a:pt x="1000" y="269"/>
                  <a:pt x="1000" y="265"/>
                </a:cubicBezTo>
                <a:cubicBezTo>
                  <a:pt x="1000" y="234"/>
                  <a:pt x="1000" y="234"/>
                  <a:pt x="1000" y="234"/>
                </a:cubicBezTo>
                <a:cubicBezTo>
                  <a:pt x="920" y="234"/>
                  <a:pt x="920" y="234"/>
                  <a:pt x="920" y="234"/>
                </a:cubicBezTo>
                <a:cubicBezTo>
                  <a:pt x="920" y="308"/>
                  <a:pt x="920" y="308"/>
                  <a:pt x="920" y="308"/>
                </a:cubicBezTo>
                <a:cubicBezTo>
                  <a:pt x="920" y="313"/>
                  <a:pt x="916" y="316"/>
                  <a:pt x="912" y="316"/>
                </a:cubicBezTo>
                <a:cubicBezTo>
                  <a:pt x="908" y="316"/>
                  <a:pt x="904" y="313"/>
                  <a:pt x="904" y="308"/>
                </a:cubicBezTo>
                <a:cubicBezTo>
                  <a:pt x="904" y="234"/>
                  <a:pt x="904" y="234"/>
                  <a:pt x="904" y="234"/>
                </a:cubicBezTo>
                <a:cubicBezTo>
                  <a:pt x="836" y="234"/>
                  <a:pt x="836" y="234"/>
                  <a:pt x="836" y="234"/>
                </a:cubicBezTo>
                <a:cubicBezTo>
                  <a:pt x="836" y="265"/>
                  <a:pt x="836" y="265"/>
                  <a:pt x="836" y="265"/>
                </a:cubicBezTo>
                <a:cubicBezTo>
                  <a:pt x="836" y="269"/>
                  <a:pt x="832" y="273"/>
                  <a:pt x="828" y="273"/>
                </a:cubicBezTo>
                <a:cubicBezTo>
                  <a:pt x="823" y="273"/>
                  <a:pt x="820" y="269"/>
                  <a:pt x="820" y="265"/>
                </a:cubicBezTo>
                <a:cubicBezTo>
                  <a:pt x="820" y="234"/>
                  <a:pt x="820" y="234"/>
                  <a:pt x="820" y="234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11" y="254"/>
                  <a:pt x="686" y="266"/>
                  <a:pt x="659" y="266"/>
                </a:cubicBezTo>
                <a:cubicBezTo>
                  <a:pt x="611" y="266"/>
                  <a:pt x="572" y="228"/>
                  <a:pt x="572" y="180"/>
                </a:cubicBezTo>
                <a:cubicBezTo>
                  <a:pt x="572" y="132"/>
                  <a:pt x="611" y="94"/>
                  <a:pt x="659" y="94"/>
                </a:cubicBezTo>
                <a:cubicBezTo>
                  <a:pt x="686" y="94"/>
                  <a:pt x="711" y="106"/>
                  <a:pt x="726" y="126"/>
                </a:cubicBezTo>
                <a:cubicBezTo>
                  <a:pt x="820" y="126"/>
                  <a:pt x="820" y="126"/>
                  <a:pt x="820" y="126"/>
                </a:cubicBezTo>
                <a:cubicBezTo>
                  <a:pt x="820" y="50"/>
                  <a:pt x="820" y="50"/>
                  <a:pt x="820" y="50"/>
                </a:cubicBezTo>
                <a:cubicBezTo>
                  <a:pt x="820" y="45"/>
                  <a:pt x="823" y="42"/>
                  <a:pt x="828" y="42"/>
                </a:cubicBezTo>
                <a:cubicBezTo>
                  <a:pt x="832" y="42"/>
                  <a:pt x="836" y="45"/>
                  <a:pt x="836" y="50"/>
                </a:cubicBezTo>
                <a:cubicBezTo>
                  <a:pt x="836" y="126"/>
                  <a:pt x="836" y="126"/>
                  <a:pt x="836" y="126"/>
                </a:cubicBezTo>
                <a:cubicBezTo>
                  <a:pt x="904" y="126"/>
                  <a:pt x="904" y="126"/>
                  <a:pt x="904" y="126"/>
                </a:cubicBezTo>
                <a:cubicBezTo>
                  <a:pt x="904" y="93"/>
                  <a:pt x="904" y="93"/>
                  <a:pt x="904" y="93"/>
                </a:cubicBezTo>
                <a:cubicBezTo>
                  <a:pt x="904" y="89"/>
                  <a:pt x="908" y="85"/>
                  <a:pt x="912" y="85"/>
                </a:cubicBezTo>
                <a:cubicBezTo>
                  <a:pt x="916" y="85"/>
                  <a:pt x="920" y="89"/>
                  <a:pt x="920" y="93"/>
                </a:cubicBezTo>
                <a:cubicBezTo>
                  <a:pt x="920" y="126"/>
                  <a:pt x="920" y="126"/>
                  <a:pt x="920" y="126"/>
                </a:cubicBezTo>
                <a:cubicBezTo>
                  <a:pt x="1000" y="126"/>
                  <a:pt x="1000" y="126"/>
                  <a:pt x="1000" y="126"/>
                </a:cubicBezTo>
                <a:cubicBezTo>
                  <a:pt x="1000" y="50"/>
                  <a:pt x="1000" y="50"/>
                  <a:pt x="1000" y="50"/>
                </a:cubicBezTo>
                <a:cubicBezTo>
                  <a:pt x="1000" y="45"/>
                  <a:pt x="1003" y="42"/>
                  <a:pt x="1008" y="42"/>
                </a:cubicBezTo>
                <a:cubicBezTo>
                  <a:pt x="1012" y="42"/>
                  <a:pt x="1016" y="45"/>
                  <a:pt x="1016" y="50"/>
                </a:cubicBezTo>
                <a:cubicBezTo>
                  <a:pt x="1016" y="126"/>
                  <a:pt x="1016" y="126"/>
                  <a:pt x="1016" y="126"/>
                </a:cubicBezTo>
                <a:cubicBezTo>
                  <a:pt x="1084" y="126"/>
                  <a:pt x="1084" y="126"/>
                  <a:pt x="1084" y="126"/>
                </a:cubicBezTo>
                <a:cubicBezTo>
                  <a:pt x="1084" y="93"/>
                  <a:pt x="1084" y="93"/>
                  <a:pt x="1084" y="93"/>
                </a:cubicBezTo>
                <a:cubicBezTo>
                  <a:pt x="1084" y="89"/>
                  <a:pt x="1088" y="85"/>
                  <a:pt x="1092" y="85"/>
                </a:cubicBezTo>
                <a:cubicBezTo>
                  <a:pt x="1096" y="85"/>
                  <a:pt x="1100" y="89"/>
                  <a:pt x="1100" y="93"/>
                </a:cubicBezTo>
                <a:cubicBezTo>
                  <a:pt x="1100" y="126"/>
                  <a:pt x="1100" y="126"/>
                  <a:pt x="1100" y="126"/>
                </a:cubicBezTo>
                <a:cubicBezTo>
                  <a:pt x="1177" y="126"/>
                  <a:pt x="1177" y="126"/>
                  <a:pt x="1177" y="126"/>
                </a:cubicBezTo>
                <a:cubicBezTo>
                  <a:pt x="1177" y="50"/>
                  <a:pt x="1177" y="50"/>
                  <a:pt x="1177" y="50"/>
                </a:cubicBezTo>
                <a:cubicBezTo>
                  <a:pt x="1177" y="45"/>
                  <a:pt x="1181" y="42"/>
                  <a:pt x="1185" y="42"/>
                </a:cubicBezTo>
                <a:cubicBezTo>
                  <a:pt x="1189" y="42"/>
                  <a:pt x="1193" y="45"/>
                  <a:pt x="1193" y="50"/>
                </a:cubicBezTo>
                <a:cubicBezTo>
                  <a:pt x="1193" y="126"/>
                  <a:pt x="1193" y="126"/>
                  <a:pt x="1193" y="126"/>
                </a:cubicBezTo>
                <a:cubicBezTo>
                  <a:pt x="1261" y="126"/>
                  <a:pt x="1261" y="126"/>
                  <a:pt x="1261" y="126"/>
                </a:cubicBezTo>
                <a:cubicBezTo>
                  <a:pt x="1261" y="93"/>
                  <a:pt x="1261" y="93"/>
                  <a:pt x="1261" y="93"/>
                </a:cubicBezTo>
                <a:cubicBezTo>
                  <a:pt x="1261" y="89"/>
                  <a:pt x="1265" y="85"/>
                  <a:pt x="1269" y="85"/>
                </a:cubicBezTo>
                <a:cubicBezTo>
                  <a:pt x="1274" y="85"/>
                  <a:pt x="1277" y="89"/>
                  <a:pt x="1277" y="93"/>
                </a:cubicBezTo>
                <a:cubicBezTo>
                  <a:pt x="1277" y="126"/>
                  <a:pt x="1277" y="126"/>
                  <a:pt x="1277" y="126"/>
                </a:cubicBezTo>
                <a:cubicBezTo>
                  <a:pt x="1360" y="126"/>
                  <a:pt x="1360" y="126"/>
                  <a:pt x="1360" y="126"/>
                </a:cubicBezTo>
                <a:cubicBezTo>
                  <a:pt x="1360" y="50"/>
                  <a:pt x="1360" y="50"/>
                  <a:pt x="1360" y="50"/>
                </a:cubicBezTo>
                <a:cubicBezTo>
                  <a:pt x="1360" y="45"/>
                  <a:pt x="1363" y="42"/>
                  <a:pt x="1368" y="42"/>
                </a:cubicBezTo>
                <a:cubicBezTo>
                  <a:pt x="1372" y="42"/>
                  <a:pt x="1376" y="45"/>
                  <a:pt x="1376" y="50"/>
                </a:cubicBezTo>
                <a:cubicBezTo>
                  <a:pt x="1376" y="126"/>
                  <a:pt x="1376" y="126"/>
                  <a:pt x="1376" y="126"/>
                </a:cubicBezTo>
                <a:cubicBezTo>
                  <a:pt x="1444" y="126"/>
                  <a:pt x="1444" y="126"/>
                  <a:pt x="1444" y="126"/>
                </a:cubicBezTo>
                <a:cubicBezTo>
                  <a:pt x="1444" y="93"/>
                  <a:pt x="1444" y="93"/>
                  <a:pt x="1444" y="93"/>
                </a:cubicBezTo>
                <a:cubicBezTo>
                  <a:pt x="1444" y="89"/>
                  <a:pt x="1448" y="85"/>
                  <a:pt x="1452" y="85"/>
                </a:cubicBezTo>
                <a:cubicBezTo>
                  <a:pt x="1457" y="85"/>
                  <a:pt x="1460" y="89"/>
                  <a:pt x="1460" y="93"/>
                </a:cubicBezTo>
                <a:cubicBezTo>
                  <a:pt x="1460" y="126"/>
                  <a:pt x="1460" y="126"/>
                  <a:pt x="1460" y="126"/>
                </a:cubicBezTo>
                <a:cubicBezTo>
                  <a:pt x="1531" y="126"/>
                  <a:pt x="1531" y="126"/>
                  <a:pt x="1531" y="126"/>
                </a:cubicBezTo>
                <a:cubicBezTo>
                  <a:pt x="1531" y="50"/>
                  <a:pt x="1531" y="50"/>
                  <a:pt x="1531" y="50"/>
                </a:cubicBezTo>
                <a:cubicBezTo>
                  <a:pt x="1531" y="45"/>
                  <a:pt x="1535" y="42"/>
                  <a:pt x="1539" y="42"/>
                </a:cubicBezTo>
                <a:cubicBezTo>
                  <a:pt x="1544" y="42"/>
                  <a:pt x="1547" y="45"/>
                  <a:pt x="1547" y="50"/>
                </a:cubicBezTo>
                <a:cubicBezTo>
                  <a:pt x="1547" y="126"/>
                  <a:pt x="1547" y="126"/>
                  <a:pt x="1547" y="126"/>
                </a:cubicBezTo>
                <a:cubicBezTo>
                  <a:pt x="1615" y="126"/>
                  <a:pt x="1615" y="126"/>
                  <a:pt x="1615" y="126"/>
                </a:cubicBezTo>
                <a:cubicBezTo>
                  <a:pt x="1615" y="93"/>
                  <a:pt x="1615" y="93"/>
                  <a:pt x="1615" y="93"/>
                </a:cubicBezTo>
                <a:cubicBezTo>
                  <a:pt x="1615" y="89"/>
                  <a:pt x="1619" y="85"/>
                  <a:pt x="1623" y="85"/>
                </a:cubicBezTo>
                <a:cubicBezTo>
                  <a:pt x="1628" y="85"/>
                  <a:pt x="1632" y="89"/>
                  <a:pt x="1632" y="93"/>
                </a:cubicBezTo>
                <a:cubicBezTo>
                  <a:pt x="1632" y="126"/>
                  <a:pt x="1632" y="126"/>
                  <a:pt x="1632" y="126"/>
                </a:cubicBezTo>
                <a:cubicBezTo>
                  <a:pt x="1711" y="126"/>
                  <a:pt x="1711" y="126"/>
                  <a:pt x="1711" y="126"/>
                </a:cubicBezTo>
                <a:cubicBezTo>
                  <a:pt x="1711" y="50"/>
                  <a:pt x="1711" y="50"/>
                  <a:pt x="1711" y="50"/>
                </a:cubicBezTo>
                <a:cubicBezTo>
                  <a:pt x="1711" y="45"/>
                  <a:pt x="1715" y="42"/>
                  <a:pt x="1719" y="42"/>
                </a:cubicBezTo>
                <a:cubicBezTo>
                  <a:pt x="1724" y="42"/>
                  <a:pt x="1727" y="45"/>
                  <a:pt x="1727" y="50"/>
                </a:cubicBezTo>
                <a:cubicBezTo>
                  <a:pt x="1727" y="126"/>
                  <a:pt x="1727" y="126"/>
                  <a:pt x="1727" y="126"/>
                </a:cubicBezTo>
                <a:cubicBezTo>
                  <a:pt x="1796" y="126"/>
                  <a:pt x="1796" y="126"/>
                  <a:pt x="1796" y="126"/>
                </a:cubicBezTo>
                <a:cubicBezTo>
                  <a:pt x="1796" y="93"/>
                  <a:pt x="1796" y="93"/>
                  <a:pt x="1796" y="93"/>
                </a:cubicBezTo>
                <a:cubicBezTo>
                  <a:pt x="1796" y="89"/>
                  <a:pt x="1799" y="85"/>
                  <a:pt x="1804" y="85"/>
                </a:cubicBezTo>
                <a:cubicBezTo>
                  <a:pt x="1808" y="85"/>
                  <a:pt x="1812" y="89"/>
                  <a:pt x="1812" y="93"/>
                </a:cubicBezTo>
                <a:cubicBezTo>
                  <a:pt x="1812" y="126"/>
                  <a:pt x="1812" y="126"/>
                  <a:pt x="1812" y="126"/>
                </a:cubicBezTo>
                <a:cubicBezTo>
                  <a:pt x="1888" y="126"/>
                  <a:pt x="1888" y="126"/>
                  <a:pt x="1888" y="126"/>
                </a:cubicBezTo>
                <a:cubicBezTo>
                  <a:pt x="1888" y="50"/>
                  <a:pt x="1888" y="50"/>
                  <a:pt x="1888" y="50"/>
                </a:cubicBezTo>
                <a:cubicBezTo>
                  <a:pt x="1888" y="45"/>
                  <a:pt x="1892" y="42"/>
                  <a:pt x="1896" y="42"/>
                </a:cubicBezTo>
                <a:cubicBezTo>
                  <a:pt x="1901" y="42"/>
                  <a:pt x="1905" y="45"/>
                  <a:pt x="1905" y="50"/>
                </a:cubicBezTo>
                <a:cubicBezTo>
                  <a:pt x="1905" y="126"/>
                  <a:pt x="1905" y="126"/>
                  <a:pt x="1905" y="126"/>
                </a:cubicBezTo>
                <a:cubicBezTo>
                  <a:pt x="1973" y="126"/>
                  <a:pt x="1973" y="126"/>
                  <a:pt x="1973" y="126"/>
                </a:cubicBezTo>
                <a:cubicBezTo>
                  <a:pt x="1973" y="93"/>
                  <a:pt x="1973" y="93"/>
                  <a:pt x="1973" y="93"/>
                </a:cubicBezTo>
                <a:cubicBezTo>
                  <a:pt x="1973" y="89"/>
                  <a:pt x="1976" y="85"/>
                  <a:pt x="1981" y="85"/>
                </a:cubicBezTo>
                <a:cubicBezTo>
                  <a:pt x="1985" y="85"/>
                  <a:pt x="1989" y="89"/>
                  <a:pt x="1989" y="93"/>
                </a:cubicBezTo>
                <a:cubicBezTo>
                  <a:pt x="1989" y="126"/>
                  <a:pt x="1989" y="126"/>
                  <a:pt x="1989" y="126"/>
                </a:cubicBezTo>
                <a:cubicBezTo>
                  <a:pt x="2068" y="126"/>
                  <a:pt x="2068" y="126"/>
                  <a:pt x="2068" y="126"/>
                </a:cubicBezTo>
                <a:cubicBezTo>
                  <a:pt x="2068" y="50"/>
                  <a:pt x="2068" y="50"/>
                  <a:pt x="2068" y="50"/>
                </a:cubicBezTo>
                <a:cubicBezTo>
                  <a:pt x="2068" y="45"/>
                  <a:pt x="2072" y="42"/>
                  <a:pt x="2077" y="42"/>
                </a:cubicBezTo>
                <a:cubicBezTo>
                  <a:pt x="2081" y="42"/>
                  <a:pt x="2085" y="45"/>
                  <a:pt x="2085" y="50"/>
                </a:cubicBezTo>
                <a:cubicBezTo>
                  <a:pt x="2085" y="126"/>
                  <a:pt x="2085" y="126"/>
                  <a:pt x="2085" y="126"/>
                </a:cubicBezTo>
                <a:cubicBezTo>
                  <a:pt x="2153" y="126"/>
                  <a:pt x="2153" y="126"/>
                  <a:pt x="2153" y="126"/>
                </a:cubicBezTo>
                <a:cubicBezTo>
                  <a:pt x="2153" y="93"/>
                  <a:pt x="2153" y="93"/>
                  <a:pt x="2153" y="93"/>
                </a:cubicBezTo>
                <a:cubicBezTo>
                  <a:pt x="2153" y="89"/>
                  <a:pt x="2156" y="85"/>
                  <a:pt x="2161" y="85"/>
                </a:cubicBezTo>
                <a:cubicBezTo>
                  <a:pt x="2165" y="85"/>
                  <a:pt x="2169" y="89"/>
                  <a:pt x="2169" y="93"/>
                </a:cubicBezTo>
                <a:cubicBezTo>
                  <a:pt x="2169" y="126"/>
                  <a:pt x="2169" y="126"/>
                  <a:pt x="2169" y="126"/>
                </a:cubicBezTo>
                <a:cubicBezTo>
                  <a:pt x="2248" y="126"/>
                  <a:pt x="2248" y="126"/>
                  <a:pt x="2248" y="126"/>
                </a:cubicBezTo>
                <a:cubicBezTo>
                  <a:pt x="2248" y="50"/>
                  <a:pt x="2248" y="50"/>
                  <a:pt x="2248" y="50"/>
                </a:cubicBezTo>
                <a:cubicBezTo>
                  <a:pt x="2248" y="45"/>
                  <a:pt x="2251" y="42"/>
                  <a:pt x="2256" y="42"/>
                </a:cubicBezTo>
                <a:cubicBezTo>
                  <a:pt x="2260" y="42"/>
                  <a:pt x="2264" y="45"/>
                  <a:pt x="2264" y="50"/>
                </a:cubicBezTo>
                <a:cubicBezTo>
                  <a:pt x="2264" y="126"/>
                  <a:pt x="2264" y="126"/>
                  <a:pt x="2264" y="126"/>
                </a:cubicBezTo>
                <a:cubicBezTo>
                  <a:pt x="2332" y="126"/>
                  <a:pt x="2332" y="126"/>
                  <a:pt x="2332" y="126"/>
                </a:cubicBezTo>
                <a:cubicBezTo>
                  <a:pt x="2332" y="93"/>
                  <a:pt x="2332" y="93"/>
                  <a:pt x="2332" y="93"/>
                </a:cubicBezTo>
                <a:cubicBezTo>
                  <a:pt x="2332" y="89"/>
                  <a:pt x="2336" y="85"/>
                  <a:pt x="2340" y="85"/>
                </a:cubicBezTo>
                <a:cubicBezTo>
                  <a:pt x="2344" y="85"/>
                  <a:pt x="2348" y="89"/>
                  <a:pt x="2348" y="93"/>
                </a:cubicBezTo>
                <a:cubicBezTo>
                  <a:pt x="2348" y="126"/>
                  <a:pt x="2348" y="126"/>
                  <a:pt x="2348" y="126"/>
                </a:cubicBezTo>
                <a:cubicBezTo>
                  <a:pt x="2425" y="126"/>
                  <a:pt x="2425" y="126"/>
                  <a:pt x="2425" y="126"/>
                </a:cubicBezTo>
                <a:cubicBezTo>
                  <a:pt x="2425" y="50"/>
                  <a:pt x="2425" y="50"/>
                  <a:pt x="2425" y="50"/>
                </a:cubicBezTo>
                <a:cubicBezTo>
                  <a:pt x="2425" y="45"/>
                  <a:pt x="2429" y="42"/>
                  <a:pt x="2433" y="42"/>
                </a:cubicBezTo>
                <a:cubicBezTo>
                  <a:pt x="2437" y="42"/>
                  <a:pt x="2441" y="45"/>
                  <a:pt x="2441" y="50"/>
                </a:cubicBezTo>
                <a:cubicBezTo>
                  <a:pt x="2441" y="126"/>
                  <a:pt x="2441" y="126"/>
                  <a:pt x="2441" y="126"/>
                </a:cubicBezTo>
                <a:cubicBezTo>
                  <a:pt x="2509" y="126"/>
                  <a:pt x="2509" y="126"/>
                  <a:pt x="2509" y="126"/>
                </a:cubicBezTo>
                <a:cubicBezTo>
                  <a:pt x="2509" y="93"/>
                  <a:pt x="2509" y="93"/>
                  <a:pt x="2509" y="93"/>
                </a:cubicBezTo>
                <a:cubicBezTo>
                  <a:pt x="2509" y="89"/>
                  <a:pt x="2513" y="85"/>
                  <a:pt x="2517" y="85"/>
                </a:cubicBezTo>
                <a:cubicBezTo>
                  <a:pt x="2522" y="85"/>
                  <a:pt x="2525" y="89"/>
                  <a:pt x="2525" y="93"/>
                </a:cubicBezTo>
                <a:cubicBezTo>
                  <a:pt x="2525" y="126"/>
                  <a:pt x="2525" y="126"/>
                  <a:pt x="2525" y="126"/>
                </a:cubicBezTo>
                <a:cubicBezTo>
                  <a:pt x="2593" y="126"/>
                  <a:pt x="2593" y="126"/>
                  <a:pt x="2593" y="126"/>
                </a:cubicBezTo>
                <a:cubicBezTo>
                  <a:pt x="2608" y="126"/>
                  <a:pt x="2608" y="126"/>
                  <a:pt x="2608" y="126"/>
                </a:cubicBezTo>
                <a:cubicBezTo>
                  <a:pt x="2608" y="50"/>
                  <a:pt x="2608" y="50"/>
                  <a:pt x="2608" y="50"/>
                </a:cubicBezTo>
                <a:cubicBezTo>
                  <a:pt x="2608" y="45"/>
                  <a:pt x="2611" y="42"/>
                  <a:pt x="2616" y="42"/>
                </a:cubicBezTo>
                <a:cubicBezTo>
                  <a:pt x="2620" y="42"/>
                  <a:pt x="2624" y="45"/>
                  <a:pt x="2624" y="50"/>
                </a:cubicBezTo>
                <a:cubicBezTo>
                  <a:pt x="2624" y="126"/>
                  <a:pt x="2624" y="126"/>
                  <a:pt x="2624" y="126"/>
                </a:cubicBezTo>
                <a:cubicBezTo>
                  <a:pt x="2692" y="126"/>
                  <a:pt x="2692" y="126"/>
                  <a:pt x="2692" y="126"/>
                </a:cubicBezTo>
                <a:cubicBezTo>
                  <a:pt x="2692" y="93"/>
                  <a:pt x="2692" y="93"/>
                  <a:pt x="2692" y="93"/>
                </a:cubicBezTo>
                <a:cubicBezTo>
                  <a:pt x="2692" y="89"/>
                  <a:pt x="2696" y="85"/>
                  <a:pt x="2700" y="85"/>
                </a:cubicBezTo>
                <a:cubicBezTo>
                  <a:pt x="2705" y="85"/>
                  <a:pt x="2708" y="89"/>
                  <a:pt x="2708" y="93"/>
                </a:cubicBezTo>
                <a:cubicBezTo>
                  <a:pt x="2708" y="126"/>
                  <a:pt x="2708" y="126"/>
                  <a:pt x="2708" y="126"/>
                </a:cubicBezTo>
                <a:cubicBezTo>
                  <a:pt x="2779" y="126"/>
                  <a:pt x="2779" y="126"/>
                  <a:pt x="2779" y="126"/>
                </a:cubicBezTo>
                <a:cubicBezTo>
                  <a:pt x="2779" y="50"/>
                  <a:pt x="2779" y="50"/>
                  <a:pt x="2779" y="50"/>
                </a:cubicBezTo>
                <a:cubicBezTo>
                  <a:pt x="2779" y="45"/>
                  <a:pt x="2783" y="42"/>
                  <a:pt x="2787" y="42"/>
                </a:cubicBezTo>
                <a:cubicBezTo>
                  <a:pt x="2792" y="42"/>
                  <a:pt x="2795" y="45"/>
                  <a:pt x="2795" y="50"/>
                </a:cubicBezTo>
                <a:cubicBezTo>
                  <a:pt x="2795" y="126"/>
                  <a:pt x="2795" y="126"/>
                  <a:pt x="2795" y="126"/>
                </a:cubicBezTo>
                <a:cubicBezTo>
                  <a:pt x="2820" y="126"/>
                  <a:pt x="2820" y="126"/>
                  <a:pt x="2820" y="126"/>
                </a:cubicBezTo>
                <a:cubicBezTo>
                  <a:pt x="2863" y="126"/>
                  <a:pt x="2863" y="126"/>
                  <a:pt x="2863" y="126"/>
                </a:cubicBezTo>
                <a:cubicBezTo>
                  <a:pt x="2863" y="93"/>
                  <a:pt x="2863" y="93"/>
                  <a:pt x="2863" y="93"/>
                </a:cubicBezTo>
                <a:cubicBezTo>
                  <a:pt x="2863" y="89"/>
                  <a:pt x="2867" y="85"/>
                  <a:pt x="2871" y="85"/>
                </a:cubicBezTo>
                <a:cubicBezTo>
                  <a:pt x="2876" y="85"/>
                  <a:pt x="2880" y="89"/>
                  <a:pt x="2880" y="93"/>
                </a:cubicBezTo>
                <a:cubicBezTo>
                  <a:pt x="2880" y="126"/>
                  <a:pt x="2880" y="126"/>
                  <a:pt x="2880" y="126"/>
                </a:cubicBezTo>
                <a:cubicBezTo>
                  <a:pt x="2959" y="126"/>
                  <a:pt x="2959" y="126"/>
                  <a:pt x="2959" y="126"/>
                </a:cubicBezTo>
                <a:cubicBezTo>
                  <a:pt x="2959" y="50"/>
                  <a:pt x="2959" y="50"/>
                  <a:pt x="2959" y="50"/>
                </a:cubicBezTo>
                <a:cubicBezTo>
                  <a:pt x="2959" y="45"/>
                  <a:pt x="2963" y="42"/>
                  <a:pt x="2967" y="42"/>
                </a:cubicBezTo>
                <a:cubicBezTo>
                  <a:pt x="2972" y="42"/>
                  <a:pt x="2975" y="45"/>
                  <a:pt x="2975" y="50"/>
                </a:cubicBezTo>
                <a:cubicBezTo>
                  <a:pt x="2975" y="126"/>
                  <a:pt x="2975" y="126"/>
                  <a:pt x="2975" y="126"/>
                </a:cubicBezTo>
                <a:cubicBezTo>
                  <a:pt x="2985" y="126"/>
                  <a:pt x="2985" y="126"/>
                  <a:pt x="2985" y="126"/>
                </a:cubicBezTo>
                <a:cubicBezTo>
                  <a:pt x="3005" y="126"/>
                  <a:pt x="3005" y="126"/>
                  <a:pt x="3005" y="126"/>
                </a:cubicBezTo>
                <a:cubicBezTo>
                  <a:pt x="3035" y="126"/>
                  <a:pt x="3059" y="150"/>
                  <a:pt x="3059" y="180"/>
                </a:cubicBezTo>
                <a:cubicBezTo>
                  <a:pt x="3059" y="210"/>
                  <a:pt x="3035" y="234"/>
                  <a:pt x="3005" y="234"/>
                </a:cubicBezTo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CCFB219E-B44F-4CDF-9A22-917770F6489C}"/>
              </a:ext>
            </a:extLst>
          </p:cNvPr>
          <p:cNvGrpSpPr/>
          <p:nvPr/>
        </p:nvGrpSpPr>
        <p:grpSpPr>
          <a:xfrm>
            <a:off x="445878" y="4081563"/>
            <a:ext cx="8472970" cy="970281"/>
            <a:chOff x="445878" y="4081563"/>
            <a:chExt cx="8472970" cy="970281"/>
          </a:xfrm>
        </p:grpSpPr>
        <p:sp>
          <p:nvSpPr>
            <p:cNvPr id="254" name="Freeform 110">
              <a:extLst>
                <a:ext uri="{FF2B5EF4-FFF2-40B4-BE49-F238E27FC236}">
                  <a16:creationId xmlns:a16="http://schemas.microsoft.com/office/drawing/2014/main" id="{4C582C8B-E45C-4F8A-8121-21AAB0B8D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79" y="4378208"/>
              <a:ext cx="772517" cy="379048"/>
            </a:xfrm>
            <a:custGeom>
              <a:avLst/>
              <a:gdLst>
                <a:gd name="T0" fmla="*/ 317 w 317"/>
                <a:gd name="T1" fmla="*/ 0 h 155"/>
                <a:gd name="T2" fmla="*/ 317 w 317"/>
                <a:gd name="T3" fmla="*/ 155 h 155"/>
                <a:gd name="T4" fmla="*/ 60 w 317"/>
                <a:gd name="T5" fmla="*/ 155 h 155"/>
                <a:gd name="T6" fmla="*/ 0 w 317"/>
                <a:gd name="T7" fmla="*/ 94 h 155"/>
                <a:gd name="T8" fmla="*/ 0 w 317"/>
                <a:gd name="T9" fmla="*/ 59 h 155"/>
                <a:gd name="T10" fmla="*/ 59 w 317"/>
                <a:gd name="T11" fmla="*/ 0 h 155"/>
                <a:gd name="T12" fmla="*/ 317 w 317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155">
                  <a:moveTo>
                    <a:pt x="317" y="0"/>
                  </a:moveTo>
                  <a:cubicBezTo>
                    <a:pt x="317" y="155"/>
                    <a:pt x="317" y="155"/>
                    <a:pt x="317" y="155"/>
                  </a:cubicBezTo>
                  <a:cubicBezTo>
                    <a:pt x="60" y="155"/>
                    <a:pt x="60" y="155"/>
                    <a:pt x="60" y="155"/>
                  </a:cubicBezTo>
                  <a:cubicBezTo>
                    <a:pt x="27" y="155"/>
                    <a:pt x="0" y="127"/>
                    <a:pt x="0" y="9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27" y="0"/>
                    <a:pt x="59" y="0"/>
                  </a:cubicBezTo>
                  <a:lnTo>
                    <a:pt x="317" y="0"/>
                  </a:lnTo>
                  <a:close/>
                </a:path>
              </a:pathLst>
            </a:custGeom>
            <a:solidFill>
              <a:srgbClr val="91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111">
              <a:extLst>
                <a:ext uri="{FF2B5EF4-FFF2-40B4-BE49-F238E27FC236}">
                  <a16:creationId xmlns:a16="http://schemas.microsoft.com/office/drawing/2014/main" id="{EC6045BC-EFA1-4C65-B3C5-B6699F7B46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878" y="4081563"/>
              <a:ext cx="8472970" cy="970281"/>
            </a:xfrm>
            <a:custGeom>
              <a:avLst/>
              <a:gdLst>
                <a:gd name="T0" fmla="*/ 3420 w 3478"/>
                <a:gd name="T1" fmla="*/ 58 h 396"/>
                <a:gd name="T2" fmla="*/ 3280 w 3478"/>
                <a:gd name="T3" fmla="*/ 0 h 396"/>
                <a:gd name="T4" fmla="*/ 2889 w 3478"/>
                <a:gd name="T5" fmla="*/ 0 h 396"/>
                <a:gd name="T6" fmla="*/ 2889 w 3478"/>
                <a:gd name="T7" fmla="*/ 0 h 396"/>
                <a:gd name="T8" fmla="*/ 2795 w 3478"/>
                <a:gd name="T9" fmla="*/ 0 h 396"/>
                <a:gd name="T10" fmla="*/ 2586 w 3478"/>
                <a:gd name="T11" fmla="*/ 0 h 396"/>
                <a:gd name="T12" fmla="*/ 593 w 3478"/>
                <a:gd name="T13" fmla="*/ 0 h 396"/>
                <a:gd name="T14" fmla="*/ 510 w 3478"/>
                <a:gd name="T15" fmla="*/ 23 h 396"/>
                <a:gd name="T16" fmla="*/ 449 w 3478"/>
                <a:gd name="T17" fmla="*/ 85 h 396"/>
                <a:gd name="T18" fmla="*/ 431 w 3478"/>
                <a:gd name="T19" fmla="*/ 105 h 396"/>
                <a:gd name="T20" fmla="*/ 405 w 3478"/>
                <a:gd name="T21" fmla="*/ 111 h 396"/>
                <a:gd name="T22" fmla="*/ 68 w 3478"/>
                <a:gd name="T23" fmla="*/ 111 h 396"/>
                <a:gd name="T24" fmla="*/ 20 w 3478"/>
                <a:gd name="T25" fmla="*/ 131 h 396"/>
                <a:gd name="T26" fmla="*/ 0 w 3478"/>
                <a:gd name="T27" fmla="*/ 180 h 396"/>
                <a:gd name="T28" fmla="*/ 0 w 3478"/>
                <a:gd name="T29" fmla="*/ 215 h 396"/>
                <a:gd name="T30" fmla="*/ 20 w 3478"/>
                <a:gd name="T31" fmla="*/ 264 h 396"/>
                <a:gd name="T32" fmla="*/ 69 w 3478"/>
                <a:gd name="T33" fmla="*/ 285 h 396"/>
                <a:gd name="T34" fmla="*/ 403 w 3478"/>
                <a:gd name="T35" fmla="*/ 285 h 396"/>
                <a:gd name="T36" fmla="*/ 429 w 3478"/>
                <a:gd name="T37" fmla="*/ 292 h 396"/>
                <a:gd name="T38" fmla="*/ 448 w 3478"/>
                <a:gd name="T39" fmla="*/ 311 h 396"/>
                <a:gd name="T40" fmla="*/ 507 w 3478"/>
                <a:gd name="T41" fmla="*/ 373 h 396"/>
                <a:gd name="T42" fmla="*/ 589 w 3478"/>
                <a:gd name="T43" fmla="*/ 396 h 396"/>
                <a:gd name="T44" fmla="*/ 2586 w 3478"/>
                <a:gd name="T45" fmla="*/ 396 h 396"/>
                <a:gd name="T46" fmla="*/ 2795 w 3478"/>
                <a:gd name="T47" fmla="*/ 396 h 396"/>
                <a:gd name="T48" fmla="*/ 2854 w 3478"/>
                <a:gd name="T49" fmla="*/ 396 h 396"/>
                <a:gd name="T50" fmla="*/ 2889 w 3478"/>
                <a:gd name="T51" fmla="*/ 396 h 396"/>
                <a:gd name="T52" fmla="*/ 3280 w 3478"/>
                <a:gd name="T53" fmla="*/ 396 h 396"/>
                <a:gd name="T54" fmla="*/ 3420 w 3478"/>
                <a:gd name="T55" fmla="*/ 338 h 396"/>
                <a:gd name="T56" fmla="*/ 3478 w 3478"/>
                <a:gd name="T57" fmla="*/ 198 h 396"/>
                <a:gd name="T58" fmla="*/ 3420 w 3478"/>
                <a:gd name="T59" fmla="*/ 58 h 396"/>
                <a:gd name="T60" fmla="*/ 2832 w 3478"/>
                <a:gd name="T61" fmla="*/ 377 h 396"/>
                <a:gd name="T62" fmla="*/ 2795 w 3478"/>
                <a:gd name="T63" fmla="*/ 377 h 396"/>
                <a:gd name="T64" fmla="*/ 2586 w 3478"/>
                <a:gd name="T65" fmla="*/ 377 h 396"/>
                <a:gd name="T66" fmla="*/ 589 w 3478"/>
                <a:gd name="T67" fmla="*/ 377 h 396"/>
                <a:gd name="T68" fmla="*/ 517 w 3478"/>
                <a:gd name="T69" fmla="*/ 357 h 396"/>
                <a:gd name="T70" fmla="*/ 464 w 3478"/>
                <a:gd name="T71" fmla="*/ 302 h 396"/>
                <a:gd name="T72" fmla="*/ 439 w 3478"/>
                <a:gd name="T73" fmla="*/ 276 h 396"/>
                <a:gd name="T74" fmla="*/ 403 w 3478"/>
                <a:gd name="T75" fmla="*/ 266 h 396"/>
                <a:gd name="T76" fmla="*/ 69 w 3478"/>
                <a:gd name="T77" fmla="*/ 266 h 396"/>
                <a:gd name="T78" fmla="*/ 33 w 3478"/>
                <a:gd name="T79" fmla="*/ 251 h 396"/>
                <a:gd name="T80" fmla="*/ 18 w 3478"/>
                <a:gd name="T81" fmla="*/ 215 h 396"/>
                <a:gd name="T82" fmla="*/ 18 w 3478"/>
                <a:gd name="T83" fmla="*/ 180 h 396"/>
                <a:gd name="T84" fmla="*/ 33 w 3478"/>
                <a:gd name="T85" fmla="*/ 144 h 396"/>
                <a:gd name="T86" fmla="*/ 68 w 3478"/>
                <a:gd name="T87" fmla="*/ 130 h 396"/>
                <a:gd name="T88" fmla="*/ 405 w 3478"/>
                <a:gd name="T89" fmla="*/ 130 h 396"/>
                <a:gd name="T90" fmla="*/ 440 w 3478"/>
                <a:gd name="T91" fmla="*/ 120 h 396"/>
                <a:gd name="T92" fmla="*/ 465 w 3478"/>
                <a:gd name="T93" fmla="*/ 94 h 396"/>
                <a:gd name="T94" fmla="*/ 519 w 3478"/>
                <a:gd name="T95" fmla="*/ 39 h 396"/>
                <a:gd name="T96" fmla="*/ 593 w 3478"/>
                <a:gd name="T97" fmla="*/ 19 h 396"/>
                <a:gd name="T98" fmla="*/ 2586 w 3478"/>
                <a:gd name="T99" fmla="*/ 19 h 396"/>
                <a:gd name="T100" fmla="*/ 2795 w 3478"/>
                <a:gd name="T101" fmla="*/ 19 h 396"/>
                <a:gd name="T102" fmla="*/ 2834 w 3478"/>
                <a:gd name="T103" fmla="*/ 19 h 396"/>
                <a:gd name="T104" fmla="*/ 2889 w 3478"/>
                <a:gd name="T105" fmla="*/ 19 h 396"/>
                <a:gd name="T106" fmla="*/ 3190 w 3478"/>
                <a:gd name="T107" fmla="*/ 19 h 396"/>
                <a:gd name="T108" fmla="*/ 3213 w 3478"/>
                <a:gd name="T109" fmla="*/ 133 h 396"/>
                <a:gd name="T110" fmla="*/ 3082 w 3478"/>
                <a:gd name="T111" fmla="*/ 377 h 396"/>
                <a:gd name="T112" fmla="*/ 2889 w 3478"/>
                <a:gd name="T113" fmla="*/ 377 h 396"/>
                <a:gd name="T114" fmla="*/ 2832 w 3478"/>
                <a:gd name="T115" fmla="*/ 3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78" h="396">
                  <a:moveTo>
                    <a:pt x="3420" y="58"/>
                  </a:moveTo>
                  <a:cubicBezTo>
                    <a:pt x="3384" y="22"/>
                    <a:pt x="3334" y="0"/>
                    <a:pt x="3280" y="0"/>
                  </a:cubicBezTo>
                  <a:cubicBezTo>
                    <a:pt x="2889" y="0"/>
                    <a:pt x="2889" y="0"/>
                    <a:pt x="2889" y="0"/>
                  </a:cubicBezTo>
                  <a:cubicBezTo>
                    <a:pt x="2889" y="0"/>
                    <a:pt x="2889" y="0"/>
                    <a:pt x="2889" y="0"/>
                  </a:cubicBezTo>
                  <a:cubicBezTo>
                    <a:pt x="2795" y="0"/>
                    <a:pt x="2795" y="0"/>
                    <a:pt x="2795" y="0"/>
                  </a:cubicBezTo>
                  <a:cubicBezTo>
                    <a:pt x="2586" y="0"/>
                    <a:pt x="2586" y="0"/>
                    <a:pt x="2586" y="0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563" y="0"/>
                    <a:pt x="534" y="8"/>
                    <a:pt x="510" y="23"/>
                  </a:cubicBezTo>
                  <a:cubicBezTo>
                    <a:pt x="484" y="38"/>
                    <a:pt x="463" y="59"/>
                    <a:pt x="449" y="85"/>
                  </a:cubicBezTo>
                  <a:cubicBezTo>
                    <a:pt x="444" y="94"/>
                    <a:pt x="438" y="100"/>
                    <a:pt x="431" y="105"/>
                  </a:cubicBezTo>
                  <a:cubicBezTo>
                    <a:pt x="423" y="109"/>
                    <a:pt x="414" y="111"/>
                    <a:pt x="405" y="111"/>
                  </a:cubicBezTo>
                  <a:cubicBezTo>
                    <a:pt x="68" y="111"/>
                    <a:pt x="68" y="111"/>
                    <a:pt x="68" y="111"/>
                  </a:cubicBezTo>
                  <a:cubicBezTo>
                    <a:pt x="49" y="111"/>
                    <a:pt x="32" y="119"/>
                    <a:pt x="20" y="131"/>
                  </a:cubicBezTo>
                  <a:cubicBezTo>
                    <a:pt x="8" y="144"/>
                    <a:pt x="0" y="161"/>
                    <a:pt x="0" y="18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34"/>
                    <a:pt x="8" y="252"/>
                    <a:pt x="20" y="264"/>
                  </a:cubicBezTo>
                  <a:cubicBezTo>
                    <a:pt x="33" y="277"/>
                    <a:pt x="50" y="285"/>
                    <a:pt x="69" y="285"/>
                  </a:cubicBezTo>
                  <a:cubicBezTo>
                    <a:pt x="403" y="285"/>
                    <a:pt x="403" y="285"/>
                    <a:pt x="403" y="285"/>
                  </a:cubicBezTo>
                  <a:cubicBezTo>
                    <a:pt x="413" y="285"/>
                    <a:pt x="422" y="287"/>
                    <a:pt x="429" y="292"/>
                  </a:cubicBezTo>
                  <a:cubicBezTo>
                    <a:pt x="437" y="296"/>
                    <a:pt x="443" y="303"/>
                    <a:pt x="448" y="311"/>
                  </a:cubicBezTo>
                  <a:cubicBezTo>
                    <a:pt x="462" y="337"/>
                    <a:pt x="482" y="358"/>
                    <a:pt x="507" y="373"/>
                  </a:cubicBezTo>
                  <a:cubicBezTo>
                    <a:pt x="531" y="388"/>
                    <a:pt x="560" y="396"/>
                    <a:pt x="589" y="396"/>
                  </a:cubicBezTo>
                  <a:cubicBezTo>
                    <a:pt x="2586" y="396"/>
                    <a:pt x="2586" y="396"/>
                    <a:pt x="2586" y="396"/>
                  </a:cubicBezTo>
                  <a:cubicBezTo>
                    <a:pt x="2795" y="396"/>
                    <a:pt x="2795" y="396"/>
                    <a:pt x="2795" y="396"/>
                  </a:cubicBezTo>
                  <a:cubicBezTo>
                    <a:pt x="2854" y="396"/>
                    <a:pt x="2854" y="396"/>
                    <a:pt x="2854" y="396"/>
                  </a:cubicBezTo>
                  <a:cubicBezTo>
                    <a:pt x="2889" y="396"/>
                    <a:pt x="2889" y="396"/>
                    <a:pt x="2889" y="396"/>
                  </a:cubicBezTo>
                  <a:cubicBezTo>
                    <a:pt x="3280" y="396"/>
                    <a:pt x="3280" y="396"/>
                    <a:pt x="3280" y="396"/>
                  </a:cubicBezTo>
                  <a:cubicBezTo>
                    <a:pt x="3334" y="396"/>
                    <a:pt x="3384" y="374"/>
                    <a:pt x="3420" y="338"/>
                  </a:cubicBezTo>
                  <a:cubicBezTo>
                    <a:pt x="3456" y="302"/>
                    <a:pt x="3478" y="252"/>
                    <a:pt x="3478" y="198"/>
                  </a:cubicBezTo>
                  <a:cubicBezTo>
                    <a:pt x="3478" y="144"/>
                    <a:pt x="3456" y="94"/>
                    <a:pt x="3420" y="58"/>
                  </a:cubicBezTo>
                  <a:moveTo>
                    <a:pt x="2832" y="377"/>
                  </a:moveTo>
                  <a:cubicBezTo>
                    <a:pt x="2795" y="377"/>
                    <a:pt x="2795" y="377"/>
                    <a:pt x="2795" y="377"/>
                  </a:cubicBezTo>
                  <a:cubicBezTo>
                    <a:pt x="2586" y="377"/>
                    <a:pt x="2586" y="377"/>
                    <a:pt x="2586" y="377"/>
                  </a:cubicBezTo>
                  <a:cubicBezTo>
                    <a:pt x="589" y="377"/>
                    <a:pt x="589" y="377"/>
                    <a:pt x="589" y="377"/>
                  </a:cubicBezTo>
                  <a:cubicBezTo>
                    <a:pt x="563" y="377"/>
                    <a:pt x="538" y="370"/>
                    <a:pt x="517" y="357"/>
                  </a:cubicBezTo>
                  <a:cubicBezTo>
                    <a:pt x="495" y="344"/>
                    <a:pt x="476" y="325"/>
                    <a:pt x="464" y="302"/>
                  </a:cubicBezTo>
                  <a:cubicBezTo>
                    <a:pt x="458" y="291"/>
                    <a:pt x="449" y="282"/>
                    <a:pt x="439" y="276"/>
                  </a:cubicBezTo>
                  <a:cubicBezTo>
                    <a:pt x="428" y="270"/>
                    <a:pt x="416" y="266"/>
                    <a:pt x="403" y="266"/>
                  </a:cubicBezTo>
                  <a:cubicBezTo>
                    <a:pt x="69" y="266"/>
                    <a:pt x="69" y="266"/>
                    <a:pt x="69" y="266"/>
                  </a:cubicBezTo>
                  <a:cubicBezTo>
                    <a:pt x="55" y="266"/>
                    <a:pt x="42" y="261"/>
                    <a:pt x="33" y="251"/>
                  </a:cubicBezTo>
                  <a:cubicBezTo>
                    <a:pt x="24" y="242"/>
                    <a:pt x="18" y="229"/>
                    <a:pt x="18" y="21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66"/>
                    <a:pt x="24" y="154"/>
                    <a:pt x="33" y="144"/>
                  </a:cubicBezTo>
                  <a:cubicBezTo>
                    <a:pt x="42" y="135"/>
                    <a:pt x="55" y="130"/>
                    <a:pt x="68" y="130"/>
                  </a:cubicBezTo>
                  <a:cubicBezTo>
                    <a:pt x="405" y="130"/>
                    <a:pt x="405" y="130"/>
                    <a:pt x="405" y="130"/>
                  </a:cubicBezTo>
                  <a:cubicBezTo>
                    <a:pt x="418" y="130"/>
                    <a:pt x="430" y="126"/>
                    <a:pt x="440" y="120"/>
                  </a:cubicBezTo>
                  <a:cubicBezTo>
                    <a:pt x="450" y="114"/>
                    <a:pt x="459" y="105"/>
                    <a:pt x="465" y="94"/>
                  </a:cubicBezTo>
                  <a:cubicBezTo>
                    <a:pt x="478" y="71"/>
                    <a:pt x="496" y="52"/>
                    <a:pt x="519" y="39"/>
                  </a:cubicBezTo>
                  <a:cubicBezTo>
                    <a:pt x="541" y="26"/>
                    <a:pt x="566" y="19"/>
                    <a:pt x="593" y="19"/>
                  </a:cubicBezTo>
                  <a:cubicBezTo>
                    <a:pt x="2586" y="19"/>
                    <a:pt x="2586" y="19"/>
                    <a:pt x="2586" y="19"/>
                  </a:cubicBezTo>
                  <a:cubicBezTo>
                    <a:pt x="2795" y="19"/>
                    <a:pt x="2795" y="19"/>
                    <a:pt x="2795" y="19"/>
                  </a:cubicBezTo>
                  <a:cubicBezTo>
                    <a:pt x="2834" y="19"/>
                    <a:pt x="2834" y="19"/>
                    <a:pt x="2834" y="19"/>
                  </a:cubicBezTo>
                  <a:cubicBezTo>
                    <a:pt x="2889" y="19"/>
                    <a:pt x="2889" y="19"/>
                    <a:pt x="2889" y="19"/>
                  </a:cubicBezTo>
                  <a:cubicBezTo>
                    <a:pt x="3190" y="19"/>
                    <a:pt x="3190" y="19"/>
                    <a:pt x="3190" y="19"/>
                  </a:cubicBezTo>
                  <a:cubicBezTo>
                    <a:pt x="3205" y="54"/>
                    <a:pt x="3213" y="92"/>
                    <a:pt x="3213" y="133"/>
                  </a:cubicBezTo>
                  <a:cubicBezTo>
                    <a:pt x="3213" y="235"/>
                    <a:pt x="3161" y="325"/>
                    <a:pt x="3082" y="377"/>
                  </a:cubicBezTo>
                  <a:cubicBezTo>
                    <a:pt x="2889" y="377"/>
                    <a:pt x="2889" y="377"/>
                    <a:pt x="2889" y="377"/>
                  </a:cubicBezTo>
                  <a:cubicBezTo>
                    <a:pt x="2832" y="377"/>
                    <a:pt x="2832" y="377"/>
                    <a:pt x="2832" y="37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112">
              <a:extLst>
                <a:ext uri="{FF2B5EF4-FFF2-40B4-BE49-F238E27FC236}">
                  <a16:creationId xmlns:a16="http://schemas.microsoft.com/office/drawing/2014/main" id="{1EEFA9F6-927A-41F1-ADBD-FD924F412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721" y="4499751"/>
              <a:ext cx="593293" cy="35020"/>
            </a:xfrm>
            <a:custGeom>
              <a:avLst/>
              <a:gdLst>
                <a:gd name="T0" fmla="*/ 7 w 244"/>
                <a:gd name="T1" fmla="*/ 14 h 14"/>
                <a:gd name="T2" fmla="*/ 0 w 244"/>
                <a:gd name="T3" fmla="*/ 7 h 14"/>
                <a:gd name="T4" fmla="*/ 7 w 244"/>
                <a:gd name="T5" fmla="*/ 0 h 14"/>
                <a:gd name="T6" fmla="*/ 237 w 244"/>
                <a:gd name="T7" fmla="*/ 0 h 14"/>
                <a:gd name="T8" fmla="*/ 244 w 244"/>
                <a:gd name="T9" fmla="*/ 7 h 14"/>
                <a:gd name="T10" fmla="*/ 237 w 244"/>
                <a:gd name="T11" fmla="*/ 14 h 14"/>
                <a:gd name="T12" fmla="*/ 7 w 24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1" y="0"/>
                    <a:pt x="244" y="3"/>
                    <a:pt x="244" y="7"/>
                  </a:cubicBezTo>
                  <a:cubicBezTo>
                    <a:pt x="244" y="11"/>
                    <a:pt x="241" y="14"/>
                    <a:pt x="237" y="14"/>
                  </a:cubicBezTo>
                  <a:lnTo>
                    <a:pt x="7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7" name="Freeform 113">
            <a:extLst>
              <a:ext uri="{FF2B5EF4-FFF2-40B4-BE49-F238E27FC236}">
                <a16:creationId xmlns:a16="http://schemas.microsoft.com/office/drawing/2014/main" id="{1BAAF887-243F-49B5-9F07-A177C385B9BA}"/>
              </a:ext>
            </a:extLst>
          </p:cNvPr>
          <p:cNvSpPr>
            <a:spLocks/>
          </p:cNvSpPr>
          <p:nvPr/>
        </p:nvSpPr>
        <p:spPr bwMode="auto">
          <a:xfrm>
            <a:off x="8484177" y="4194865"/>
            <a:ext cx="412010" cy="821958"/>
          </a:xfrm>
          <a:custGeom>
            <a:avLst/>
            <a:gdLst>
              <a:gd name="T0" fmla="*/ 92 w 169"/>
              <a:gd name="T1" fmla="*/ 0 h 336"/>
              <a:gd name="T2" fmla="*/ 0 w 169"/>
              <a:gd name="T3" fmla="*/ 224 h 336"/>
              <a:gd name="T4" fmla="*/ 21 w 169"/>
              <a:gd name="T5" fmla="*/ 336 h 336"/>
              <a:gd name="T6" fmla="*/ 169 w 169"/>
              <a:gd name="T7" fmla="*/ 152 h 336"/>
              <a:gd name="T8" fmla="*/ 92 w 169"/>
              <a:gd name="T9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336">
                <a:moveTo>
                  <a:pt x="92" y="0"/>
                </a:moveTo>
                <a:cubicBezTo>
                  <a:pt x="35" y="58"/>
                  <a:pt x="0" y="137"/>
                  <a:pt x="0" y="224"/>
                </a:cubicBezTo>
                <a:cubicBezTo>
                  <a:pt x="0" y="263"/>
                  <a:pt x="8" y="301"/>
                  <a:pt x="21" y="336"/>
                </a:cubicBezTo>
                <a:cubicBezTo>
                  <a:pt x="105" y="317"/>
                  <a:pt x="169" y="242"/>
                  <a:pt x="169" y="152"/>
                </a:cubicBezTo>
                <a:cubicBezTo>
                  <a:pt x="169" y="90"/>
                  <a:pt x="138" y="35"/>
                  <a:pt x="92" y="0"/>
                </a:cubicBezTo>
              </a:path>
            </a:pathLst>
          </a:custGeom>
          <a:solidFill>
            <a:schemeClr val="bg2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679FE041-F153-4AF1-B3B7-3ECBA9B1569E}"/>
              </a:ext>
            </a:extLst>
          </p:cNvPr>
          <p:cNvGrpSpPr/>
          <p:nvPr/>
        </p:nvGrpSpPr>
        <p:grpSpPr>
          <a:xfrm>
            <a:off x="1883790" y="5449430"/>
            <a:ext cx="6058596" cy="671574"/>
            <a:chOff x="1883790" y="5449430"/>
            <a:chExt cx="6058596" cy="671574"/>
          </a:xfrm>
        </p:grpSpPr>
        <p:sp>
          <p:nvSpPr>
            <p:cNvPr id="292" name="Freeform 82">
              <a:extLst>
                <a:ext uri="{FF2B5EF4-FFF2-40B4-BE49-F238E27FC236}">
                  <a16:creationId xmlns:a16="http://schemas.microsoft.com/office/drawing/2014/main" id="{CE46283E-4598-4EEF-8177-9D02EDA7F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383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83">
              <a:extLst>
                <a:ext uri="{FF2B5EF4-FFF2-40B4-BE49-F238E27FC236}">
                  <a16:creationId xmlns:a16="http://schemas.microsoft.com/office/drawing/2014/main" id="{ACABB93A-B116-460A-8F9C-5DAEBB7C0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173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84">
              <a:extLst>
                <a:ext uri="{FF2B5EF4-FFF2-40B4-BE49-F238E27FC236}">
                  <a16:creationId xmlns:a16="http://schemas.microsoft.com/office/drawing/2014/main" id="{7CBD95AE-DE51-411F-A2A7-5F5AE4071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722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85">
              <a:extLst>
                <a:ext uri="{FF2B5EF4-FFF2-40B4-BE49-F238E27FC236}">
                  <a16:creationId xmlns:a16="http://schemas.microsoft.com/office/drawing/2014/main" id="{F6367AC2-8F3C-4EA2-AC53-2E59C09A0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692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86">
              <a:extLst>
                <a:ext uri="{FF2B5EF4-FFF2-40B4-BE49-F238E27FC236}">
                  <a16:creationId xmlns:a16="http://schemas.microsoft.com/office/drawing/2014/main" id="{B02E2530-1046-455C-A23E-09C24B264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882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87">
              <a:extLst>
                <a:ext uri="{FF2B5EF4-FFF2-40B4-BE49-F238E27FC236}">
                  <a16:creationId xmlns:a16="http://schemas.microsoft.com/office/drawing/2014/main" id="{9F204B99-BA3D-4B41-9D42-385D37DCB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8671" y="5449430"/>
              <a:ext cx="3708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88">
              <a:extLst>
                <a:ext uri="{FF2B5EF4-FFF2-40B4-BE49-F238E27FC236}">
                  <a16:creationId xmlns:a16="http://schemas.microsoft.com/office/drawing/2014/main" id="{E3F8E257-A95C-41FB-A47C-BB6E797D7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221" y="5449430"/>
              <a:ext cx="41201" cy="566513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89">
              <a:extLst>
                <a:ext uri="{FF2B5EF4-FFF2-40B4-BE49-F238E27FC236}">
                  <a16:creationId xmlns:a16="http://schemas.microsoft.com/office/drawing/2014/main" id="{887A5268-776C-41A5-9673-6B052F3AA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011" y="5449430"/>
              <a:ext cx="41201" cy="566513"/>
            </a:xfrm>
            <a:custGeom>
              <a:avLst/>
              <a:gdLst>
                <a:gd name="T0" fmla="*/ 0 w 17"/>
                <a:gd name="T1" fmla="*/ 8 h 231"/>
                <a:gd name="T2" fmla="*/ 9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9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3"/>
                    <a:pt x="4" y="0"/>
                    <a:pt x="9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7"/>
                    <a:pt x="13" y="231"/>
                    <a:pt x="9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90">
              <a:extLst>
                <a:ext uri="{FF2B5EF4-FFF2-40B4-BE49-F238E27FC236}">
                  <a16:creationId xmlns:a16="http://schemas.microsoft.com/office/drawing/2014/main" id="{B59B15A5-C2EF-4E08-A165-623793AA6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328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91">
              <a:extLst>
                <a:ext uri="{FF2B5EF4-FFF2-40B4-BE49-F238E27FC236}">
                  <a16:creationId xmlns:a16="http://schemas.microsoft.com/office/drawing/2014/main" id="{85B3B6A2-9EAB-4768-97B1-12E615104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118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92">
              <a:extLst>
                <a:ext uri="{FF2B5EF4-FFF2-40B4-BE49-F238E27FC236}">
                  <a16:creationId xmlns:a16="http://schemas.microsoft.com/office/drawing/2014/main" id="{5F123DB0-299E-4A99-A88D-9EB12F114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668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93">
              <a:extLst>
                <a:ext uri="{FF2B5EF4-FFF2-40B4-BE49-F238E27FC236}">
                  <a16:creationId xmlns:a16="http://schemas.microsoft.com/office/drawing/2014/main" id="{D4AD48A0-4A8A-4869-AD51-518C6125F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697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94">
              <a:extLst>
                <a:ext uri="{FF2B5EF4-FFF2-40B4-BE49-F238E27FC236}">
                  <a16:creationId xmlns:a16="http://schemas.microsoft.com/office/drawing/2014/main" id="{BF0DC115-FB1A-427F-8B35-2665B683A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826" y="5556552"/>
              <a:ext cx="41201" cy="564452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95">
              <a:extLst>
                <a:ext uri="{FF2B5EF4-FFF2-40B4-BE49-F238E27FC236}">
                  <a16:creationId xmlns:a16="http://schemas.microsoft.com/office/drawing/2014/main" id="{48F78448-2CA5-46CC-BD89-C14854D2E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676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96">
              <a:extLst>
                <a:ext uri="{FF2B5EF4-FFF2-40B4-BE49-F238E27FC236}">
                  <a16:creationId xmlns:a16="http://schemas.microsoft.com/office/drawing/2014/main" id="{CFEF4B52-75CA-4FA8-B6D8-6E1597705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226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97">
              <a:extLst>
                <a:ext uri="{FF2B5EF4-FFF2-40B4-BE49-F238E27FC236}">
                  <a16:creationId xmlns:a16="http://schemas.microsoft.com/office/drawing/2014/main" id="{C24FC925-3494-4127-B483-D0537CB2A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16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3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98">
              <a:extLst>
                <a:ext uri="{FF2B5EF4-FFF2-40B4-BE49-F238E27FC236}">
                  <a16:creationId xmlns:a16="http://schemas.microsoft.com/office/drawing/2014/main" id="{1196C62B-06BB-4F6A-8ACC-68581CB3E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801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99">
              <a:extLst>
                <a:ext uri="{FF2B5EF4-FFF2-40B4-BE49-F238E27FC236}">
                  <a16:creationId xmlns:a16="http://schemas.microsoft.com/office/drawing/2014/main" id="{7E70A182-FA26-4DBF-BA64-1B2C6BA69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7350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00">
              <a:extLst>
                <a:ext uri="{FF2B5EF4-FFF2-40B4-BE49-F238E27FC236}">
                  <a16:creationId xmlns:a16="http://schemas.microsoft.com/office/drawing/2014/main" id="{0C82B1B0-84D8-435B-BBE4-B0A446131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20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2" y="231"/>
                    <a:pt x="8" y="231"/>
                  </a:cubicBezTo>
                  <a:cubicBezTo>
                    <a:pt x="3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01">
              <a:extLst>
                <a:ext uri="{FF2B5EF4-FFF2-40B4-BE49-F238E27FC236}">
                  <a16:creationId xmlns:a16="http://schemas.microsoft.com/office/drawing/2014/main" id="{2EC9339C-B021-4A37-987F-54BE436A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0510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02">
              <a:extLst>
                <a:ext uri="{FF2B5EF4-FFF2-40B4-BE49-F238E27FC236}">
                  <a16:creationId xmlns:a16="http://schemas.microsoft.com/office/drawing/2014/main" id="{D904ECD3-DC06-493E-B546-C5BC59827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7240" y="5449430"/>
              <a:ext cx="39141" cy="566513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7"/>
                    <a:pt x="13" y="231"/>
                    <a:pt x="8" y="231"/>
                  </a:cubicBezTo>
                  <a:cubicBezTo>
                    <a:pt x="4" y="231"/>
                    <a:pt x="0" y="227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03">
              <a:extLst>
                <a:ext uri="{FF2B5EF4-FFF2-40B4-BE49-F238E27FC236}">
                  <a16:creationId xmlns:a16="http://schemas.microsoft.com/office/drawing/2014/main" id="{947ED70D-02DF-4C30-9F68-FCCDC6E59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746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2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04">
              <a:extLst>
                <a:ext uri="{FF2B5EF4-FFF2-40B4-BE49-F238E27FC236}">
                  <a16:creationId xmlns:a16="http://schemas.microsoft.com/office/drawing/2014/main" id="{88EF9FAF-23C8-4F4A-971B-0C037D446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296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05">
              <a:extLst>
                <a:ext uri="{FF2B5EF4-FFF2-40B4-BE49-F238E27FC236}">
                  <a16:creationId xmlns:a16="http://schemas.microsoft.com/office/drawing/2014/main" id="{53696AEF-A80E-4412-9A07-0F67F5504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325" y="5556552"/>
              <a:ext cx="39141" cy="564452"/>
            </a:xfrm>
            <a:custGeom>
              <a:avLst/>
              <a:gdLst>
                <a:gd name="T0" fmla="*/ 0 w 16"/>
                <a:gd name="T1" fmla="*/ 8 h 231"/>
                <a:gd name="T2" fmla="*/ 8 w 16"/>
                <a:gd name="T3" fmla="*/ 0 h 231"/>
                <a:gd name="T4" fmla="*/ 16 w 16"/>
                <a:gd name="T5" fmla="*/ 8 h 231"/>
                <a:gd name="T6" fmla="*/ 16 w 16"/>
                <a:gd name="T7" fmla="*/ 223 h 231"/>
                <a:gd name="T8" fmla="*/ 8 w 16"/>
                <a:gd name="T9" fmla="*/ 231 h 231"/>
                <a:gd name="T10" fmla="*/ 0 w 16"/>
                <a:gd name="T11" fmla="*/ 223 h 231"/>
                <a:gd name="T12" fmla="*/ 0 w 16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06">
              <a:extLst>
                <a:ext uri="{FF2B5EF4-FFF2-40B4-BE49-F238E27FC236}">
                  <a16:creationId xmlns:a16="http://schemas.microsoft.com/office/drawing/2014/main" id="{3FFD9A87-8E46-4FD5-BF20-CE249B58F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454" y="5556552"/>
              <a:ext cx="41201" cy="564452"/>
            </a:xfrm>
            <a:custGeom>
              <a:avLst/>
              <a:gdLst>
                <a:gd name="T0" fmla="*/ 0 w 17"/>
                <a:gd name="T1" fmla="*/ 8 h 231"/>
                <a:gd name="T2" fmla="*/ 8 w 17"/>
                <a:gd name="T3" fmla="*/ 0 h 231"/>
                <a:gd name="T4" fmla="*/ 17 w 17"/>
                <a:gd name="T5" fmla="*/ 8 h 231"/>
                <a:gd name="T6" fmla="*/ 17 w 17"/>
                <a:gd name="T7" fmla="*/ 223 h 231"/>
                <a:gd name="T8" fmla="*/ 8 w 17"/>
                <a:gd name="T9" fmla="*/ 231 h 231"/>
                <a:gd name="T10" fmla="*/ 0 w 17"/>
                <a:gd name="T11" fmla="*/ 223 h 231"/>
                <a:gd name="T12" fmla="*/ 0 w 17"/>
                <a:gd name="T13" fmla="*/ 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1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7" y="228"/>
                    <a:pt x="13" y="231"/>
                    <a:pt x="8" y="231"/>
                  </a:cubicBezTo>
                  <a:cubicBezTo>
                    <a:pt x="4" y="231"/>
                    <a:pt x="0" y="228"/>
                    <a:pt x="0" y="22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07">
              <a:extLst>
                <a:ext uri="{FF2B5EF4-FFF2-40B4-BE49-F238E27FC236}">
                  <a16:creationId xmlns:a16="http://schemas.microsoft.com/office/drawing/2014/main" id="{ED56F9EB-6053-462E-876E-D7D0524D0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790" y="5577153"/>
              <a:ext cx="6058596" cy="422309"/>
            </a:xfrm>
            <a:custGeom>
              <a:avLst/>
              <a:gdLst>
                <a:gd name="T0" fmla="*/ 2433 w 2487"/>
                <a:gd name="T1" fmla="*/ 32 h 172"/>
                <a:gd name="T2" fmla="*/ 2413 w 2487"/>
                <a:gd name="T3" fmla="*/ 32 h 172"/>
                <a:gd name="T4" fmla="*/ 2393 w 2487"/>
                <a:gd name="T5" fmla="*/ 32 h 172"/>
                <a:gd name="T6" fmla="*/ 2248 w 2487"/>
                <a:gd name="T7" fmla="*/ 32 h 172"/>
                <a:gd name="T8" fmla="*/ 2039 w 2487"/>
                <a:gd name="T9" fmla="*/ 32 h 172"/>
                <a:gd name="T10" fmla="*/ 2021 w 2487"/>
                <a:gd name="T11" fmla="*/ 32 h 172"/>
                <a:gd name="T12" fmla="*/ 1951 w 2487"/>
                <a:gd name="T13" fmla="*/ 32 h 172"/>
                <a:gd name="T14" fmla="*/ 878 w 2487"/>
                <a:gd name="T15" fmla="*/ 32 h 172"/>
                <a:gd name="T16" fmla="*/ 154 w 2487"/>
                <a:gd name="T17" fmla="*/ 32 h 172"/>
                <a:gd name="T18" fmla="*/ 87 w 2487"/>
                <a:gd name="T19" fmla="*/ 0 h 172"/>
                <a:gd name="T20" fmla="*/ 0 w 2487"/>
                <a:gd name="T21" fmla="*/ 86 h 172"/>
                <a:gd name="T22" fmla="*/ 87 w 2487"/>
                <a:gd name="T23" fmla="*/ 172 h 172"/>
                <a:gd name="T24" fmla="*/ 154 w 2487"/>
                <a:gd name="T25" fmla="*/ 140 h 172"/>
                <a:gd name="T26" fmla="*/ 878 w 2487"/>
                <a:gd name="T27" fmla="*/ 140 h 172"/>
                <a:gd name="T28" fmla="*/ 1951 w 2487"/>
                <a:gd name="T29" fmla="*/ 140 h 172"/>
                <a:gd name="T30" fmla="*/ 2021 w 2487"/>
                <a:gd name="T31" fmla="*/ 140 h 172"/>
                <a:gd name="T32" fmla="*/ 2195 w 2487"/>
                <a:gd name="T33" fmla="*/ 140 h 172"/>
                <a:gd name="T34" fmla="*/ 2248 w 2487"/>
                <a:gd name="T35" fmla="*/ 140 h 172"/>
                <a:gd name="T36" fmla="*/ 2393 w 2487"/>
                <a:gd name="T37" fmla="*/ 140 h 172"/>
                <a:gd name="T38" fmla="*/ 2405 w 2487"/>
                <a:gd name="T39" fmla="*/ 140 h 172"/>
                <a:gd name="T40" fmla="*/ 2433 w 2487"/>
                <a:gd name="T41" fmla="*/ 140 h 172"/>
                <a:gd name="T42" fmla="*/ 2487 w 2487"/>
                <a:gd name="T43" fmla="*/ 86 h 172"/>
                <a:gd name="T44" fmla="*/ 2433 w 2487"/>
                <a:gd name="T45" fmla="*/ 3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87" h="172">
                  <a:moveTo>
                    <a:pt x="2433" y="32"/>
                  </a:moveTo>
                  <a:cubicBezTo>
                    <a:pt x="2413" y="32"/>
                    <a:pt x="2413" y="32"/>
                    <a:pt x="2413" y="32"/>
                  </a:cubicBezTo>
                  <a:cubicBezTo>
                    <a:pt x="2393" y="32"/>
                    <a:pt x="2393" y="32"/>
                    <a:pt x="2393" y="32"/>
                  </a:cubicBezTo>
                  <a:cubicBezTo>
                    <a:pt x="2248" y="32"/>
                    <a:pt x="2248" y="32"/>
                    <a:pt x="2248" y="32"/>
                  </a:cubicBezTo>
                  <a:cubicBezTo>
                    <a:pt x="2039" y="32"/>
                    <a:pt x="2039" y="32"/>
                    <a:pt x="2039" y="32"/>
                  </a:cubicBezTo>
                  <a:cubicBezTo>
                    <a:pt x="2021" y="32"/>
                    <a:pt x="2021" y="32"/>
                    <a:pt x="2021" y="32"/>
                  </a:cubicBezTo>
                  <a:cubicBezTo>
                    <a:pt x="1951" y="32"/>
                    <a:pt x="1951" y="32"/>
                    <a:pt x="1951" y="32"/>
                  </a:cubicBezTo>
                  <a:cubicBezTo>
                    <a:pt x="878" y="32"/>
                    <a:pt x="878" y="32"/>
                    <a:pt x="878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39" y="12"/>
                    <a:pt x="114" y="0"/>
                    <a:pt x="87" y="0"/>
                  </a:cubicBezTo>
                  <a:cubicBezTo>
                    <a:pt x="39" y="0"/>
                    <a:pt x="0" y="38"/>
                    <a:pt x="0" y="86"/>
                  </a:cubicBezTo>
                  <a:cubicBezTo>
                    <a:pt x="0" y="134"/>
                    <a:pt x="39" y="172"/>
                    <a:pt x="87" y="172"/>
                  </a:cubicBezTo>
                  <a:cubicBezTo>
                    <a:pt x="114" y="172"/>
                    <a:pt x="139" y="160"/>
                    <a:pt x="154" y="140"/>
                  </a:cubicBezTo>
                  <a:cubicBezTo>
                    <a:pt x="878" y="140"/>
                    <a:pt x="878" y="140"/>
                    <a:pt x="878" y="140"/>
                  </a:cubicBezTo>
                  <a:cubicBezTo>
                    <a:pt x="1951" y="140"/>
                    <a:pt x="1951" y="140"/>
                    <a:pt x="1951" y="140"/>
                  </a:cubicBezTo>
                  <a:cubicBezTo>
                    <a:pt x="2021" y="140"/>
                    <a:pt x="2021" y="140"/>
                    <a:pt x="2021" y="140"/>
                  </a:cubicBezTo>
                  <a:cubicBezTo>
                    <a:pt x="2195" y="140"/>
                    <a:pt x="2195" y="140"/>
                    <a:pt x="2195" y="140"/>
                  </a:cubicBezTo>
                  <a:cubicBezTo>
                    <a:pt x="2248" y="140"/>
                    <a:pt x="2248" y="140"/>
                    <a:pt x="2248" y="140"/>
                  </a:cubicBezTo>
                  <a:cubicBezTo>
                    <a:pt x="2393" y="140"/>
                    <a:pt x="2393" y="140"/>
                    <a:pt x="2393" y="140"/>
                  </a:cubicBezTo>
                  <a:cubicBezTo>
                    <a:pt x="2405" y="140"/>
                    <a:pt x="2405" y="140"/>
                    <a:pt x="2405" y="140"/>
                  </a:cubicBezTo>
                  <a:cubicBezTo>
                    <a:pt x="2433" y="140"/>
                    <a:pt x="2433" y="140"/>
                    <a:pt x="2433" y="140"/>
                  </a:cubicBezTo>
                  <a:cubicBezTo>
                    <a:pt x="2463" y="140"/>
                    <a:pt x="2487" y="116"/>
                    <a:pt x="2487" y="86"/>
                  </a:cubicBezTo>
                  <a:cubicBezTo>
                    <a:pt x="2487" y="56"/>
                    <a:pt x="2463" y="32"/>
                    <a:pt x="2433" y="32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8" name="Rectangle 108">
            <a:extLst>
              <a:ext uri="{FF2B5EF4-FFF2-40B4-BE49-F238E27FC236}">
                <a16:creationId xmlns:a16="http://schemas.microsoft.com/office/drawing/2014/main" id="{7E60E2BB-FC80-4732-93A3-4F65AD914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7998" y="5414410"/>
            <a:ext cx="5325778" cy="753952"/>
          </a:xfrm>
          <a:prstGeom prst="rect">
            <a:avLst/>
          </a:prstGeom>
          <a:solidFill>
            <a:srgbClr val="BE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 useBgFill="1">
        <p:nvSpPr>
          <p:cNvPr id="319" name="Freeform 109">
            <a:extLst>
              <a:ext uri="{FF2B5EF4-FFF2-40B4-BE49-F238E27FC236}">
                <a16:creationId xmlns:a16="http://schemas.microsoft.com/office/drawing/2014/main" id="{2C0BAB1D-6729-4FE4-88B4-FAC1413BF0C5}"/>
              </a:ext>
            </a:extLst>
          </p:cNvPr>
          <p:cNvSpPr>
            <a:spLocks noEditPoints="1"/>
          </p:cNvSpPr>
          <p:nvPr/>
        </p:nvSpPr>
        <p:spPr bwMode="auto">
          <a:xfrm>
            <a:off x="489139" y="5346428"/>
            <a:ext cx="8382328" cy="877580"/>
          </a:xfrm>
          <a:custGeom>
            <a:avLst/>
            <a:gdLst>
              <a:gd name="T0" fmla="*/ 2568 w 3441"/>
              <a:gd name="T1" fmla="*/ 0 h 358"/>
              <a:gd name="T2" fmla="*/ 387 w 3441"/>
              <a:gd name="T3" fmla="*/ 111 h 358"/>
              <a:gd name="T4" fmla="*/ 15 w 3441"/>
              <a:gd name="T5" fmla="*/ 232 h 358"/>
              <a:gd name="T6" fmla="*/ 499 w 3441"/>
              <a:gd name="T7" fmla="*/ 338 h 358"/>
              <a:gd name="T8" fmla="*/ 2871 w 3441"/>
              <a:gd name="T9" fmla="*/ 358 h 358"/>
              <a:gd name="T10" fmla="*/ 3262 w 3441"/>
              <a:gd name="T11" fmla="*/ 0 h 358"/>
              <a:gd name="T12" fmla="*/ 2967 w 3441"/>
              <a:gd name="T13" fmla="*/ 273 h 358"/>
              <a:gd name="T14" fmla="*/ 2871 w 3441"/>
              <a:gd name="T15" fmla="*/ 316 h 358"/>
              <a:gd name="T16" fmla="*/ 2795 w 3441"/>
              <a:gd name="T17" fmla="*/ 265 h 358"/>
              <a:gd name="T18" fmla="*/ 2708 w 3441"/>
              <a:gd name="T19" fmla="*/ 234 h 358"/>
              <a:gd name="T20" fmla="*/ 2624 w 3441"/>
              <a:gd name="T21" fmla="*/ 234 h 358"/>
              <a:gd name="T22" fmla="*/ 2593 w 3441"/>
              <a:gd name="T23" fmla="*/ 234 h 358"/>
              <a:gd name="T24" fmla="*/ 2509 w 3441"/>
              <a:gd name="T25" fmla="*/ 234 h 358"/>
              <a:gd name="T26" fmla="*/ 2425 w 3441"/>
              <a:gd name="T27" fmla="*/ 234 h 358"/>
              <a:gd name="T28" fmla="*/ 2332 w 3441"/>
              <a:gd name="T29" fmla="*/ 234 h 358"/>
              <a:gd name="T30" fmla="*/ 2248 w 3441"/>
              <a:gd name="T31" fmla="*/ 234 h 358"/>
              <a:gd name="T32" fmla="*/ 2153 w 3441"/>
              <a:gd name="T33" fmla="*/ 234 h 358"/>
              <a:gd name="T34" fmla="*/ 2068 w 3441"/>
              <a:gd name="T35" fmla="*/ 234 h 358"/>
              <a:gd name="T36" fmla="*/ 1973 w 3441"/>
              <a:gd name="T37" fmla="*/ 234 h 358"/>
              <a:gd name="T38" fmla="*/ 1888 w 3441"/>
              <a:gd name="T39" fmla="*/ 234 h 358"/>
              <a:gd name="T40" fmla="*/ 1796 w 3441"/>
              <a:gd name="T41" fmla="*/ 234 h 358"/>
              <a:gd name="T42" fmla="*/ 1711 w 3441"/>
              <a:gd name="T43" fmla="*/ 234 h 358"/>
              <a:gd name="T44" fmla="*/ 1615 w 3441"/>
              <a:gd name="T45" fmla="*/ 234 h 358"/>
              <a:gd name="T46" fmla="*/ 1531 w 3441"/>
              <a:gd name="T47" fmla="*/ 234 h 358"/>
              <a:gd name="T48" fmla="*/ 1444 w 3441"/>
              <a:gd name="T49" fmla="*/ 234 h 358"/>
              <a:gd name="T50" fmla="*/ 1360 w 3441"/>
              <a:gd name="T51" fmla="*/ 234 h 358"/>
              <a:gd name="T52" fmla="*/ 1261 w 3441"/>
              <a:gd name="T53" fmla="*/ 234 h 358"/>
              <a:gd name="T54" fmla="*/ 1177 w 3441"/>
              <a:gd name="T55" fmla="*/ 234 h 358"/>
              <a:gd name="T56" fmla="*/ 1084 w 3441"/>
              <a:gd name="T57" fmla="*/ 234 h 358"/>
              <a:gd name="T58" fmla="*/ 1000 w 3441"/>
              <a:gd name="T59" fmla="*/ 234 h 358"/>
              <a:gd name="T60" fmla="*/ 904 w 3441"/>
              <a:gd name="T61" fmla="*/ 234 h 358"/>
              <a:gd name="T62" fmla="*/ 820 w 3441"/>
              <a:gd name="T63" fmla="*/ 234 h 358"/>
              <a:gd name="T64" fmla="*/ 726 w 3441"/>
              <a:gd name="T65" fmla="*/ 126 h 358"/>
              <a:gd name="T66" fmla="*/ 836 w 3441"/>
              <a:gd name="T67" fmla="*/ 126 h 358"/>
              <a:gd name="T68" fmla="*/ 920 w 3441"/>
              <a:gd name="T69" fmla="*/ 126 h 358"/>
              <a:gd name="T70" fmla="*/ 1016 w 3441"/>
              <a:gd name="T71" fmla="*/ 126 h 358"/>
              <a:gd name="T72" fmla="*/ 1100 w 3441"/>
              <a:gd name="T73" fmla="*/ 126 h 358"/>
              <a:gd name="T74" fmla="*/ 1193 w 3441"/>
              <a:gd name="T75" fmla="*/ 126 h 358"/>
              <a:gd name="T76" fmla="*/ 1277 w 3441"/>
              <a:gd name="T77" fmla="*/ 126 h 358"/>
              <a:gd name="T78" fmla="*/ 1376 w 3441"/>
              <a:gd name="T79" fmla="*/ 126 h 358"/>
              <a:gd name="T80" fmla="*/ 1460 w 3441"/>
              <a:gd name="T81" fmla="*/ 126 h 358"/>
              <a:gd name="T82" fmla="*/ 1547 w 3441"/>
              <a:gd name="T83" fmla="*/ 126 h 358"/>
              <a:gd name="T84" fmla="*/ 1632 w 3441"/>
              <a:gd name="T85" fmla="*/ 126 h 358"/>
              <a:gd name="T86" fmla="*/ 1727 w 3441"/>
              <a:gd name="T87" fmla="*/ 126 h 358"/>
              <a:gd name="T88" fmla="*/ 1812 w 3441"/>
              <a:gd name="T89" fmla="*/ 126 h 358"/>
              <a:gd name="T90" fmla="*/ 1905 w 3441"/>
              <a:gd name="T91" fmla="*/ 126 h 358"/>
              <a:gd name="T92" fmla="*/ 1989 w 3441"/>
              <a:gd name="T93" fmla="*/ 126 h 358"/>
              <a:gd name="T94" fmla="*/ 2085 w 3441"/>
              <a:gd name="T95" fmla="*/ 126 h 358"/>
              <a:gd name="T96" fmla="*/ 2169 w 3441"/>
              <a:gd name="T97" fmla="*/ 126 h 358"/>
              <a:gd name="T98" fmla="*/ 2264 w 3441"/>
              <a:gd name="T99" fmla="*/ 126 h 358"/>
              <a:gd name="T100" fmla="*/ 2348 w 3441"/>
              <a:gd name="T101" fmla="*/ 126 h 358"/>
              <a:gd name="T102" fmla="*/ 2441 w 3441"/>
              <a:gd name="T103" fmla="*/ 126 h 358"/>
              <a:gd name="T104" fmla="*/ 2525 w 3441"/>
              <a:gd name="T105" fmla="*/ 126 h 358"/>
              <a:gd name="T106" fmla="*/ 2624 w 3441"/>
              <a:gd name="T107" fmla="*/ 50 h 358"/>
              <a:gd name="T108" fmla="*/ 2708 w 3441"/>
              <a:gd name="T109" fmla="*/ 93 h 358"/>
              <a:gd name="T110" fmla="*/ 2795 w 3441"/>
              <a:gd name="T111" fmla="*/ 50 h 358"/>
              <a:gd name="T112" fmla="*/ 2871 w 3441"/>
              <a:gd name="T113" fmla="*/ 85 h 358"/>
              <a:gd name="T114" fmla="*/ 2967 w 3441"/>
              <a:gd name="T115" fmla="*/ 42 h 358"/>
              <a:gd name="T116" fmla="*/ 3059 w 3441"/>
              <a:gd name="T117" fmla="*/ 18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41" h="358">
                <a:moveTo>
                  <a:pt x="3262" y="0"/>
                </a:moveTo>
                <a:cubicBezTo>
                  <a:pt x="2871" y="0"/>
                  <a:pt x="2871" y="0"/>
                  <a:pt x="2871" y="0"/>
                </a:cubicBezTo>
                <a:cubicBezTo>
                  <a:pt x="2816" y="0"/>
                  <a:pt x="2816" y="0"/>
                  <a:pt x="2816" y="0"/>
                </a:cubicBezTo>
                <a:cubicBezTo>
                  <a:pt x="2777" y="0"/>
                  <a:pt x="2777" y="0"/>
                  <a:pt x="2777" y="0"/>
                </a:cubicBezTo>
                <a:cubicBezTo>
                  <a:pt x="2568" y="0"/>
                  <a:pt x="2568" y="0"/>
                  <a:pt x="2568" y="0"/>
                </a:cubicBezTo>
                <a:cubicBezTo>
                  <a:pt x="575" y="0"/>
                  <a:pt x="575" y="0"/>
                  <a:pt x="575" y="0"/>
                </a:cubicBezTo>
                <a:cubicBezTo>
                  <a:pt x="548" y="0"/>
                  <a:pt x="523" y="7"/>
                  <a:pt x="501" y="20"/>
                </a:cubicBezTo>
                <a:cubicBezTo>
                  <a:pt x="478" y="33"/>
                  <a:pt x="460" y="52"/>
                  <a:pt x="447" y="75"/>
                </a:cubicBezTo>
                <a:cubicBezTo>
                  <a:pt x="441" y="86"/>
                  <a:pt x="432" y="95"/>
                  <a:pt x="422" y="101"/>
                </a:cubicBezTo>
                <a:cubicBezTo>
                  <a:pt x="412" y="107"/>
                  <a:pt x="400" y="111"/>
                  <a:pt x="387" y="111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37" y="111"/>
                  <a:pt x="24" y="116"/>
                  <a:pt x="15" y="125"/>
                </a:cubicBezTo>
                <a:cubicBezTo>
                  <a:pt x="6" y="135"/>
                  <a:pt x="0" y="147"/>
                  <a:pt x="0" y="161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10"/>
                  <a:pt x="6" y="223"/>
                  <a:pt x="15" y="232"/>
                </a:cubicBezTo>
                <a:cubicBezTo>
                  <a:pt x="24" y="242"/>
                  <a:pt x="37" y="247"/>
                  <a:pt x="51" y="247"/>
                </a:cubicBezTo>
                <a:cubicBezTo>
                  <a:pt x="385" y="247"/>
                  <a:pt x="385" y="247"/>
                  <a:pt x="385" y="247"/>
                </a:cubicBezTo>
                <a:cubicBezTo>
                  <a:pt x="398" y="247"/>
                  <a:pt x="410" y="251"/>
                  <a:pt x="421" y="257"/>
                </a:cubicBezTo>
                <a:cubicBezTo>
                  <a:pt x="431" y="263"/>
                  <a:pt x="440" y="272"/>
                  <a:pt x="446" y="283"/>
                </a:cubicBezTo>
                <a:cubicBezTo>
                  <a:pt x="458" y="306"/>
                  <a:pt x="477" y="325"/>
                  <a:pt x="499" y="338"/>
                </a:cubicBezTo>
                <a:cubicBezTo>
                  <a:pt x="520" y="351"/>
                  <a:pt x="545" y="358"/>
                  <a:pt x="571" y="358"/>
                </a:cubicBezTo>
                <a:cubicBezTo>
                  <a:pt x="2568" y="358"/>
                  <a:pt x="2568" y="358"/>
                  <a:pt x="2568" y="358"/>
                </a:cubicBezTo>
                <a:cubicBezTo>
                  <a:pt x="2777" y="358"/>
                  <a:pt x="2777" y="358"/>
                  <a:pt x="2777" y="358"/>
                </a:cubicBezTo>
                <a:cubicBezTo>
                  <a:pt x="2814" y="358"/>
                  <a:pt x="2814" y="358"/>
                  <a:pt x="2814" y="358"/>
                </a:cubicBezTo>
                <a:cubicBezTo>
                  <a:pt x="2871" y="358"/>
                  <a:pt x="2871" y="358"/>
                  <a:pt x="2871" y="358"/>
                </a:cubicBezTo>
                <a:cubicBezTo>
                  <a:pt x="3262" y="358"/>
                  <a:pt x="3262" y="358"/>
                  <a:pt x="3262" y="358"/>
                </a:cubicBezTo>
                <a:cubicBezTo>
                  <a:pt x="3311" y="358"/>
                  <a:pt x="3356" y="338"/>
                  <a:pt x="3389" y="306"/>
                </a:cubicBezTo>
                <a:cubicBezTo>
                  <a:pt x="3421" y="273"/>
                  <a:pt x="3441" y="228"/>
                  <a:pt x="3441" y="179"/>
                </a:cubicBezTo>
                <a:cubicBezTo>
                  <a:pt x="3441" y="130"/>
                  <a:pt x="3421" y="85"/>
                  <a:pt x="3389" y="52"/>
                </a:cubicBezTo>
                <a:cubicBezTo>
                  <a:pt x="3356" y="20"/>
                  <a:pt x="3311" y="0"/>
                  <a:pt x="3262" y="0"/>
                </a:cubicBezTo>
                <a:moveTo>
                  <a:pt x="3005" y="234"/>
                </a:moveTo>
                <a:cubicBezTo>
                  <a:pt x="2977" y="234"/>
                  <a:pt x="2977" y="234"/>
                  <a:pt x="2977" y="234"/>
                </a:cubicBezTo>
                <a:cubicBezTo>
                  <a:pt x="2975" y="234"/>
                  <a:pt x="2975" y="234"/>
                  <a:pt x="2975" y="234"/>
                </a:cubicBezTo>
                <a:cubicBezTo>
                  <a:pt x="2975" y="265"/>
                  <a:pt x="2975" y="265"/>
                  <a:pt x="2975" y="265"/>
                </a:cubicBezTo>
                <a:cubicBezTo>
                  <a:pt x="2975" y="269"/>
                  <a:pt x="2972" y="273"/>
                  <a:pt x="2967" y="273"/>
                </a:cubicBezTo>
                <a:cubicBezTo>
                  <a:pt x="2963" y="273"/>
                  <a:pt x="2959" y="269"/>
                  <a:pt x="2959" y="265"/>
                </a:cubicBezTo>
                <a:cubicBezTo>
                  <a:pt x="2959" y="234"/>
                  <a:pt x="2959" y="234"/>
                  <a:pt x="2959" y="234"/>
                </a:cubicBezTo>
                <a:cubicBezTo>
                  <a:pt x="2880" y="234"/>
                  <a:pt x="2880" y="234"/>
                  <a:pt x="2880" y="234"/>
                </a:cubicBezTo>
                <a:cubicBezTo>
                  <a:pt x="2880" y="308"/>
                  <a:pt x="2880" y="308"/>
                  <a:pt x="2880" y="308"/>
                </a:cubicBezTo>
                <a:cubicBezTo>
                  <a:pt x="2880" y="313"/>
                  <a:pt x="2876" y="316"/>
                  <a:pt x="2871" y="316"/>
                </a:cubicBezTo>
                <a:cubicBezTo>
                  <a:pt x="2867" y="316"/>
                  <a:pt x="2863" y="313"/>
                  <a:pt x="2863" y="308"/>
                </a:cubicBezTo>
                <a:cubicBezTo>
                  <a:pt x="2863" y="234"/>
                  <a:pt x="2863" y="234"/>
                  <a:pt x="2863" y="234"/>
                </a:cubicBezTo>
                <a:cubicBezTo>
                  <a:pt x="2820" y="234"/>
                  <a:pt x="2820" y="234"/>
                  <a:pt x="2820" y="234"/>
                </a:cubicBezTo>
                <a:cubicBezTo>
                  <a:pt x="2795" y="234"/>
                  <a:pt x="2795" y="234"/>
                  <a:pt x="2795" y="234"/>
                </a:cubicBezTo>
                <a:cubicBezTo>
                  <a:pt x="2795" y="265"/>
                  <a:pt x="2795" y="265"/>
                  <a:pt x="2795" y="265"/>
                </a:cubicBezTo>
                <a:cubicBezTo>
                  <a:pt x="2795" y="269"/>
                  <a:pt x="2792" y="273"/>
                  <a:pt x="2787" y="273"/>
                </a:cubicBezTo>
                <a:cubicBezTo>
                  <a:pt x="2783" y="273"/>
                  <a:pt x="2779" y="269"/>
                  <a:pt x="2779" y="265"/>
                </a:cubicBezTo>
                <a:cubicBezTo>
                  <a:pt x="2779" y="234"/>
                  <a:pt x="2779" y="234"/>
                  <a:pt x="2779" y="234"/>
                </a:cubicBezTo>
                <a:cubicBezTo>
                  <a:pt x="2767" y="234"/>
                  <a:pt x="2767" y="234"/>
                  <a:pt x="2767" y="234"/>
                </a:cubicBezTo>
                <a:cubicBezTo>
                  <a:pt x="2708" y="234"/>
                  <a:pt x="2708" y="234"/>
                  <a:pt x="2708" y="234"/>
                </a:cubicBezTo>
                <a:cubicBezTo>
                  <a:pt x="2708" y="308"/>
                  <a:pt x="2708" y="308"/>
                  <a:pt x="2708" y="308"/>
                </a:cubicBezTo>
                <a:cubicBezTo>
                  <a:pt x="2708" y="313"/>
                  <a:pt x="2705" y="316"/>
                  <a:pt x="2700" y="316"/>
                </a:cubicBezTo>
                <a:cubicBezTo>
                  <a:pt x="2696" y="316"/>
                  <a:pt x="2692" y="313"/>
                  <a:pt x="2692" y="308"/>
                </a:cubicBezTo>
                <a:cubicBezTo>
                  <a:pt x="2692" y="234"/>
                  <a:pt x="2692" y="234"/>
                  <a:pt x="2692" y="234"/>
                </a:cubicBezTo>
                <a:cubicBezTo>
                  <a:pt x="2624" y="234"/>
                  <a:pt x="2624" y="234"/>
                  <a:pt x="2624" y="234"/>
                </a:cubicBezTo>
                <a:cubicBezTo>
                  <a:pt x="2624" y="265"/>
                  <a:pt x="2624" y="265"/>
                  <a:pt x="2624" y="265"/>
                </a:cubicBezTo>
                <a:cubicBezTo>
                  <a:pt x="2624" y="269"/>
                  <a:pt x="2620" y="273"/>
                  <a:pt x="2616" y="273"/>
                </a:cubicBezTo>
                <a:cubicBezTo>
                  <a:pt x="2611" y="273"/>
                  <a:pt x="2608" y="269"/>
                  <a:pt x="2608" y="265"/>
                </a:cubicBezTo>
                <a:cubicBezTo>
                  <a:pt x="2608" y="234"/>
                  <a:pt x="2608" y="234"/>
                  <a:pt x="2608" y="234"/>
                </a:cubicBezTo>
                <a:cubicBezTo>
                  <a:pt x="2593" y="234"/>
                  <a:pt x="2593" y="234"/>
                  <a:pt x="2593" y="234"/>
                </a:cubicBezTo>
                <a:cubicBezTo>
                  <a:pt x="2525" y="234"/>
                  <a:pt x="2525" y="234"/>
                  <a:pt x="2525" y="234"/>
                </a:cubicBezTo>
                <a:cubicBezTo>
                  <a:pt x="2525" y="308"/>
                  <a:pt x="2525" y="308"/>
                  <a:pt x="2525" y="308"/>
                </a:cubicBezTo>
                <a:cubicBezTo>
                  <a:pt x="2525" y="313"/>
                  <a:pt x="2522" y="316"/>
                  <a:pt x="2517" y="316"/>
                </a:cubicBezTo>
                <a:cubicBezTo>
                  <a:pt x="2513" y="316"/>
                  <a:pt x="2509" y="313"/>
                  <a:pt x="2509" y="308"/>
                </a:cubicBezTo>
                <a:cubicBezTo>
                  <a:pt x="2509" y="234"/>
                  <a:pt x="2509" y="234"/>
                  <a:pt x="2509" y="234"/>
                </a:cubicBezTo>
                <a:cubicBezTo>
                  <a:pt x="2441" y="234"/>
                  <a:pt x="2441" y="234"/>
                  <a:pt x="2441" y="234"/>
                </a:cubicBezTo>
                <a:cubicBezTo>
                  <a:pt x="2441" y="265"/>
                  <a:pt x="2441" y="265"/>
                  <a:pt x="2441" y="265"/>
                </a:cubicBezTo>
                <a:cubicBezTo>
                  <a:pt x="2441" y="269"/>
                  <a:pt x="2437" y="273"/>
                  <a:pt x="2433" y="273"/>
                </a:cubicBezTo>
                <a:cubicBezTo>
                  <a:pt x="2429" y="273"/>
                  <a:pt x="2425" y="269"/>
                  <a:pt x="2425" y="265"/>
                </a:cubicBezTo>
                <a:cubicBezTo>
                  <a:pt x="2425" y="234"/>
                  <a:pt x="2425" y="234"/>
                  <a:pt x="2425" y="234"/>
                </a:cubicBezTo>
                <a:cubicBezTo>
                  <a:pt x="2348" y="234"/>
                  <a:pt x="2348" y="234"/>
                  <a:pt x="2348" y="234"/>
                </a:cubicBezTo>
                <a:cubicBezTo>
                  <a:pt x="2348" y="308"/>
                  <a:pt x="2348" y="308"/>
                  <a:pt x="2348" y="308"/>
                </a:cubicBezTo>
                <a:cubicBezTo>
                  <a:pt x="2348" y="313"/>
                  <a:pt x="2344" y="316"/>
                  <a:pt x="2340" y="316"/>
                </a:cubicBezTo>
                <a:cubicBezTo>
                  <a:pt x="2336" y="316"/>
                  <a:pt x="2332" y="313"/>
                  <a:pt x="2332" y="308"/>
                </a:cubicBezTo>
                <a:cubicBezTo>
                  <a:pt x="2332" y="234"/>
                  <a:pt x="2332" y="234"/>
                  <a:pt x="2332" y="234"/>
                </a:cubicBezTo>
                <a:cubicBezTo>
                  <a:pt x="2264" y="234"/>
                  <a:pt x="2264" y="234"/>
                  <a:pt x="2264" y="234"/>
                </a:cubicBezTo>
                <a:cubicBezTo>
                  <a:pt x="2264" y="265"/>
                  <a:pt x="2264" y="265"/>
                  <a:pt x="2264" y="265"/>
                </a:cubicBezTo>
                <a:cubicBezTo>
                  <a:pt x="2264" y="269"/>
                  <a:pt x="2260" y="273"/>
                  <a:pt x="2256" y="273"/>
                </a:cubicBezTo>
                <a:cubicBezTo>
                  <a:pt x="2251" y="273"/>
                  <a:pt x="2248" y="269"/>
                  <a:pt x="2248" y="265"/>
                </a:cubicBezTo>
                <a:cubicBezTo>
                  <a:pt x="2248" y="234"/>
                  <a:pt x="2248" y="234"/>
                  <a:pt x="2248" y="234"/>
                </a:cubicBezTo>
                <a:cubicBezTo>
                  <a:pt x="2169" y="234"/>
                  <a:pt x="2169" y="234"/>
                  <a:pt x="2169" y="234"/>
                </a:cubicBezTo>
                <a:cubicBezTo>
                  <a:pt x="2169" y="308"/>
                  <a:pt x="2169" y="308"/>
                  <a:pt x="2169" y="308"/>
                </a:cubicBezTo>
                <a:cubicBezTo>
                  <a:pt x="2169" y="313"/>
                  <a:pt x="2165" y="316"/>
                  <a:pt x="2161" y="316"/>
                </a:cubicBezTo>
                <a:cubicBezTo>
                  <a:pt x="2156" y="316"/>
                  <a:pt x="2153" y="313"/>
                  <a:pt x="2153" y="308"/>
                </a:cubicBezTo>
                <a:cubicBezTo>
                  <a:pt x="2153" y="234"/>
                  <a:pt x="2153" y="234"/>
                  <a:pt x="2153" y="234"/>
                </a:cubicBezTo>
                <a:cubicBezTo>
                  <a:pt x="2085" y="234"/>
                  <a:pt x="2085" y="234"/>
                  <a:pt x="2085" y="234"/>
                </a:cubicBezTo>
                <a:cubicBezTo>
                  <a:pt x="2085" y="265"/>
                  <a:pt x="2085" y="265"/>
                  <a:pt x="2085" y="265"/>
                </a:cubicBezTo>
                <a:cubicBezTo>
                  <a:pt x="2085" y="269"/>
                  <a:pt x="2081" y="273"/>
                  <a:pt x="2077" y="273"/>
                </a:cubicBezTo>
                <a:cubicBezTo>
                  <a:pt x="2072" y="273"/>
                  <a:pt x="2068" y="269"/>
                  <a:pt x="2068" y="265"/>
                </a:cubicBezTo>
                <a:cubicBezTo>
                  <a:pt x="2068" y="234"/>
                  <a:pt x="2068" y="234"/>
                  <a:pt x="2068" y="234"/>
                </a:cubicBezTo>
                <a:cubicBezTo>
                  <a:pt x="1989" y="234"/>
                  <a:pt x="1989" y="234"/>
                  <a:pt x="1989" y="234"/>
                </a:cubicBezTo>
                <a:cubicBezTo>
                  <a:pt x="1989" y="308"/>
                  <a:pt x="1989" y="308"/>
                  <a:pt x="1989" y="308"/>
                </a:cubicBezTo>
                <a:cubicBezTo>
                  <a:pt x="1989" y="313"/>
                  <a:pt x="1985" y="316"/>
                  <a:pt x="1981" y="316"/>
                </a:cubicBezTo>
                <a:cubicBezTo>
                  <a:pt x="1976" y="316"/>
                  <a:pt x="1973" y="313"/>
                  <a:pt x="1973" y="308"/>
                </a:cubicBezTo>
                <a:cubicBezTo>
                  <a:pt x="1973" y="234"/>
                  <a:pt x="1973" y="234"/>
                  <a:pt x="1973" y="234"/>
                </a:cubicBezTo>
                <a:cubicBezTo>
                  <a:pt x="1905" y="234"/>
                  <a:pt x="1905" y="234"/>
                  <a:pt x="1905" y="234"/>
                </a:cubicBezTo>
                <a:cubicBezTo>
                  <a:pt x="1905" y="265"/>
                  <a:pt x="1905" y="265"/>
                  <a:pt x="1905" y="265"/>
                </a:cubicBezTo>
                <a:cubicBezTo>
                  <a:pt x="1905" y="269"/>
                  <a:pt x="1901" y="273"/>
                  <a:pt x="1896" y="273"/>
                </a:cubicBezTo>
                <a:cubicBezTo>
                  <a:pt x="1892" y="273"/>
                  <a:pt x="1888" y="269"/>
                  <a:pt x="1888" y="265"/>
                </a:cubicBezTo>
                <a:cubicBezTo>
                  <a:pt x="1888" y="234"/>
                  <a:pt x="1888" y="234"/>
                  <a:pt x="1888" y="234"/>
                </a:cubicBezTo>
                <a:cubicBezTo>
                  <a:pt x="1812" y="234"/>
                  <a:pt x="1812" y="234"/>
                  <a:pt x="1812" y="234"/>
                </a:cubicBezTo>
                <a:cubicBezTo>
                  <a:pt x="1812" y="308"/>
                  <a:pt x="1812" y="308"/>
                  <a:pt x="1812" y="308"/>
                </a:cubicBezTo>
                <a:cubicBezTo>
                  <a:pt x="1812" y="313"/>
                  <a:pt x="1808" y="316"/>
                  <a:pt x="1804" y="316"/>
                </a:cubicBezTo>
                <a:cubicBezTo>
                  <a:pt x="1799" y="316"/>
                  <a:pt x="1796" y="313"/>
                  <a:pt x="1796" y="308"/>
                </a:cubicBezTo>
                <a:cubicBezTo>
                  <a:pt x="1796" y="234"/>
                  <a:pt x="1796" y="234"/>
                  <a:pt x="1796" y="234"/>
                </a:cubicBezTo>
                <a:cubicBezTo>
                  <a:pt x="1727" y="234"/>
                  <a:pt x="1727" y="234"/>
                  <a:pt x="1727" y="234"/>
                </a:cubicBezTo>
                <a:cubicBezTo>
                  <a:pt x="1727" y="265"/>
                  <a:pt x="1727" y="265"/>
                  <a:pt x="1727" y="265"/>
                </a:cubicBezTo>
                <a:cubicBezTo>
                  <a:pt x="1727" y="269"/>
                  <a:pt x="1724" y="273"/>
                  <a:pt x="1719" y="273"/>
                </a:cubicBezTo>
                <a:cubicBezTo>
                  <a:pt x="1715" y="273"/>
                  <a:pt x="1711" y="269"/>
                  <a:pt x="1711" y="265"/>
                </a:cubicBezTo>
                <a:cubicBezTo>
                  <a:pt x="1711" y="234"/>
                  <a:pt x="1711" y="234"/>
                  <a:pt x="1711" y="234"/>
                </a:cubicBezTo>
                <a:cubicBezTo>
                  <a:pt x="1632" y="234"/>
                  <a:pt x="1632" y="234"/>
                  <a:pt x="1632" y="234"/>
                </a:cubicBezTo>
                <a:cubicBezTo>
                  <a:pt x="1632" y="308"/>
                  <a:pt x="1632" y="308"/>
                  <a:pt x="1632" y="308"/>
                </a:cubicBezTo>
                <a:cubicBezTo>
                  <a:pt x="1632" y="313"/>
                  <a:pt x="1628" y="316"/>
                  <a:pt x="1623" y="316"/>
                </a:cubicBezTo>
                <a:cubicBezTo>
                  <a:pt x="1619" y="316"/>
                  <a:pt x="1615" y="313"/>
                  <a:pt x="1615" y="308"/>
                </a:cubicBezTo>
                <a:cubicBezTo>
                  <a:pt x="1615" y="234"/>
                  <a:pt x="1615" y="234"/>
                  <a:pt x="1615" y="234"/>
                </a:cubicBezTo>
                <a:cubicBezTo>
                  <a:pt x="1547" y="234"/>
                  <a:pt x="1547" y="234"/>
                  <a:pt x="1547" y="234"/>
                </a:cubicBezTo>
                <a:cubicBezTo>
                  <a:pt x="1547" y="265"/>
                  <a:pt x="1547" y="265"/>
                  <a:pt x="1547" y="265"/>
                </a:cubicBezTo>
                <a:cubicBezTo>
                  <a:pt x="1547" y="269"/>
                  <a:pt x="1544" y="273"/>
                  <a:pt x="1539" y="273"/>
                </a:cubicBezTo>
                <a:cubicBezTo>
                  <a:pt x="1535" y="273"/>
                  <a:pt x="1531" y="269"/>
                  <a:pt x="1531" y="265"/>
                </a:cubicBezTo>
                <a:cubicBezTo>
                  <a:pt x="1531" y="234"/>
                  <a:pt x="1531" y="234"/>
                  <a:pt x="1531" y="234"/>
                </a:cubicBezTo>
                <a:cubicBezTo>
                  <a:pt x="1460" y="234"/>
                  <a:pt x="1460" y="234"/>
                  <a:pt x="1460" y="234"/>
                </a:cubicBezTo>
                <a:cubicBezTo>
                  <a:pt x="1460" y="308"/>
                  <a:pt x="1460" y="308"/>
                  <a:pt x="1460" y="308"/>
                </a:cubicBezTo>
                <a:cubicBezTo>
                  <a:pt x="1460" y="313"/>
                  <a:pt x="1457" y="316"/>
                  <a:pt x="1452" y="316"/>
                </a:cubicBezTo>
                <a:cubicBezTo>
                  <a:pt x="1448" y="316"/>
                  <a:pt x="1444" y="313"/>
                  <a:pt x="1444" y="308"/>
                </a:cubicBezTo>
                <a:cubicBezTo>
                  <a:pt x="1444" y="234"/>
                  <a:pt x="1444" y="234"/>
                  <a:pt x="1444" y="234"/>
                </a:cubicBezTo>
                <a:cubicBezTo>
                  <a:pt x="1376" y="234"/>
                  <a:pt x="1376" y="234"/>
                  <a:pt x="1376" y="234"/>
                </a:cubicBezTo>
                <a:cubicBezTo>
                  <a:pt x="1376" y="265"/>
                  <a:pt x="1376" y="265"/>
                  <a:pt x="1376" y="265"/>
                </a:cubicBezTo>
                <a:cubicBezTo>
                  <a:pt x="1376" y="269"/>
                  <a:pt x="1372" y="273"/>
                  <a:pt x="1368" y="273"/>
                </a:cubicBezTo>
                <a:cubicBezTo>
                  <a:pt x="1363" y="273"/>
                  <a:pt x="1360" y="269"/>
                  <a:pt x="1360" y="265"/>
                </a:cubicBezTo>
                <a:cubicBezTo>
                  <a:pt x="1360" y="234"/>
                  <a:pt x="1360" y="234"/>
                  <a:pt x="1360" y="234"/>
                </a:cubicBezTo>
                <a:cubicBezTo>
                  <a:pt x="1277" y="234"/>
                  <a:pt x="1277" y="234"/>
                  <a:pt x="1277" y="234"/>
                </a:cubicBezTo>
                <a:cubicBezTo>
                  <a:pt x="1277" y="308"/>
                  <a:pt x="1277" y="308"/>
                  <a:pt x="1277" y="308"/>
                </a:cubicBezTo>
                <a:cubicBezTo>
                  <a:pt x="1277" y="313"/>
                  <a:pt x="1274" y="316"/>
                  <a:pt x="1269" y="316"/>
                </a:cubicBezTo>
                <a:cubicBezTo>
                  <a:pt x="1265" y="316"/>
                  <a:pt x="1261" y="313"/>
                  <a:pt x="1261" y="308"/>
                </a:cubicBezTo>
                <a:cubicBezTo>
                  <a:pt x="1261" y="234"/>
                  <a:pt x="1261" y="234"/>
                  <a:pt x="1261" y="234"/>
                </a:cubicBezTo>
                <a:cubicBezTo>
                  <a:pt x="1193" y="234"/>
                  <a:pt x="1193" y="234"/>
                  <a:pt x="1193" y="234"/>
                </a:cubicBezTo>
                <a:cubicBezTo>
                  <a:pt x="1193" y="265"/>
                  <a:pt x="1193" y="265"/>
                  <a:pt x="1193" y="265"/>
                </a:cubicBezTo>
                <a:cubicBezTo>
                  <a:pt x="1193" y="269"/>
                  <a:pt x="1189" y="273"/>
                  <a:pt x="1185" y="273"/>
                </a:cubicBezTo>
                <a:cubicBezTo>
                  <a:pt x="1181" y="273"/>
                  <a:pt x="1177" y="269"/>
                  <a:pt x="1177" y="265"/>
                </a:cubicBezTo>
                <a:cubicBezTo>
                  <a:pt x="1177" y="234"/>
                  <a:pt x="1177" y="234"/>
                  <a:pt x="1177" y="234"/>
                </a:cubicBezTo>
                <a:cubicBezTo>
                  <a:pt x="1100" y="234"/>
                  <a:pt x="1100" y="234"/>
                  <a:pt x="1100" y="234"/>
                </a:cubicBezTo>
                <a:cubicBezTo>
                  <a:pt x="1100" y="308"/>
                  <a:pt x="1100" y="308"/>
                  <a:pt x="1100" y="308"/>
                </a:cubicBezTo>
                <a:cubicBezTo>
                  <a:pt x="1100" y="313"/>
                  <a:pt x="1096" y="316"/>
                  <a:pt x="1092" y="316"/>
                </a:cubicBezTo>
                <a:cubicBezTo>
                  <a:pt x="1088" y="316"/>
                  <a:pt x="1084" y="313"/>
                  <a:pt x="1084" y="308"/>
                </a:cubicBezTo>
                <a:cubicBezTo>
                  <a:pt x="1084" y="234"/>
                  <a:pt x="1084" y="234"/>
                  <a:pt x="1084" y="234"/>
                </a:cubicBezTo>
                <a:cubicBezTo>
                  <a:pt x="1016" y="234"/>
                  <a:pt x="1016" y="234"/>
                  <a:pt x="1016" y="234"/>
                </a:cubicBezTo>
                <a:cubicBezTo>
                  <a:pt x="1016" y="265"/>
                  <a:pt x="1016" y="265"/>
                  <a:pt x="1016" y="265"/>
                </a:cubicBezTo>
                <a:cubicBezTo>
                  <a:pt x="1016" y="269"/>
                  <a:pt x="1012" y="273"/>
                  <a:pt x="1008" y="273"/>
                </a:cubicBezTo>
                <a:cubicBezTo>
                  <a:pt x="1003" y="273"/>
                  <a:pt x="1000" y="269"/>
                  <a:pt x="1000" y="265"/>
                </a:cubicBezTo>
                <a:cubicBezTo>
                  <a:pt x="1000" y="234"/>
                  <a:pt x="1000" y="234"/>
                  <a:pt x="1000" y="234"/>
                </a:cubicBezTo>
                <a:cubicBezTo>
                  <a:pt x="920" y="234"/>
                  <a:pt x="920" y="234"/>
                  <a:pt x="920" y="234"/>
                </a:cubicBezTo>
                <a:cubicBezTo>
                  <a:pt x="920" y="308"/>
                  <a:pt x="920" y="308"/>
                  <a:pt x="920" y="308"/>
                </a:cubicBezTo>
                <a:cubicBezTo>
                  <a:pt x="920" y="313"/>
                  <a:pt x="916" y="316"/>
                  <a:pt x="912" y="316"/>
                </a:cubicBezTo>
                <a:cubicBezTo>
                  <a:pt x="908" y="316"/>
                  <a:pt x="904" y="313"/>
                  <a:pt x="904" y="308"/>
                </a:cubicBezTo>
                <a:cubicBezTo>
                  <a:pt x="904" y="234"/>
                  <a:pt x="904" y="234"/>
                  <a:pt x="904" y="234"/>
                </a:cubicBezTo>
                <a:cubicBezTo>
                  <a:pt x="836" y="234"/>
                  <a:pt x="836" y="234"/>
                  <a:pt x="836" y="234"/>
                </a:cubicBezTo>
                <a:cubicBezTo>
                  <a:pt x="836" y="265"/>
                  <a:pt x="836" y="265"/>
                  <a:pt x="836" y="265"/>
                </a:cubicBezTo>
                <a:cubicBezTo>
                  <a:pt x="836" y="269"/>
                  <a:pt x="832" y="273"/>
                  <a:pt x="828" y="273"/>
                </a:cubicBezTo>
                <a:cubicBezTo>
                  <a:pt x="823" y="273"/>
                  <a:pt x="820" y="269"/>
                  <a:pt x="820" y="265"/>
                </a:cubicBezTo>
                <a:cubicBezTo>
                  <a:pt x="820" y="234"/>
                  <a:pt x="820" y="234"/>
                  <a:pt x="820" y="234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11" y="254"/>
                  <a:pt x="686" y="266"/>
                  <a:pt x="659" y="266"/>
                </a:cubicBezTo>
                <a:cubicBezTo>
                  <a:pt x="611" y="266"/>
                  <a:pt x="572" y="228"/>
                  <a:pt x="572" y="180"/>
                </a:cubicBezTo>
                <a:cubicBezTo>
                  <a:pt x="572" y="132"/>
                  <a:pt x="611" y="94"/>
                  <a:pt x="659" y="94"/>
                </a:cubicBezTo>
                <a:cubicBezTo>
                  <a:pt x="686" y="94"/>
                  <a:pt x="711" y="106"/>
                  <a:pt x="726" y="126"/>
                </a:cubicBezTo>
                <a:cubicBezTo>
                  <a:pt x="820" y="126"/>
                  <a:pt x="820" y="126"/>
                  <a:pt x="820" y="126"/>
                </a:cubicBezTo>
                <a:cubicBezTo>
                  <a:pt x="820" y="50"/>
                  <a:pt x="820" y="50"/>
                  <a:pt x="820" y="50"/>
                </a:cubicBezTo>
                <a:cubicBezTo>
                  <a:pt x="820" y="45"/>
                  <a:pt x="823" y="42"/>
                  <a:pt x="828" y="42"/>
                </a:cubicBezTo>
                <a:cubicBezTo>
                  <a:pt x="832" y="42"/>
                  <a:pt x="836" y="45"/>
                  <a:pt x="836" y="50"/>
                </a:cubicBezTo>
                <a:cubicBezTo>
                  <a:pt x="836" y="126"/>
                  <a:pt x="836" y="126"/>
                  <a:pt x="836" y="126"/>
                </a:cubicBezTo>
                <a:cubicBezTo>
                  <a:pt x="904" y="126"/>
                  <a:pt x="904" y="126"/>
                  <a:pt x="904" y="126"/>
                </a:cubicBezTo>
                <a:cubicBezTo>
                  <a:pt x="904" y="93"/>
                  <a:pt x="904" y="93"/>
                  <a:pt x="904" y="93"/>
                </a:cubicBezTo>
                <a:cubicBezTo>
                  <a:pt x="904" y="89"/>
                  <a:pt x="908" y="85"/>
                  <a:pt x="912" y="85"/>
                </a:cubicBezTo>
                <a:cubicBezTo>
                  <a:pt x="916" y="85"/>
                  <a:pt x="920" y="89"/>
                  <a:pt x="920" y="93"/>
                </a:cubicBezTo>
                <a:cubicBezTo>
                  <a:pt x="920" y="126"/>
                  <a:pt x="920" y="126"/>
                  <a:pt x="920" y="126"/>
                </a:cubicBezTo>
                <a:cubicBezTo>
                  <a:pt x="1000" y="126"/>
                  <a:pt x="1000" y="126"/>
                  <a:pt x="1000" y="126"/>
                </a:cubicBezTo>
                <a:cubicBezTo>
                  <a:pt x="1000" y="50"/>
                  <a:pt x="1000" y="50"/>
                  <a:pt x="1000" y="50"/>
                </a:cubicBezTo>
                <a:cubicBezTo>
                  <a:pt x="1000" y="45"/>
                  <a:pt x="1003" y="42"/>
                  <a:pt x="1008" y="42"/>
                </a:cubicBezTo>
                <a:cubicBezTo>
                  <a:pt x="1012" y="42"/>
                  <a:pt x="1016" y="45"/>
                  <a:pt x="1016" y="50"/>
                </a:cubicBezTo>
                <a:cubicBezTo>
                  <a:pt x="1016" y="126"/>
                  <a:pt x="1016" y="126"/>
                  <a:pt x="1016" y="126"/>
                </a:cubicBezTo>
                <a:cubicBezTo>
                  <a:pt x="1084" y="126"/>
                  <a:pt x="1084" y="126"/>
                  <a:pt x="1084" y="126"/>
                </a:cubicBezTo>
                <a:cubicBezTo>
                  <a:pt x="1084" y="93"/>
                  <a:pt x="1084" y="93"/>
                  <a:pt x="1084" y="93"/>
                </a:cubicBezTo>
                <a:cubicBezTo>
                  <a:pt x="1084" y="89"/>
                  <a:pt x="1088" y="85"/>
                  <a:pt x="1092" y="85"/>
                </a:cubicBezTo>
                <a:cubicBezTo>
                  <a:pt x="1096" y="85"/>
                  <a:pt x="1100" y="89"/>
                  <a:pt x="1100" y="93"/>
                </a:cubicBezTo>
                <a:cubicBezTo>
                  <a:pt x="1100" y="126"/>
                  <a:pt x="1100" y="126"/>
                  <a:pt x="1100" y="126"/>
                </a:cubicBezTo>
                <a:cubicBezTo>
                  <a:pt x="1177" y="126"/>
                  <a:pt x="1177" y="126"/>
                  <a:pt x="1177" y="126"/>
                </a:cubicBezTo>
                <a:cubicBezTo>
                  <a:pt x="1177" y="50"/>
                  <a:pt x="1177" y="50"/>
                  <a:pt x="1177" y="50"/>
                </a:cubicBezTo>
                <a:cubicBezTo>
                  <a:pt x="1177" y="45"/>
                  <a:pt x="1181" y="42"/>
                  <a:pt x="1185" y="42"/>
                </a:cubicBezTo>
                <a:cubicBezTo>
                  <a:pt x="1189" y="42"/>
                  <a:pt x="1193" y="45"/>
                  <a:pt x="1193" y="50"/>
                </a:cubicBezTo>
                <a:cubicBezTo>
                  <a:pt x="1193" y="126"/>
                  <a:pt x="1193" y="126"/>
                  <a:pt x="1193" y="126"/>
                </a:cubicBezTo>
                <a:cubicBezTo>
                  <a:pt x="1261" y="126"/>
                  <a:pt x="1261" y="126"/>
                  <a:pt x="1261" y="126"/>
                </a:cubicBezTo>
                <a:cubicBezTo>
                  <a:pt x="1261" y="93"/>
                  <a:pt x="1261" y="93"/>
                  <a:pt x="1261" y="93"/>
                </a:cubicBezTo>
                <a:cubicBezTo>
                  <a:pt x="1261" y="89"/>
                  <a:pt x="1265" y="85"/>
                  <a:pt x="1269" y="85"/>
                </a:cubicBezTo>
                <a:cubicBezTo>
                  <a:pt x="1274" y="85"/>
                  <a:pt x="1277" y="89"/>
                  <a:pt x="1277" y="93"/>
                </a:cubicBezTo>
                <a:cubicBezTo>
                  <a:pt x="1277" y="126"/>
                  <a:pt x="1277" y="126"/>
                  <a:pt x="1277" y="126"/>
                </a:cubicBezTo>
                <a:cubicBezTo>
                  <a:pt x="1360" y="126"/>
                  <a:pt x="1360" y="126"/>
                  <a:pt x="1360" y="126"/>
                </a:cubicBezTo>
                <a:cubicBezTo>
                  <a:pt x="1360" y="50"/>
                  <a:pt x="1360" y="50"/>
                  <a:pt x="1360" y="50"/>
                </a:cubicBezTo>
                <a:cubicBezTo>
                  <a:pt x="1360" y="45"/>
                  <a:pt x="1363" y="42"/>
                  <a:pt x="1368" y="42"/>
                </a:cubicBezTo>
                <a:cubicBezTo>
                  <a:pt x="1372" y="42"/>
                  <a:pt x="1376" y="45"/>
                  <a:pt x="1376" y="50"/>
                </a:cubicBezTo>
                <a:cubicBezTo>
                  <a:pt x="1376" y="126"/>
                  <a:pt x="1376" y="126"/>
                  <a:pt x="1376" y="126"/>
                </a:cubicBezTo>
                <a:cubicBezTo>
                  <a:pt x="1444" y="126"/>
                  <a:pt x="1444" y="126"/>
                  <a:pt x="1444" y="126"/>
                </a:cubicBezTo>
                <a:cubicBezTo>
                  <a:pt x="1444" y="93"/>
                  <a:pt x="1444" y="93"/>
                  <a:pt x="1444" y="93"/>
                </a:cubicBezTo>
                <a:cubicBezTo>
                  <a:pt x="1444" y="89"/>
                  <a:pt x="1448" y="85"/>
                  <a:pt x="1452" y="85"/>
                </a:cubicBezTo>
                <a:cubicBezTo>
                  <a:pt x="1457" y="85"/>
                  <a:pt x="1460" y="89"/>
                  <a:pt x="1460" y="93"/>
                </a:cubicBezTo>
                <a:cubicBezTo>
                  <a:pt x="1460" y="126"/>
                  <a:pt x="1460" y="126"/>
                  <a:pt x="1460" y="126"/>
                </a:cubicBezTo>
                <a:cubicBezTo>
                  <a:pt x="1531" y="126"/>
                  <a:pt x="1531" y="126"/>
                  <a:pt x="1531" y="126"/>
                </a:cubicBezTo>
                <a:cubicBezTo>
                  <a:pt x="1531" y="50"/>
                  <a:pt x="1531" y="50"/>
                  <a:pt x="1531" y="50"/>
                </a:cubicBezTo>
                <a:cubicBezTo>
                  <a:pt x="1531" y="45"/>
                  <a:pt x="1535" y="42"/>
                  <a:pt x="1539" y="42"/>
                </a:cubicBezTo>
                <a:cubicBezTo>
                  <a:pt x="1544" y="42"/>
                  <a:pt x="1547" y="45"/>
                  <a:pt x="1547" y="50"/>
                </a:cubicBezTo>
                <a:cubicBezTo>
                  <a:pt x="1547" y="126"/>
                  <a:pt x="1547" y="126"/>
                  <a:pt x="1547" y="126"/>
                </a:cubicBezTo>
                <a:cubicBezTo>
                  <a:pt x="1615" y="126"/>
                  <a:pt x="1615" y="126"/>
                  <a:pt x="1615" y="126"/>
                </a:cubicBezTo>
                <a:cubicBezTo>
                  <a:pt x="1615" y="93"/>
                  <a:pt x="1615" y="93"/>
                  <a:pt x="1615" y="93"/>
                </a:cubicBezTo>
                <a:cubicBezTo>
                  <a:pt x="1615" y="89"/>
                  <a:pt x="1619" y="85"/>
                  <a:pt x="1623" y="85"/>
                </a:cubicBezTo>
                <a:cubicBezTo>
                  <a:pt x="1628" y="85"/>
                  <a:pt x="1632" y="89"/>
                  <a:pt x="1632" y="93"/>
                </a:cubicBezTo>
                <a:cubicBezTo>
                  <a:pt x="1632" y="126"/>
                  <a:pt x="1632" y="126"/>
                  <a:pt x="1632" y="126"/>
                </a:cubicBezTo>
                <a:cubicBezTo>
                  <a:pt x="1711" y="126"/>
                  <a:pt x="1711" y="126"/>
                  <a:pt x="1711" y="126"/>
                </a:cubicBezTo>
                <a:cubicBezTo>
                  <a:pt x="1711" y="50"/>
                  <a:pt x="1711" y="50"/>
                  <a:pt x="1711" y="50"/>
                </a:cubicBezTo>
                <a:cubicBezTo>
                  <a:pt x="1711" y="45"/>
                  <a:pt x="1715" y="42"/>
                  <a:pt x="1719" y="42"/>
                </a:cubicBezTo>
                <a:cubicBezTo>
                  <a:pt x="1724" y="42"/>
                  <a:pt x="1727" y="45"/>
                  <a:pt x="1727" y="50"/>
                </a:cubicBezTo>
                <a:cubicBezTo>
                  <a:pt x="1727" y="126"/>
                  <a:pt x="1727" y="126"/>
                  <a:pt x="1727" y="126"/>
                </a:cubicBezTo>
                <a:cubicBezTo>
                  <a:pt x="1796" y="126"/>
                  <a:pt x="1796" y="126"/>
                  <a:pt x="1796" y="126"/>
                </a:cubicBezTo>
                <a:cubicBezTo>
                  <a:pt x="1796" y="93"/>
                  <a:pt x="1796" y="93"/>
                  <a:pt x="1796" y="93"/>
                </a:cubicBezTo>
                <a:cubicBezTo>
                  <a:pt x="1796" y="89"/>
                  <a:pt x="1799" y="85"/>
                  <a:pt x="1804" y="85"/>
                </a:cubicBezTo>
                <a:cubicBezTo>
                  <a:pt x="1808" y="85"/>
                  <a:pt x="1812" y="89"/>
                  <a:pt x="1812" y="93"/>
                </a:cubicBezTo>
                <a:cubicBezTo>
                  <a:pt x="1812" y="126"/>
                  <a:pt x="1812" y="126"/>
                  <a:pt x="1812" y="126"/>
                </a:cubicBezTo>
                <a:cubicBezTo>
                  <a:pt x="1888" y="126"/>
                  <a:pt x="1888" y="126"/>
                  <a:pt x="1888" y="126"/>
                </a:cubicBezTo>
                <a:cubicBezTo>
                  <a:pt x="1888" y="50"/>
                  <a:pt x="1888" y="50"/>
                  <a:pt x="1888" y="50"/>
                </a:cubicBezTo>
                <a:cubicBezTo>
                  <a:pt x="1888" y="45"/>
                  <a:pt x="1892" y="42"/>
                  <a:pt x="1896" y="42"/>
                </a:cubicBezTo>
                <a:cubicBezTo>
                  <a:pt x="1901" y="42"/>
                  <a:pt x="1905" y="45"/>
                  <a:pt x="1905" y="50"/>
                </a:cubicBezTo>
                <a:cubicBezTo>
                  <a:pt x="1905" y="126"/>
                  <a:pt x="1905" y="126"/>
                  <a:pt x="1905" y="126"/>
                </a:cubicBezTo>
                <a:cubicBezTo>
                  <a:pt x="1973" y="126"/>
                  <a:pt x="1973" y="126"/>
                  <a:pt x="1973" y="126"/>
                </a:cubicBezTo>
                <a:cubicBezTo>
                  <a:pt x="1973" y="93"/>
                  <a:pt x="1973" y="93"/>
                  <a:pt x="1973" y="93"/>
                </a:cubicBezTo>
                <a:cubicBezTo>
                  <a:pt x="1973" y="89"/>
                  <a:pt x="1976" y="85"/>
                  <a:pt x="1981" y="85"/>
                </a:cubicBezTo>
                <a:cubicBezTo>
                  <a:pt x="1985" y="85"/>
                  <a:pt x="1989" y="89"/>
                  <a:pt x="1989" y="93"/>
                </a:cubicBezTo>
                <a:cubicBezTo>
                  <a:pt x="1989" y="126"/>
                  <a:pt x="1989" y="126"/>
                  <a:pt x="1989" y="126"/>
                </a:cubicBezTo>
                <a:cubicBezTo>
                  <a:pt x="2068" y="126"/>
                  <a:pt x="2068" y="126"/>
                  <a:pt x="2068" y="126"/>
                </a:cubicBezTo>
                <a:cubicBezTo>
                  <a:pt x="2068" y="50"/>
                  <a:pt x="2068" y="50"/>
                  <a:pt x="2068" y="50"/>
                </a:cubicBezTo>
                <a:cubicBezTo>
                  <a:pt x="2068" y="45"/>
                  <a:pt x="2072" y="42"/>
                  <a:pt x="2077" y="42"/>
                </a:cubicBezTo>
                <a:cubicBezTo>
                  <a:pt x="2081" y="42"/>
                  <a:pt x="2085" y="45"/>
                  <a:pt x="2085" y="50"/>
                </a:cubicBezTo>
                <a:cubicBezTo>
                  <a:pt x="2085" y="126"/>
                  <a:pt x="2085" y="126"/>
                  <a:pt x="2085" y="126"/>
                </a:cubicBezTo>
                <a:cubicBezTo>
                  <a:pt x="2153" y="126"/>
                  <a:pt x="2153" y="126"/>
                  <a:pt x="2153" y="126"/>
                </a:cubicBezTo>
                <a:cubicBezTo>
                  <a:pt x="2153" y="93"/>
                  <a:pt x="2153" y="93"/>
                  <a:pt x="2153" y="93"/>
                </a:cubicBezTo>
                <a:cubicBezTo>
                  <a:pt x="2153" y="89"/>
                  <a:pt x="2156" y="85"/>
                  <a:pt x="2161" y="85"/>
                </a:cubicBezTo>
                <a:cubicBezTo>
                  <a:pt x="2165" y="85"/>
                  <a:pt x="2169" y="89"/>
                  <a:pt x="2169" y="93"/>
                </a:cubicBezTo>
                <a:cubicBezTo>
                  <a:pt x="2169" y="126"/>
                  <a:pt x="2169" y="126"/>
                  <a:pt x="2169" y="126"/>
                </a:cubicBezTo>
                <a:cubicBezTo>
                  <a:pt x="2248" y="126"/>
                  <a:pt x="2248" y="126"/>
                  <a:pt x="2248" y="126"/>
                </a:cubicBezTo>
                <a:cubicBezTo>
                  <a:pt x="2248" y="50"/>
                  <a:pt x="2248" y="50"/>
                  <a:pt x="2248" y="50"/>
                </a:cubicBezTo>
                <a:cubicBezTo>
                  <a:pt x="2248" y="45"/>
                  <a:pt x="2251" y="42"/>
                  <a:pt x="2256" y="42"/>
                </a:cubicBezTo>
                <a:cubicBezTo>
                  <a:pt x="2260" y="42"/>
                  <a:pt x="2264" y="45"/>
                  <a:pt x="2264" y="50"/>
                </a:cubicBezTo>
                <a:cubicBezTo>
                  <a:pt x="2264" y="126"/>
                  <a:pt x="2264" y="126"/>
                  <a:pt x="2264" y="126"/>
                </a:cubicBezTo>
                <a:cubicBezTo>
                  <a:pt x="2332" y="126"/>
                  <a:pt x="2332" y="126"/>
                  <a:pt x="2332" y="126"/>
                </a:cubicBezTo>
                <a:cubicBezTo>
                  <a:pt x="2332" y="93"/>
                  <a:pt x="2332" y="93"/>
                  <a:pt x="2332" y="93"/>
                </a:cubicBezTo>
                <a:cubicBezTo>
                  <a:pt x="2332" y="89"/>
                  <a:pt x="2336" y="85"/>
                  <a:pt x="2340" y="85"/>
                </a:cubicBezTo>
                <a:cubicBezTo>
                  <a:pt x="2344" y="85"/>
                  <a:pt x="2348" y="89"/>
                  <a:pt x="2348" y="93"/>
                </a:cubicBezTo>
                <a:cubicBezTo>
                  <a:pt x="2348" y="126"/>
                  <a:pt x="2348" y="126"/>
                  <a:pt x="2348" y="126"/>
                </a:cubicBezTo>
                <a:cubicBezTo>
                  <a:pt x="2425" y="126"/>
                  <a:pt x="2425" y="126"/>
                  <a:pt x="2425" y="126"/>
                </a:cubicBezTo>
                <a:cubicBezTo>
                  <a:pt x="2425" y="50"/>
                  <a:pt x="2425" y="50"/>
                  <a:pt x="2425" y="50"/>
                </a:cubicBezTo>
                <a:cubicBezTo>
                  <a:pt x="2425" y="45"/>
                  <a:pt x="2429" y="42"/>
                  <a:pt x="2433" y="42"/>
                </a:cubicBezTo>
                <a:cubicBezTo>
                  <a:pt x="2437" y="42"/>
                  <a:pt x="2441" y="45"/>
                  <a:pt x="2441" y="50"/>
                </a:cubicBezTo>
                <a:cubicBezTo>
                  <a:pt x="2441" y="126"/>
                  <a:pt x="2441" y="126"/>
                  <a:pt x="2441" y="126"/>
                </a:cubicBezTo>
                <a:cubicBezTo>
                  <a:pt x="2509" y="126"/>
                  <a:pt x="2509" y="126"/>
                  <a:pt x="2509" y="126"/>
                </a:cubicBezTo>
                <a:cubicBezTo>
                  <a:pt x="2509" y="93"/>
                  <a:pt x="2509" y="93"/>
                  <a:pt x="2509" y="93"/>
                </a:cubicBezTo>
                <a:cubicBezTo>
                  <a:pt x="2509" y="89"/>
                  <a:pt x="2513" y="85"/>
                  <a:pt x="2517" y="85"/>
                </a:cubicBezTo>
                <a:cubicBezTo>
                  <a:pt x="2522" y="85"/>
                  <a:pt x="2525" y="89"/>
                  <a:pt x="2525" y="93"/>
                </a:cubicBezTo>
                <a:cubicBezTo>
                  <a:pt x="2525" y="126"/>
                  <a:pt x="2525" y="126"/>
                  <a:pt x="2525" y="126"/>
                </a:cubicBezTo>
                <a:cubicBezTo>
                  <a:pt x="2593" y="126"/>
                  <a:pt x="2593" y="126"/>
                  <a:pt x="2593" y="126"/>
                </a:cubicBezTo>
                <a:cubicBezTo>
                  <a:pt x="2608" y="126"/>
                  <a:pt x="2608" y="126"/>
                  <a:pt x="2608" y="126"/>
                </a:cubicBezTo>
                <a:cubicBezTo>
                  <a:pt x="2608" y="50"/>
                  <a:pt x="2608" y="50"/>
                  <a:pt x="2608" y="50"/>
                </a:cubicBezTo>
                <a:cubicBezTo>
                  <a:pt x="2608" y="45"/>
                  <a:pt x="2611" y="42"/>
                  <a:pt x="2616" y="42"/>
                </a:cubicBezTo>
                <a:cubicBezTo>
                  <a:pt x="2620" y="42"/>
                  <a:pt x="2624" y="45"/>
                  <a:pt x="2624" y="50"/>
                </a:cubicBezTo>
                <a:cubicBezTo>
                  <a:pt x="2624" y="126"/>
                  <a:pt x="2624" y="126"/>
                  <a:pt x="2624" y="126"/>
                </a:cubicBezTo>
                <a:cubicBezTo>
                  <a:pt x="2692" y="126"/>
                  <a:pt x="2692" y="126"/>
                  <a:pt x="2692" y="126"/>
                </a:cubicBezTo>
                <a:cubicBezTo>
                  <a:pt x="2692" y="93"/>
                  <a:pt x="2692" y="93"/>
                  <a:pt x="2692" y="93"/>
                </a:cubicBezTo>
                <a:cubicBezTo>
                  <a:pt x="2692" y="89"/>
                  <a:pt x="2696" y="85"/>
                  <a:pt x="2700" y="85"/>
                </a:cubicBezTo>
                <a:cubicBezTo>
                  <a:pt x="2705" y="85"/>
                  <a:pt x="2708" y="89"/>
                  <a:pt x="2708" y="93"/>
                </a:cubicBezTo>
                <a:cubicBezTo>
                  <a:pt x="2708" y="126"/>
                  <a:pt x="2708" y="126"/>
                  <a:pt x="2708" y="126"/>
                </a:cubicBezTo>
                <a:cubicBezTo>
                  <a:pt x="2779" y="126"/>
                  <a:pt x="2779" y="126"/>
                  <a:pt x="2779" y="126"/>
                </a:cubicBezTo>
                <a:cubicBezTo>
                  <a:pt x="2779" y="50"/>
                  <a:pt x="2779" y="50"/>
                  <a:pt x="2779" y="50"/>
                </a:cubicBezTo>
                <a:cubicBezTo>
                  <a:pt x="2779" y="45"/>
                  <a:pt x="2783" y="42"/>
                  <a:pt x="2787" y="42"/>
                </a:cubicBezTo>
                <a:cubicBezTo>
                  <a:pt x="2792" y="42"/>
                  <a:pt x="2795" y="45"/>
                  <a:pt x="2795" y="50"/>
                </a:cubicBezTo>
                <a:cubicBezTo>
                  <a:pt x="2795" y="126"/>
                  <a:pt x="2795" y="126"/>
                  <a:pt x="2795" y="126"/>
                </a:cubicBezTo>
                <a:cubicBezTo>
                  <a:pt x="2820" y="126"/>
                  <a:pt x="2820" y="126"/>
                  <a:pt x="2820" y="126"/>
                </a:cubicBezTo>
                <a:cubicBezTo>
                  <a:pt x="2863" y="126"/>
                  <a:pt x="2863" y="126"/>
                  <a:pt x="2863" y="126"/>
                </a:cubicBezTo>
                <a:cubicBezTo>
                  <a:pt x="2863" y="93"/>
                  <a:pt x="2863" y="93"/>
                  <a:pt x="2863" y="93"/>
                </a:cubicBezTo>
                <a:cubicBezTo>
                  <a:pt x="2863" y="89"/>
                  <a:pt x="2867" y="85"/>
                  <a:pt x="2871" y="85"/>
                </a:cubicBezTo>
                <a:cubicBezTo>
                  <a:pt x="2876" y="85"/>
                  <a:pt x="2880" y="89"/>
                  <a:pt x="2880" y="93"/>
                </a:cubicBezTo>
                <a:cubicBezTo>
                  <a:pt x="2880" y="126"/>
                  <a:pt x="2880" y="126"/>
                  <a:pt x="2880" y="126"/>
                </a:cubicBezTo>
                <a:cubicBezTo>
                  <a:pt x="2959" y="126"/>
                  <a:pt x="2959" y="126"/>
                  <a:pt x="2959" y="126"/>
                </a:cubicBezTo>
                <a:cubicBezTo>
                  <a:pt x="2959" y="50"/>
                  <a:pt x="2959" y="50"/>
                  <a:pt x="2959" y="50"/>
                </a:cubicBezTo>
                <a:cubicBezTo>
                  <a:pt x="2959" y="45"/>
                  <a:pt x="2963" y="42"/>
                  <a:pt x="2967" y="42"/>
                </a:cubicBezTo>
                <a:cubicBezTo>
                  <a:pt x="2972" y="42"/>
                  <a:pt x="2975" y="45"/>
                  <a:pt x="2975" y="50"/>
                </a:cubicBezTo>
                <a:cubicBezTo>
                  <a:pt x="2975" y="126"/>
                  <a:pt x="2975" y="126"/>
                  <a:pt x="2975" y="126"/>
                </a:cubicBezTo>
                <a:cubicBezTo>
                  <a:pt x="2985" y="126"/>
                  <a:pt x="2985" y="126"/>
                  <a:pt x="2985" y="126"/>
                </a:cubicBezTo>
                <a:cubicBezTo>
                  <a:pt x="3005" y="126"/>
                  <a:pt x="3005" y="126"/>
                  <a:pt x="3005" y="126"/>
                </a:cubicBezTo>
                <a:cubicBezTo>
                  <a:pt x="3035" y="126"/>
                  <a:pt x="3059" y="150"/>
                  <a:pt x="3059" y="180"/>
                </a:cubicBezTo>
                <a:cubicBezTo>
                  <a:pt x="3059" y="210"/>
                  <a:pt x="3035" y="234"/>
                  <a:pt x="3005" y="234"/>
                </a:cubicBezTo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5F7340ED-26AE-4644-907E-89CE61A5BF89}"/>
              </a:ext>
            </a:extLst>
          </p:cNvPr>
          <p:cNvGrpSpPr/>
          <p:nvPr/>
        </p:nvGrpSpPr>
        <p:grpSpPr>
          <a:xfrm>
            <a:off x="445878" y="5301108"/>
            <a:ext cx="8472970" cy="970281"/>
            <a:chOff x="445878" y="5301108"/>
            <a:chExt cx="8472970" cy="970281"/>
          </a:xfrm>
        </p:grpSpPr>
        <p:sp>
          <p:nvSpPr>
            <p:cNvPr id="320" name="Freeform 110">
              <a:extLst>
                <a:ext uri="{FF2B5EF4-FFF2-40B4-BE49-F238E27FC236}">
                  <a16:creationId xmlns:a16="http://schemas.microsoft.com/office/drawing/2014/main" id="{2BD116B5-6832-4F00-8F45-1CA7BD946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79" y="5597753"/>
              <a:ext cx="772517" cy="379048"/>
            </a:xfrm>
            <a:custGeom>
              <a:avLst/>
              <a:gdLst>
                <a:gd name="T0" fmla="*/ 317 w 317"/>
                <a:gd name="T1" fmla="*/ 0 h 155"/>
                <a:gd name="T2" fmla="*/ 317 w 317"/>
                <a:gd name="T3" fmla="*/ 155 h 155"/>
                <a:gd name="T4" fmla="*/ 60 w 317"/>
                <a:gd name="T5" fmla="*/ 155 h 155"/>
                <a:gd name="T6" fmla="*/ 0 w 317"/>
                <a:gd name="T7" fmla="*/ 94 h 155"/>
                <a:gd name="T8" fmla="*/ 0 w 317"/>
                <a:gd name="T9" fmla="*/ 59 h 155"/>
                <a:gd name="T10" fmla="*/ 59 w 317"/>
                <a:gd name="T11" fmla="*/ 0 h 155"/>
                <a:gd name="T12" fmla="*/ 317 w 317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155">
                  <a:moveTo>
                    <a:pt x="317" y="0"/>
                  </a:moveTo>
                  <a:cubicBezTo>
                    <a:pt x="317" y="155"/>
                    <a:pt x="317" y="155"/>
                    <a:pt x="317" y="155"/>
                  </a:cubicBezTo>
                  <a:cubicBezTo>
                    <a:pt x="60" y="155"/>
                    <a:pt x="60" y="155"/>
                    <a:pt x="60" y="155"/>
                  </a:cubicBezTo>
                  <a:cubicBezTo>
                    <a:pt x="27" y="155"/>
                    <a:pt x="0" y="127"/>
                    <a:pt x="0" y="9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27" y="0"/>
                    <a:pt x="59" y="0"/>
                  </a:cubicBezTo>
                  <a:lnTo>
                    <a:pt x="317" y="0"/>
                  </a:lnTo>
                  <a:close/>
                </a:path>
              </a:pathLst>
            </a:custGeom>
            <a:solidFill>
              <a:srgbClr val="91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11">
              <a:extLst>
                <a:ext uri="{FF2B5EF4-FFF2-40B4-BE49-F238E27FC236}">
                  <a16:creationId xmlns:a16="http://schemas.microsoft.com/office/drawing/2014/main" id="{F1326386-E874-46C7-8239-268314864C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878" y="5301108"/>
              <a:ext cx="8472970" cy="970281"/>
            </a:xfrm>
            <a:custGeom>
              <a:avLst/>
              <a:gdLst>
                <a:gd name="T0" fmla="*/ 3420 w 3478"/>
                <a:gd name="T1" fmla="*/ 58 h 396"/>
                <a:gd name="T2" fmla="*/ 3280 w 3478"/>
                <a:gd name="T3" fmla="*/ 0 h 396"/>
                <a:gd name="T4" fmla="*/ 2889 w 3478"/>
                <a:gd name="T5" fmla="*/ 0 h 396"/>
                <a:gd name="T6" fmla="*/ 2889 w 3478"/>
                <a:gd name="T7" fmla="*/ 0 h 396"/>
                <a:gd name="T8" fmla="*/ 2795 w 3478"/>
                <a:gd name="T9" fmla="*/ 0 h 396"/>
                <a:gd name="T10" fmla="*/ 2586 w 3478"/>
                <a:gd name="T11" fmla="*/ 0 h 396"/>
                <a:gd name="T12" fmla="*/ 593 w 3478"/>
                <a:gd name="T13" fmla="*/ 0 h 396"/>
                <a:gd name="T14" fmla="*/ 510 w 3478"/>
                <a:gd name="T15" fmla="*/ 23 h 396"/>
                <a:gd name="T16" fmla="*/ 449 w 3478"/>
                <a:gd name="T17" fmla="*/ 85 h 396"/>
                <a:gd name="T18" fmla="*/ 431 w 3478"/>
                <a:gd name="T19" fmla="*/ 105 h 396"/>
                <a:gd name="T20" fmla="*/ 405 w 3478"/>
                <a:gd name="T21" fmla="*/ 111 h 396"/>
                <a:gd name="T22" fmla="*/ 68 w 3478"/>
                <a:gd name="T23" fmla="*/ 111 h 396"/>
                <a:gd name="T24" fmla="*/ 20 w 3478"/>
                <a:gd name="T25" fmla="*/ 131 h 396"/>
                <a:gd name="T26" fmla="*/ 0 w 3478"/>
                <a:gd name="T27" fmla="*/ 180 h 396"/>
                <a:gd name="T28" fmla="*/ 0 w 3478"/>
                <a:gd name="T29" fmla="*/ 215 h 396"/>
                <a:gd name="T30" fmla="*/ 20 w 3478"/>
                <a:gd name="T31" fmla="*/ 264 h 396"/>
                <a:gd name="T32" fmla="*/ 69 w 3478"/>
                <a:gd name="T33" fmla="*/ 285 h 396"/>
                <a:gd name="T34" fmla="*/ 403 w 3478"/>
                <a:gd name="T35" fmla="*/ 285 h 396"/>
                <a:gd name="T36" fmla="*/ 429 w 3478"/>
                <a:gd name="T37" fmla="*/ 292 h 396"/>
                <a:gd name="T38" fmla="*/ 448 w 3478"/>
                <a:gd name="T39" fmla="*/ 311 h 396"/>
                <a:gd name="T40" fmla="*/ 507 w 3478"/>
                <a:gd name="T41" fmla="*/ 373 h 396"/>
                <a:gd name="T42" fmla="*/ 589 w 3478"/>
                <a:gd name="T43" fmla="*/ 396 h 396"/>
                <a:gd name="T44" fmla="*/ 2586 w 3478"/>
                <a:gd name="T45" fmla="*/ 396 h 396"/>
                <a:gd name="T46" fmla="*/ 2795 w 3478"/>
                <a:gd name="T47" fmla="*/ 396 h 396"/>
                <a:gd name="T48" fmla="*/ 2854 w 3478"/>
                <a:gd name="T49" fmla="*/ 396 h 396"/>
                <a:gd name="T50" fmla="*/ 2889 w 3478"/>
                <a:gd name="T51" fmla="*/ 396 h 396"/>
                <a:gd name="T52" fmla="*/ 3280 w 3478"/>
                <a:gd name="T53" fmla="*/ 396 h 396"/>
                <a:gd name="T54" fmla="*/ 3420 w 3478"/>
                <a:gd name="T55" fmla="*/ 338 h 396"/>
                <a:gd name="T56" fmla="*/ 3478 w 3478"/>
                <a:gd name="T57" fmla="*/ 198 h 396"/>
                <a:gd name="T58" fmla="*/ 3420 w 3478"/>
                <a:gd name="T59" fmla="*/ 58 h 396"/>
                <a:gd name="T60" fmla="*/ 2832 w 3478"/>
                <a:gd name="T61" fmla="*/ 377 h 396"/>
                <a:gd name="T62" fmla="*/ 2795 w 3478"/>
                <a:gd name="T63" fmla="*/ 377 h 396"/>
                <a:gd name="T64" fmla="*/ 2586 w 3478"/>
                <a:gd name="T65" fmla="*/ 377 h 396"/>
                <a:gd name="T66" fmla="*/ 589 w 3478"/>
                <a:gd name="T67" fmla="*/ 377 h 396"/>
                <a:gd name="T68" fmla="*/ 517 w 3478"/>
                <a:gd name="T69" fmla="*/ 357 h 396"/>
                <a:gd name="T70" fmla="*/ 464 w 3478"/>
                <a:gd name="T71" fmla="*/ 302 h 396"/>
                <a:gd name="T72" fmla="*/ 439 w 3478"/>
                <a:gd name="T73" fmla="*/ 276 h 396"/>
                <a:gd name="T74" fmla="*/ 403 w 3478"/>
                <a:gd name="T75" fmla="*/ 266 h 396"/>
                <a:gd name="T76" fmla="*/ 69 w 3478"/>
                <a:gd name="T77" fmla="*/ 266 h 396"/>
                <a:gd name="T78" fmla="*/ 33 w 3478"/>
                <a:gd name="T79" fmla="*/ 251 h 396"/>
                <a:gd name="T80" fmla="*/ 18 w 3478"/>
                <a:gd name="T81" fmla="*/ 215 h 396"/>
                <a:gd name="T82" fmla="*/ 18 w 3478"/>
                <a:gd name="T83" fmla="*/ 180 h 396"/>
                <a:gd name="T84" fmla="*/ 33 w 3478"/>
                <a:gd name="T85" fmla="*/ 144 h 396"/>
                <a:gd name="T86" fmla="*/ 68 w 3478"/>
                <a:gd name="T87" fmla="*/ 130 h 396"/>
                <a:gd name="T88" fmla="*/ 405 w 3478"/>
                <a:gd name="T89" fmla="*/ 130 h 396"/>
                <a:gd name="T90" fmla="*/ 440 w 3478"/>
                <a:gd name="T91" fmla="*/ 120 h 396"/>
                <a:gd name="T92" fmla="*/ 465 w 3478"/>
                <a:gd name="T93" fmla="*/ 94 h 396"/>
                <a:gd name="T94" fmla="*/ 519 w 3478"/>
                <a:gd name="T95" fmla="*/ 39 h 396"/>
                <a:gd name="T96" fmla="*/ 593 w 3478"/>
                <a:gd name="T97" fmla="*/ 19 h 396"/>
                <a:gd name="T98" fmla="*/ 2586 w 3478"/>
                <a:gd name="T99" fmla="*/ 19 h 396"/>
                <a:gd name="T100" fmla="*/ 2795 w 3478"/>
                <a:gd name="T101" fmla="*/ 19 h 396"/>
                <a:gd name="T102" fmla="*/ 2834 w 3478"/>
                <a:gd name="T103" fmla="*/ 19 h 396"/>
                <a:gd name="T104" fmla="*/ 2889 w 3478"/>
                <a:gd name="T105" fmla="*/ 19 h 396"/>
                <a:gd name="T106" fmla="*/ 3190 w 3478"/>
                <a:gd name="T107" fmla="*/ 19 h 396"/>
                <a:gd name="T108" fmla="*/ 3213 w 3478"/>
                <a:gd name="T109" fmla="*/ 133 h 396"/>
                <a:gd name="T110" fmla="*/ 3082 w 3478"/>
                <a:gd name="T111" fmla="*/ 377 h 396"/>
                <a:gd name="T112" fmla="*/ 2889 w 3478"/>
                <a:gd name="T113" fmla="*/ 377 h 396"/>
                <a:gd name="T114" fmla="*/ 2832 w 3478"/>
                <a:gd name="T115" fmla="*/ 3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78" h="396">
                  <a:moveTo>
                    <a:pt x="3420" y="58"/>
                  </a:moveTo>
                  <a:cubicBezTo>
                    <a:pt x="3384" y="22"/>
                    <a:pt x="3334" y="0"/>
                    <a:pt x="3280" y="0"/>
                  </a:cubicBezTo>
                  <a:cubicBezTo>
                    <a:pt x="2889" y="0"/>
                    <a:pt x="2889" y="0"/>
                    <a:pt x="2889" y="0"/>
                  </a:cubicBezTo>
                  <a:cubicBezTo>
                    <a:pt x="2889" y="0"/>
                    <a:pt x="2889" y="0"/>
                    <a:pt x="2889" y="0"/>
                  </a:cubicBezTo>
                  <a:cubicBezTo>
                    <a:pt x="2795" y="0"/>
                    <a:pt x="2795" y="0"/>
                    <a:pt x="2795" y="0"/>
                  </a:cubicBezTo>
                  <a:cubicBezTo>
                    <a:pt x="2586" y="0"/>
                    <a:pt x="2586" y="0"/>
                    <a:pt x="2586" y="0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563" y="0"/>
                    <a:pt x="534" y="8"/>
                    <a:pt x="510" y="23"/>
                  </a:cubicBezTo>
                  <a:cubicBezTo>
                    <a:pt x="484" y="38"/>
                    <a:pt x="463" y="59"/>
                    <a:pt x="449" y="85"/>
                  </a:cubicBezTo>
                  <a:cubicBezTo>
                    <a:pt x="444" y="94"/>
                    <a:pt x="438" y="100"/>
                    <a:pt x="431" y="105"/>
                  </a:cubicBezTo>
                  <a:cubicBezTo>
                    <a:pt x="423" y="109"/>
                    <a:pt x="414" y="111"/>
                    <a:pt x="405" y="111"/>
                  </a:cubicBezTo>
                  <a:cubicBezTo>
                    <a:pt x="68" y="111"/>
                    <a:pt x="68" y="111"/>
                    <a:pt x="68" y="111"/>
                  </a:cubicBezTo>
                  <a:cubicBezTo>
                    <a:pt x="49" y="111"/>
                    <a:pt x="32" y="119"/>
                    <a:pt x="20" y="131"/>
                  </a:cubicBezTo>
                  <a:cubicBezTo>
                    <a:pt x="8" y="144"/>
                    <a:pt x="0" y="161"/>
                    <a:pt x="0" y="18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34"/>
                    <a:pt x="8" y="252"/>
                    <a:pt x="20" y="264"/>
                  </a:cubicBezTo>
                  <a:cubicBezTo>
                    <a:pt x="33" y="277"/>
                    <a:pt x="50" y="285"/>
                    <a:pt x="69" y="285"/>
                  </a:cubicBezTo>
                  <a:cubicBezTo>
                    <a:pt x="403" y="285"/>
                    <a:pt x="403" y="285"/>
                    <a:pt x="403" y="285"/>
                  </a:cubicBezTo>
                  <a:cubicBezTo>
                    <a:pt x="413" y="285"/>
                    <a:pt x="422" y="287"/>
                    <a:pt x="429" y="292"/>
                  </a:cubicBezTo>
                  <a:cubicBezTo>
                    <a:pt x="437" y="296"/>
                    <a:pt x="443" y="303"/>
                    <a:pt x="448" y="311"/>
                  </a:cubicBezTo>
                  <a:cubicBezTo>
                    <a:pt x="462" y="337"/>
                    <a:pt x="482" y="358"/>
                    <a:pt x="507" y="373"/>
                  </a:cubicBezTo>
                  <a:cubicBezTo>
                    <a:pt x="531" y="388"/>
                    <a:pt x="560" y="396"/>
                    <a:pt x="589" y="396"/>
                  </a:cubicBezTo>
                  <a:cubicBezTo>
                    <a:pt x="2586" y="396"/>
                    <a:pt x="2586" y="396"/>
                    <a:pt x="2586" y="396"/>
                  </a:cubicBezTo>
                  <a:cubicBezTo>
                    <a:pt x="2795" y="396"/>
                    <a:pt x="2795" y="396"/>
                    <a:pt x="2795" y="396"/>
                  </a:cubicBezTo>
                  <a:cubicBezTo>
                    <a:pt x="2854" y="396"/>
                    <a:pt x="2854" y="396"/>
                    <a:pt x="2854" y="396"/>
                  </a:cubicBezTo>
                  <a:cubicBezTo>
                    <a:pt x="2889" y="396"/>
                    <a:pt x="2889" y="396"/>
                    <a:pt x="2889" y="396"/>
                  </a:cubicBezTo>
                  <a:cubicBezTo>
                    <a:pt x="3280" y="396"/>
                    <a:pt x="3280" y="396"/>
                    <a:pt x="3280" y="396"/>
                  </a:cubicBezTo>
                  <a:cubicBezTo>
                    <a:pt x="3334" y="396"/>
                    <a:pt x="3384" y="374"/>
                    <a:pt x="3420" y="338"/>
                  </a:cubicBezTo>
                  <a:cubicBezTo>
                    <a:pt x="3456" y="302"/>
                    <a:pt x="3478" y="252"/>
                    <a:pt x="3478" y="198"/>
                  </a:cubicBezTo>
                  <a:cubicBezTo>
                    <a:pt x="3478" y="144"/>
                    <a:pt x="3456" y="94"/>
                    <a:pt x="3420" y="58"/>
                  </a:cubicBezTo>
                  <a:moveTo>
                    <a:pt x="2832" y="377"/>
                  </a:moveTo>
                  <a:cubicBezTo>
                    <a:pt x="2795" y="377"/>
                    <a:pt x="2795" y="377"/>
                    <a:pt x="2795" y="377"/>
                  </a:cubicBezTo>
                  <a:cubicBezTo>
                    <a:pt x="2586" y="377"/>
                    <a:pt x="2586" y="377"/>
                    <a:pt x="2586" y="377"/>
                  </a:cubicBezTo>
                  <a:cubicBezTo>
                    <a:pt x="589" y="377"/>
                    <a:pt x="589" y="377"/>
                    <a:pt x="589" y="377"/>
                  </a:cubicBezTo>
                  <a:cubicBezTo>
                    <a:pt x="563" y="377"/>
                    <a:pt x="538" y="370"/>
                    <a:pt x="517" y="357"/>
                  </a:cubicBezTo>
                  <a:cubicBezTo>
                    <a:pt x="495" y="344"/>
                    <a:pt x="476" y="325"/>
                    <a:pt x="464" y="302"/>
                  </a:cubicBezTo>
                  <a:cubicBezTo>
                    <a:pt x="458" y="291"/>
                    <a:pt x="449" y="282"/>
                    <a:pt x="439" y="276"/>
                  </a:cubicBezTo>
                  <a:cubicBezTo>
                    <a:pt x="428" y="270"/>
                    <a:pt x="416" y="266"/>
                    <a:pt x="403" y="266"/>
                  </a:cubicBezTo>
                  <a:cubicBezTo>
                    <a:pt x="69" y="266"/>
                    <a:pt x="69" y="266"/>
                    <a:pt x="69" y="266"/>
                  </a:cubicBezTo>
                  <a:cubicBezTo>
                    <a:pt x="55" y="266"/>
                    <a:pt x="42" y="261"/>
                    <a:pt x="33" y="251"/>
                  </a:cubicBezTo>
                  <a:cubicBezTo>
                    <a:pt x="24" y="242"/>
                    <a:pt x="18" y="229"/>
                    <a:pt x="18" y="21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66"/>
                    <a:pt x="24" y="154"/>
                    <a:pt x="33" y="144"/>
                  </a:cubicBezTo>
                  <a:cubicBezTo>
                    <a:pt x="42" y="135"/>
                    <a:pt x="55" y="130"/>
                    <a:pt x="68" y="130"/>
                  </a:cubicBezTo>
                  <a:cubicBezTo>
                    <a:pt x="405" y="130"/>
                    <a:pt x="405" y="130"/>
                    <a:pt x="405" y="130"/>
                  </a:cubicBezTo>
                  <a:cubicBezTo>
                    <a:pt x="418" y="130"/>
                    <a:pt x="430" y="126"/>
                    <a:pt x="440" y="120"/>
                  </a:cubicBezTo>
                  <a:cubicBezTo>
                    <a:pt x="450" y="114"/>
                    <a:pt x="459" y="105"/>
                    <a:pt x="465" y="94"/>
                  </a:cubicBezTo>
                  <a:cubicBezTo>
                    <a:pt x="478" y="71"/>
                    <a:pt x="496" y="52"/>
                    <a:pt x="519" y="39"/>
                  </a:cubicBezTo>
                  <a:cubicBezTo>
                    <a:pt x="541" y="26"/>
                    <a:pt x="566" y="19"/>
                    <a:pt x="593" y="19"/>
                  </a:cubicBezTo>
                  <a:cubicBezTo>
                    <a:pt x="2586" y="19"/>
                    <a:pt x="2586" y="19"/>
                    <a:pt x="2586" y="19"/>
                  </a:cubicBezTo>
                  <a:cubicBezTo>
                    <a:pt x="2795" y="19"/>
                    <a:pt x="2795" y="19"/>
                    <a:pt x="2795" y="19"/>
                  </a:cubicBezTo>
                  <a:cubicBezTo>
                    <a:pt x="2834" y="19"/>
                    <a:pt x="2834" y="19"/>
                    <a:pt x="2834" y="19"/>
                  </a:cubicBezTo>
                  <a:cubicBezTo>
                    <a:pt x="2889" y="19"/>
                    <a:pt x="2889" y="19"/>
                    <a:pt x="2889" y="19"/>
                  </a:cubicBezTo>
                  <a:cubicBezTo>
                    <a:pt x="3190" y="19"/>
                    <a:pt x="3190" y="19"/>
                    <a:pt x="3190" y="19"/>
                  </a:cubicBezTo>
                  <a:cubicBezTo>
                    <a:pt x="3205" y="54"/>
                    <a:pt x="3213" y="92"/>
                    <a:pt x="3213" y="133"/>
                  </a:cubicBezTo>
                  <a:cubicBezTo>
                    <a:pt x="3213" y="235"/>
                    <a:pt x="3161" y="325"/>
                    <a:pt x="3082" y="377"/>
                  </a:cubicBezTo>
                  <a:cubicBezTo>
                    <a:pt x="2889" y="377"/>
                    <a:pt x="2889" y="377"/>
                    <a:pt x="2889" y="377"/>
                  </a:cubicBezTo>
                  <a:cubicBezTo>
                    <a:pt x="2832" y="377"/>
                    <a:pt x="2832" y="377"/>
                    <a:pt x="2832" y="37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112">
              <a:extLst>
                <a:ext uri="{FF2B5EF4-FFF2-40B4-BE49-F238E27FC236}">
                  <a16:creationId xmlns:a16="http://schemas.microsoft.com/office/drawing/2014/main" id="{3C783BC5-AC66-4F59-A6FC-EF689EEFE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721" y="5719296"/>
              <a:ext cx="593293" cy="35020"/>
            </a:xfrm>
            <a:custGeom>
              <a:avLst/>
              <a:gdLst>
                <a:gd name="T0" fmla="*/ 7 w 244"/>
                <a:gd name="T1" fmla="*/ 14 h 14"/>
                <a:gd name="T2" fmla="*/ 0 w 244"/>
                <a:gd name="T3" fmla="*/ 7 h 14"/>
                <a:gd name="T4" fmla="*/ 7 w 244"/>
                <a:gd name="T5" fmla="*/ 0 h 14"/>
                <a:gd name="T6" fmla="*/ 237 w 244"/>
                <a:gd name="T7" fmla="*/ 0 h 14"/>
                <a:gd name="T8" fmla="*/ 244 w 244"/>
                <a:gd name="T9" fmla="*/ 7 h 14"/>
                <a:gd name="T10" fmla="*/ 237 w 244"/>
                <a:gd name="T11" fmla="*/ 14 h 14"/>
                <a:gd name="T12" fmla="*/ 7 w 24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1" y="0"/>
                    <a:pt x="244" y="3"/>
                    <a:pt x="244" y="7"/>
                  </a:cubicBezTo>
                  <a:cubicBezTo>
                    <a:pt x="244" y="11"/>
                    <a:pt x="241" y="14"/>
                    <a:pt x="237" y="14"/>
                  </a:cubicBezTo>
                  <a:lnTo>
                    <a:pt x="7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3" name="Freeform 113">
            <a:extLst>
              <a:ext uri="{FF2B5EF4-FFF2-40B4-BE49-F238E27FC236}">
                <a16:creationId xmlns:a16="http://schemas.microsoft.com/office/drawing/2014/main" id="{5EC09123-805B-44DB-86EC-6B0948DE51DC}"/>
              </a:ext>
            </a:extLst>
          </p:cNvPr>
          <p:cNvSpPr>
            <a:spLocks/>
          </p:cNvSpPr>
          <p:nvPr/>
        </p:nvSpPr>
        <p:spPr bwMode="auto">
          <a:xfrm>
            <a:off x="8484177" y="5414410"/>
            <a:ext cx="412010" cy="821958"/>
          </a:xfrm>
          <a:custGeom>
            <a:avLst/>
            <a:gdLst>
              <a:gd name="T0" fmla="*/ 92 w 169"/>
              <a:gd name="T1" fmla="*/ 0 h 336"/>
              <a:gd name="T2" fmla="*/ 0 w 169"/>
              <a:gd name="T3" fmla="*/ 224 h 336"/>
              <a:gd name="T4" fmla="*/ 21 w 169"/>
              <a:gd name="T5" fmla="*/ 336 h 336"/>
              <a:gd name="T6" fmla="*/ 169 w 169"/>
              <a:gd name="T7" fmla="*/ 152 h 336"/>
              <a:gd name="T8" fmla="*/ 92 w 169"/>
              <a:gd name="T9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336">
                <a:moveTo>
                  <a:pt x="92" y="0"/>
                </a:moveTo>
                <a:cubicBezTo>
                  <a:pt x="35" y="58"/>
                  <a:pt x="0" y="137"/>
                  <a:pt x="0" y="224"/>
                </a:cubicBezTo>
                <a:cubicBezTo>
                  <a:pt x="0" y="263"/>
                  <a:pt x="8" y="301"/>
                  <a:pt x="21" y="336"/>
                </a:cubicBezTo>
                <a:cubicBezTo>
                  <a:pt x="105" y="317"/>
                  <a:pt x="169" y="242"/>
                  <a:pt x="169" y="152"/>
                </a:cubicBezTo>
                <a:cubicBezTo>
                  <a:pt x="169" y="90"/>
                  <a:pt x="138" y="35"/>
                  <a:pt x="92" y="0"/>
                </a:cubicBezTo>
              </a:path>
            </a:pathLst>
          </a:custGeom>
          <a:solidFill>
            <a:schemeClr val="bg2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A3FB6B45-F2D4-47D3-9915-FD7A854BD7F0}"/>
              </a:ext>
            </a:extLst>
          </p:cNvPr>
          <p:cNvSpPr txBox="1"/>
          <p:nvPr/>
        </p:nvSpPr>
        <p:spPr>
          <a:xfrm>
            <a:off x="9018438" y="1538532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Diagnosis</a:t>
            </a: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DBA71750-CECB-422E-B32D-8C279D239D2C}"/>
              </a:ext>
            </a:extLst>
          </p:cNvPr>
          <p:cNvSpPr txBox="1"/>
          <p:nvPr/>
        </p:nvSpPr>
        <p:spPr>
          <a:xfrm>
            <a:off x="10310954" y="1804057"/>
            <a:ext cx="2070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2"/>
                </a:solidFill>
              </a:rPr>
              <a:t>Suitable for Medical</a:t>
            </a:r>
          </a:p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2"/>
                </a:solidFill>
              </a:rPr>
              <a:t>&amp; Health Thing’s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B48DD338-F826-4D5D-ABCB-D910A5427B0D}"/>
              </a:ext>
            </a:extLst>
          </p:cNvPr>
          <p:cNvSpPr txBox="1"/>
          <p:nvPr/>
        </p:nvSpPr>
        <p:spPr>
          <a:xfrm>
            <a:off x="9018438" y="1755839"/>
            <a:ext cx="1337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4"/>
                </a:solidFill>
              </a:rPr>
              <a:t>70%</a:t>
            </a:r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1D89BEEF-6BA9-4FA4-B239-0308B7C11E0B}"/>
              </a:ext>
            </a:extLst>
          </p:cNvPr>
          <p:cNvSpPr txBox="1"/>
          <p:nvPr/>
        </p:nvSpPr>
        <p:spPr>
          <a:xfrm>
            <a:off x="9018438" y="2810309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Diagnosis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F3C4E1CB-5B54-4B2D-A1C9-B26ACC43BCF6}"/>
              </a:ext>
            </a:extLst>
          </p:cNvPr>
          <p:cNvSpPr txBox="1"/>
          <p:nvPr/>
        </p:nvSpPr>
        <p:spPr>
          <a:xfrm>
            <a:off x="10313697" y="3075834"/>
            <a:ext cx="2070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2"/>
                </a:solidFill>
              </a:rPr>
              <a:t>Suitable for Medical</a:t>
            </a:r>
          </a:p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2"/>
                </a:solidFill>
              </a:rPr>
              <a:t>&amp; Health Thing’s</a:t>
            </a: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FD6A5C4F-9011-48DF-8E5F-ABFF408C4D27}"/>
              </a:ext>
            </a:extLst>
          </p:cNvPr>
          <p:cNvSpPr txBox="1"/>
          <p:nvPr/>
        </p:nvSpPr>
        <p:spPr>
          <a:xfrm>
            <a:off x="9018438" y="3027616"/>
            <a:ext cx="1337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4"/>
                </a:solidFill>
              </a:rPr>
              <a:t>45%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666BF18A-D007-4966-AF3C-ED33E05AD118}"/>
              </a:ext>
            </a:extLst>
          </p:cNvPr>
          <p:cNvSpPr txBox="1"/>
          <p:nvPr/>
        </p:nvSpPr>
        <p:spPr>
          <a:xfrm>
            <a:off x="9018438" y="4089444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Diagnosis</a:t>
            </a:r>
          </a:p>
        </p:txBody>
      </p:sp>
      <p:sp>
        <p:nvSpPr>
          <p:cNvPr id="339" name="TextBox 338">
            <a:extLst>
              <a:ext uri="{FF2B5EF4-FFF2-40B4-BE49-F238E27FC236}">
                <a16:creationId xmlns:a16="http://schemas.microsoft.com/office/drawing/2014/main" id="{1A5C5C7B-31CD-4158-92FE-1CC83730A5CD}"/>
              </a:ext>
            </a:extLst>
          </p:cNvPr>
          <p:cNvSpPr txBox="1"/>
          <p:nvPr/>
        </p:nvSpPr>
        <p:spPr>
          <a:xfrm>
            <a:off x="10286455" y="4354969"/>
            <a:ext cx="2070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2"/>
                </a:solidFill>
              </a:rPr>
              <a:t>Suitable for Medical</a:t>
            </a:r>
          </a:p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2"/>
                </a:solidFill>
              </a:rPr>
              <a:t>&amp; Health Thing’s</a:t>
            </a: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32E67000-FF6C-4CE6-958D-8EBD2E4037CB}"/>
              </a:ext>
            </a:extLst>
          </p:cNvPr>
          <p:cNvSpPr txBox="1"/>
          <p:nvPr/>
        </p:nvSpPr>
        <p:spPr>
          <a:xfrm>
            <a:off x="9018438" y="4306751"/>
            <a:ext cx="1337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4"/>
                </a:solidFill>
              </a:rPr>
              <a:t>65%</a:t>
            </a:r>
          </a:p>
        </p:txBody>
      </p:sp>
      <p:sp>
        <p:nvSpPr>
          <p:cNvPr id="341" name="TextBox 340">
            <a:extLst>
              <a:ext uri="{FF2B5EF4-FFF2-40B4-BE49-F238E27FC236}">
                <a16:creationId xmlns:a16="http://schemas.microsoft.com/office/drawing/2014/main" id="{E120BEE8-09F0-4FD0-B86B-66D17DBE11B8}"/>
              </a:ext>
            </a:extLst>
          </p:cNvPr>
          <p:cNvSpPr txBox="1"/>
          <p:nvPr/>
        </p:nvSpPr>
        <p:spPr>
          <a:xfrm>
            <a:off x="9018438" y="5339245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Diagnosis</a:t>
            </a:r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E3048994-E335-4791-9935-DB681C080F23}"/>
              </a:ext>
            </a:extLst>
          </p:cNvPr>
          <p:cNvSpPr txBox="1"/>
          <p:nvPr/>
        </p:nvSpPr>
        <p:spPr>
          <a:xfrm>
            <a:off x="10289198" y="5604770"/>
            <a:ext cx="2070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2"/>
                </a:solidFill>
              </a:rPr>
              <a:t>Suitable for Medical</a:t>
            </a:r>
          </a:p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2"/>
                </a:solidFill>
              </a:rPr>
              <a:t>&amp; Health Thing’s</a:t>
            </a: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6D511904-5A65-40B9-9794-05D065F88569}"/>
              </a:ext>
            </a:extLst>
          </p:cNvPr>
          <p:cNvSpPr txBox="1"/>
          <p:nvPr/>
        </p:nvSpPr>
        <p:spPr>
          <a:xfrm>
            <a:off x="9018438" y="5556552"/>
            <a:ext cx="1337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4"/>
                </a:solidFill>
              </a:rPr>
              <a:t>85%</a:t>
            </a:r>
          </a:p>
        </p:txBody>
      </p:sp>
    </p:spTree>
    <p:extLst>
      <p:ext uri="{BB962C8B-B14F-4D97-AF65-F5344CB8AC3E}">
        <p14:creationId xmlns:p14="http://schemas.microsoft.com/office/powerpoint/2010/main" val="425258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219" grpId="0" animBg="1"/>
      <p:bldP spid="252" grpId="0" animBg="1"/>
      <p:bldP spid="318" grpId="0" animBg="1"/>
      <p:bldP spid="332" grpId="0"/>
      <p:bldP spid="333" grpId="0"/>
      <p:bldP spid="334" grpId="0"/>
      <p:bldP spid="335" grpId="0"/>
      <p:bldP spid="336" grpId="0"/>
      <p:bldP spid="337" grpId="0"/>
      <p:bldP spid="338" grpId="0"/>
      <p:bldP spid="339" grpId="0"/>
      <p:bldP spid="340" grpId="0"/>
      <p:bldP spid="341" grpId="0"/>
      <p:bldP spid="342" grpId="0"/>
      <p:bldP spid="3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/>
          <a:p>
            <a:r>
              <a:rPr lang="id-ID" dirty="0"/>
              <a:t>BASIC TOOTH ANATOMY</a:t>
            </a:r>
            <a:endParaRPr lang="en-US" dirty="0"/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85D70437-13CC-48CF-A1C3-B67F4A078645}"/>
              </a:ext>
            </a:extLst>
          </p:cNvPr>
          <p:cNvGrpSpPr/>
          <p:nvPr/>
        </p:nvGrpSpPr>
        <p:grpSpPr>
          <a:xfrm>
            <a:off x="2576513" y="1824038"/>
            <a:ext cx="5929313" cy="4697413"/>
            <a:chOff x="2817813" y="1824038"/>
            <a:chExt cx="5929313" cy="4697413"/>
          </a:xfrm>
        </p:grpSpPr>
        <p:sp>
          <p:nvSpPr>
            <p:cNvPr id="158" name="Freeform 5">
              <a:extLst>
                <a:ext uri="{FF2B5EF4-FFF2-40B4-BE49-F238E27FC236}">
                  <a16:creationId xmlns:a16="http://schemas.microsoft.com/office/drawing/2014/main" id="{FA65CFDD-4001-4BC2-9E63-8D1113FE5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1" y="3173413"/>
              <a:ext cx="5864225" cy="3292475"/>
            </a:xfrm>
            <a:custGeom>
              <a:avLst/>
              <a:gdLst>
                <a:gd name="T0" fmla="*/ 0 w 2432"/>
                <a:gd name="T1" fmla="*/ 364 h 1365"/>
                <a:gd name="T2" fmla="*/ 463 w 2432"/>
                <a:gd name="T3" fmla="*/ 1362 h 1365"/>
                <a:gd name="T4" fmla="*/ 942 w 2432"/>
                <a:gd name="T5" fmla="*/ 1176 h 1365"/>
                <a:gd name="T6" fmla="*/ 917 w 2432"/>
                <a:gd name="T7" fmla="*/ 1059 h 1365"/>
                <a:gd name="T8" fmla="*/ 900 w 2432"/>
                <a:gd name="T9" fmla="*/ 947 h 1365"/>
                <a:gd name="T10" fmla="*/ 933 w 2432"/>
                <a:gd name="T11" fmla="*/ 1094 h 1365"/>
                <a:gd name="T12" fmla="*/ 968 w 2432"/>
                <a:gd name="T13" fmla="*/ 1280 h 1365"/>
                <a:gd name="T14" fmla="*/ 955 w 2432"/>
                <a:gd name="T15" fmla="*/ 1177 h 1365"/>
                <a:gd name="T16" fmla="*/ 902 w 2432"/>
                <a:gd name="T17" fmla="*/ 854 h 1365"/>
                <a:gd name="T18" fmla="*/ 906 w 2432"/>
                <a:gd name="T19" fmla="*/ 879 h 1365"/>
                <a:gd name="T20" fmla="*/ 925 w 2432"/>
                <a:gd name="T21" fmla="*/ 1021 h 1365"/>
                <a:gd name="T22" fmla="*/ 944 w 2432"/>
                <a:gd name="T23" fmla="*/ 1106 h 1365"/>
                <a:gd name="T24" fmla="*/ 986 w 2432"/>
                <a:gd name="T25" fmla="*/ 1278 h 1365"/>
                <a:gd name="T26" fmla="*/ 973 w 2432"/>
                <a:gd name="T27" fmla="*/ 1187 h 1365"/>
                <a:gd name="T28" fmla="*/ 1018 w 2432"/>
                <a:gd name="T29" fmla="*/ 1273 h 1365"/>
                <a:gd name="T30" fmla="*/ 998 w 2432"/>
                <a:gd name="T31" fmla="*/ 1229 h 1365"/>
                <a:gd name="T32" fmla="*/ 949 w 2432"/>
                <a:gd name="T33" fmla="*/ 1108 h 1365"/>
                <a:gd name="T34" fmla="*/ 927 w 2432"/>
                <a:gd name="T35" fmla="*/ 1009 h 1365"/>
                <a:gd name="T36" fmla="*/ 932 w 2432"/>
                <a:gd name="T37" fmla="*/ 939 h 1365"/>
                <a:gd name="T38" fmla="*/ 950 w 2432"/>
                <a:gd name="T39" fmla="*/ 1068 h 1365"/>
                <a:gd name="T40" fmla="*/ 970 w 2432"/>
                <a:gd name="T41" fmla="*/ 1145 h 1365"/>
                <a:gd name="T42" fmla="*/ 1013 w 2432"/>
                <a:gd name="T43" fmla="*/ 1244 h 1365"/>
                <a:gd name="T44" fmla="*/ 1447 w 2432"/>
                <a:gd name="T45" fmla="*/ 1244 h 1365"/>
                <a:gd name="T46" fmla="*/ 1490 w 2432"/>
                <a:gd name="T47" fmla="*/ 1145 h 1365"/>
                <a:gd name="T48" fmla="*/ 1511 w 2432"/>
                <a:gd name="T49" fmla="*/ 1068 h 1365"/>
                <a:gd name="T50" fmla="*/ 1525 w 2432"/>
                <a:gd name="T51" fmla="*/ 975 h 1365"/>
                <a:gd name="T52" fmla="*/ 1505 w 2432"/>
                <a:gd name="T53" fmla="*/ 1110 h 1365"/>
                <a:gd name="T54" fmla="*/ 1454 w 2432"/>
                <a:gd name="T55" fmla="*/ 1232 h 1365"/>
                <a:gd name="T56" fmla="*/ 1438 w 2432"/>
                <a:gd name="T57" fmla="*/ 1273 h 1365"/>
                <a:gd name="T58" fmla="*/ 1483 w 2432"/>
                <a:gd name="T59" fmla="*/ 1182 h 1365"/>
                <a:gd name="T60" fmla="*/ 1495 w 2432"/>
                <a:gd name="T61" fmla="*/ 1172 h 1365"/>
                <a:gd name="T62" fmla="*/ 1476 w 2432"/>
                <a:gd name="T63" fmla="*/ 1264 h 1365"/>
                <a:gd name="T64" fmla="*/ 1491 w 2432"/>
                <a:gd name="T65" fmla="*/ 1206 h 1365"/>
                <a:gd name="T66" fmla="*/ 1493 w 2432"/>
                <a:gd name="T67" fmla="*/ 1275 h 1365"/>
                <a:gd name="T68" fmla="*/ 1499 w 2432"/>
                <a:gd name="T69" fmla="*/ 1175 h 1365"/>
                <a:gd name="T70" fmla="*/ 1533 w 2432"/>
                <a:gd name="T71" fmla="*/ 1040 h 1365"/>
                <a:gd name="T72" fmla="*/ 1548 w 2432"/>
                <a:gd name="T73" fmla="*/ 976 h 1365"/>
                <a:gd name="T74" fmla="*/ 1543 w 2432"/>
                <a:gd name="T75" fmla="*/ 1059 h 1365"/>
                <a:gd name="T76" fmla="*/ 1518 w 2432"/>
                <a:gd name="T77" fmla="*/ 1176 h 1365"/>
                <a:gd name="T78" fmla="*/ 2003 w 2432"/>
                <a:gd name="T79" fmla="*/ 1365 h 1365"/>
                <a:gd name="T80" fmla="*/ 2432 w 2432"/>
                <a:gd name="T81" fmla="*/ 379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32" h="1365">
                  <a:moveTo>
                    <a:pt x="1206" y="0"/>
                  </a:moveTo>
                  <a:cubicBezTo>
                    <a:pt x="721" y="0"/>
                    <a:pt x="287" y="142"/>
                    <a:pt x="0" y="364"/>
                  </a:cubicBezTo>
                  <a:cubicBezTo>
                    <a:pt x="104" y="511"/>
                    <a:pt x="214" y="711"/>
                    <a:pt x="311" y="938"/>
                  </a:cubicBezTo>
                  <a:cubicBezTo>
                    <a:pt x="375" y="1086"/>
                    <a:pt x="426" y="1231"/>
                    <a:pt x="463" y="1362"/>
                  </a:cubicBezTo>
                  <a:cubicBezTo>
                    <a:pt x="587" y="1308"/>
                    <a:pt x="761" y="1268"/>
                    <a:pt x="962" y="1248"/>
                  </a:cubicBezTo>
                  <a:cubicBezTo>
                    <a:pt x="958" y="1236"/>
                    <a:pt x="951" y="1211"/>
                    <a:pt x="942" y="1176"/>
                  </a:cubicBezTo>
                  <a:cubicBezTo>
                    <a:pt x="939" y="1166"/>
                    <a:pt x="937" y="1154"/>
                    <a:pt x="934" y="1142"/>
                  </a:cubicBezTo>
                  <a:cubicBezTo>
                    <a:pt x="928" y="1118"/>
                    <a:pt x="922" y="1090"/>
                    <a:pt x="917" y="1059"/>
                  </a:cubicBezTo>
                  <a:cubicBezTo>
                    <a:pt x="912" y="1031"/>
                    <a:pt x="907" y="1001"/>
                    <a:pt x="903" y="969"/>
                  </a:cubicBezTo>
                  <a:cubicBezTo>
                    <a:pt x="902" y="961"/>
                    <a:pt x="901" y="954"/>
                    <a:pt x="900" y="947"/>
                  </a:cubicBezTo>
                  <a:cubicBezTo>
                    <a:pt x="902" y="946"/>
                    <a:pt x="904" y="945"/>
                    <a:pt x="906" y="944"/>
                  </a:cubicBezTo>
                  <a:cubicBezTo>
                    <a:pt x="913" y="994"/>
                    <a:pt x="922" y="1044"/>
                    <a:pt x="933" y="1094"/>
                  </a:cubicBezTo>
                  <a:cubicBezTo>
                    <a:pt x="939" y="1125"/>
                    <a:pt x="946" y="1156"/>
                    <a:pt x="953" y="1187"/>
                  </a:cubicBezTo>
                  <a:cubicBezTo>
                    <a:pt x="959" y="1218"/>
                    <a:pt x="963" y="1249"/>
                    <a:pt x="968" y="1280"/>
                  </a:cubicBezTo>
                  <a:cubicBezTo>
                    <a:pt x="969" y="1283"/>
                    <a:pt x="973" y="1282"/>
                    <a:pt x="972" y="1279"/>
                  </a:cubicBezTo>
                  <a:cubicBezTo>
                    <a:pt x="967" y="1245"/>
                    <a:pt x="962" y="1211"/>
                    <a:pt x="955" y="1177"/>
                  </a:cubicBezTo>
                  <a:cubicBezTo>
                    <a:pt x="948" y="1142"/>
                    <a:pt x="940" y="1107"/>
                    <a:pt x="933" y="1072"/>
                  </a:cubicBezTo>
                  <a:cubicBezTo>
                    <a:pt x="917" y="1000"/>
                    <a:pt x="907" y="927"/>
                    <a:pt x="902" y="854"/>
                  </a:cubicBezTo>
                  <a:cubicBezTo>
                    <a:pt x="898" y="782"/>
                    <a:pt x="907" y="713"/>
                    <a:pt x="927" y="644"/>
                  </a:cubicBezTo>
                  <a:cubicBezTo>
                    <a:pt x="909" y="721"/>
                    <a:pt x="901" y="801"/>
                    <a:pt x="906" y="879"/>
                  </a:cubicBezTo>
                  <a:cubicBezTo>
                    <a:pt x="907" y="911"/>
                    <a:pt x="912" y="944"/>
                    <a:pt x="918" y="976"/>
                  </a:cubicBezTo>
                  <a:cubicBezTo>
                    <a:pt x="920" y="991"/>
                    <a:pt x="922" y="1006"/>
                    <a:pt x="925" y="1021"/>
                  </a:cubicBezTo>
                  <a:cubicBezTo>
                    <a:pt x="929" y="1047"/>
                    <a:pt x="934" y="1072"/>
                    <a:pt x="941" y="1098"/>
                  </a:cubicBezTo>
                  <a:cubicBezTo>
                    <a:pt x="942" y="1100"/>
                    <a:pt x="943" y="1103"/>
                    <a:pt x="944" y="1106"/>
                  </a:cubicBezTo>
                  <a:cubicBezTo>
                    <a:pt x="959" y="1162"/>
                    <a:pt x="979" y="1219"/>
                    <a:pt x="981" y="1278"/>
                  </a:cubicBezTo>
                  <a:cubicBezTo>
                    <a:pt x="982" y="1281"/>
                    <a:pt x="986" y="1281"/>
                    <a:pt x="986" y="1278"/>
                  </a:cubicBezTo>
                  <a:cubicBezTo>
                    <a:pt x="984" y="1242"/>
                    <a:pt x="976" y="1207"/>
                    <a:pt x="967" y="1172"/>
                  </a:cubicBezTo>
                  <a:cubicBezTo>
                    <a:pt x="969" y="1177"/>
                    <a:pt x="971" y="1182"/>
                    <a:pt x="973" y="1187"/>
                  </a:cubicBezTo>
                  <a:cubicBezTo>
                    <a:pt x="980" y="1202"/>
                    <a:pt x="987" y="1217"/>
                    <a:pt x="994" y="1231"/>
                  </a:cubicBezTo>
                  <a:cubicBezTo>
                    <a:pt x="1001" y="1246"/>
                    <a:pt x="1010" y="1259"/>
                    <a:pt x="1018" y="1273"/>
                  </a:cubicBezTo>
                  <a:cubicBezTo>
                    <a:pt x="1019" y="1276"/>
                    <a:pt x="1023" y="1274"/>
                    <a:pt x="1022" y="1271"/>
                  </a:cubicBezTo>
                  <a:cubicBezTo>
                    <a:pt x="1014" y="1257"/>
                    <a:pt x="1005" y="1244"/>
                    <a:pt x="998" y="1229"/>
                  </a:cubicBezTo>
                  <a:cubicBezTo>
                    <a:pt x="990" y="1213"/>
                    <a:pt x="982" y="1197"/>
                    <a:pt x="975" y="1181"/>
                  </a:cubicBezTo>
                  <a:cubicBezTo>
                    <a:pt x="965" y="1157"/>
                    <a:pt x="956" y="1133"/>
                    <a:pt x="949" y="1108"/>
                  </a:cubicBezTo>
                  <a:cubicBezTo>
                    <a:pt x="946" y="1098"/>
                    <a:pt x="944" y="1089"/>
                    <a:pt x="941" y="1079"/>
                  </a:cubicBezTo>
                  <a:cubicBezTo>
                    <a:pt x="936" y="1056"/>
                    <a:pt x="931" y="1032"/>
                    <a:pt x="927" y="1009"/>
                  </a:cubicBezTo>
                  <a:cubicBezTo>
                    <a:pt x="924" y="986"/>
                    <a:pt x="922" y="963"/>
                    <a:pt x="921" y="940"/>
                  </a:cubicBezTo>
                  <a:cubicBezTo>
                    <a:pt x="925" y="939"/>
                    <a:pt x="928" y="939"/>
                    <a:pt x="932" y="939"/>
                  </a:cubicBezTo>
                  <a:cubicBezTo>
                    <a:pt x="934" y="963"/>
                    <a:pt x="937" y="988"/>
                    <a:pt x="940" y="1011"/>
                  </a:cubicBezTo>
                  <a:cubicBezTo>
                    <a:pt x="943" y="1031"/>
                    <a:pt x="946" y="1050"/>
                    <a:pt x="950" y="1068"/>
                  </a:cubicBezTo>
                  <a:cubicBezTo>
                    <a:pt x="953" y="1088"/>
                    <a:pt x="958" y="1106"/>
                    <a:pt x="962" y="1121"/>
                  </a:cubicBezTo>
                  <a:cubicBezTo>
                    <a:pt x="965" y="1129"/>
                    <a:pt x="968" y="1137"/>
                    <a:pt x="970" y="1145"/>
                  </a:cubicBezTo>
                  <a:cubicBezTo>
                    <a:pt x="974" y="1154"/>
                    <a:pt x="977" y="1164"/>
                    <a:pt x="980" y="1172"/>
                  </a:cubicBezTo>
                  <a:cubicBezTo>
                    <a:pt x="994" y="1208"/>
                    <a:pt x="1006" y="1231"/>
                    <a:pt x="1013" y="1244"/>
                  </a:cubicBezTo>
                  <a:cubicBezTo>
                    <a:pt x="1083" y="1239"/>
                    <a:pt x="1155" y="1236"/>
                    <a:pt x="1230" y="1236"/>
                  </a:cubicBezTo>
                  <a:cubicBezTo>
                    <a:pt x="1305" y="1236"/>
                    <a:pt x="1378" y="1239"/>
                    <a:pt x="1447" y="1244"/>
                  </a:cubicBezTo>
                  <a:cubicBezTo>
                    <a:pt x="1454" y="1231"/>
                    <a:pt x="1466" y="1208"/>
                    <a:pt x="1480" y="1172"/>
                  </a:cubicBezTo>
                  <a:cubicBezTo>
                    <a:pt x="1483" y="1164"/>
                    <a:pt x="1487" y="1154"/>
                    <a:pt x="1490" y="1145"/>
                  </a:cubicBezTo>
                  <a:cubicBezTo>
                    <a:pt x="1493" y="1137"/>
                    <a:pt x="1495" y="1129"/>
                    <a:pt x="1498" y="1121"/>
                  </a:cubicBezTo>
                  <a:cubicBezTo>
                    <a:pt x="1503" y="1106"/>
                    <a:pt x="1507" y="1088"/>
                    <a:pt x="1511" y="1068"/>
                  </a:cubicBezTo>
                  <a:cubicBezTo>
                    <a:pt x="1514" y="1050"/>
                    <a:pt x="1517" y="1031"/>
                    <a:pt x="1520" y="1011"/>
                  </a:cubicBezTo>
                  <a:cubicBezTo>
                    <a:pt x="1522" y="999"/>
                    <a:pt x="1523" y="987"/>
                    <a:pt x="1525" y="975"/>
                  </a:cubicBezTo>
                  <a:cubicBezTo>
                    <a:pt x="1528" y="975"/>
                    <a:pt x="1532" y="976"/>
                    <a:pt x="1536" y="977"/>
                  </a:cubicBezTo>
                  <a:cubicBezTo>
                    <a:pt x="1531" y="1023"/>
                    <a:pt x="1520" y="1067"/>
                    <a:pt x="1505" y="1110"/>
                  </a:cubicBezTo>
                  <a:cubicBezTo>
                    <a:pt x="1496" y="1139"/>
                    <a:pt x="1485" y="1167"/>
                    <a:pt x="1472" y="1195"/>
                  </a:cubicBezTo>
                  <a:cubicBezTo>
                    <a:pt x="1467" y="1207"/>
                    <a:pt x="1461" y="1220"/>
                    <a:pt x="1454" y="1232"/>
                  </a:cubicBezTo>
                  <a:cubicBezTo>
                    <a:pt x="1448" y="1245"/>
                    <a:pt x="1442" y="1259"/>
                    <a:pt x="1434" y="1271"/>
                  </a:cubicBezTo>
                  <a:cubicBezTo>
                    <a:pt x="1433" y="1273"/>
                    <a:pt x="1437" y="1276"/>
                    <a:pt x="1438" y="1273"/>
                  </a:cubicBezTo>
                  <a:cubicBezTo>
                    <a:pt x="1447" y="1260"/>
                    <a:pt x="1453" y="1245"/>
                    <a:pt x="1460" y="1230"/>
                  </a:cubicBezTo>
                  <a:cubicBezTo>
                    <a:pt x="1468" y="1215"/>
                    <a:pt x="1476" y="1198"/>
                    <a:pt x="1483" y="1182"/>
                  </a:cubicBezTo>
                  <a:cubicBezTo>
                    <a:pt x="1490" y="1164"/>
                    <a:pt x="1497" y="1147"/>
                    <a:pt x="1503" y="1129"/>
                  </a:cubicBezTo>
                  <a:cubicBezTo>
                    <a:pt x="1500" y="1143"/>
                    <a:pt x="1497" y="1158"/>
                    <a:pt x="1495" y="1172"/>
                  </a:cubicBezTo>
                  <a:cubicBezTo>
                    <a:pt x="1487" y="1202"/>
                    <a:pt x="1479" y="1232"/>
                    <a:pt x="1472" y="1263"/>
                  </a:cubicBezTo>
                  <a:cubicBezTo>
                    <a:pt x="1471" y="1265"/>
                    <a:pt x="1475" y="1267"/>
                    <a:pt x="1476" y="1264"/>
                  </a:cubicBezTo>
                  <a:cubicBezTo>
                    <a:pt x="1481" y="1243"/>
                    <a:pt x="1486" y="1223"/>
                    <a:pt x="1492" y="1203"/>
                  </a:cubicBezTo>
                  <a:cubicBezTo>
                    <a:pt x="1492" y="1204"/>
                    <a:pt x="1491" y="1205"/>
                    <a:pt x="1491" y="1206"/>
                  </a:cubicBezTo>
                  <a:cubicBezTo>
                    <a:pt x="1490" y="1229"/>
                    <a:pt x="1488" y="1252"/>
                    <a:pt x="1488" y="1275"/>
                  </a:cubicBezTo>
                  <a:cubicBezTo>
                    <a:pt x="1488" y="1278"/>
                    <a:pt x="1493" y="1278"/>
                    <a:pt x="1493" y="1275"/>
                  </a:cubicBezTo>
                  <a:cubicBezTo>
                    <a:pt x="1493" y="1255"/>
                    <a:pt x="1495" y="1234"/>
                    <a:pt x="1496" y="1214"/>
                  </a:cubicBezTo>
                  <a:cubicBezTo>
                    <a:pt x="1496" y="1201"/>
                    <a:pt x="1497" y="1188"/>
                    <a:pt x="1499" y="1175"/>
                  </a:cubicBezTo>
                  <a:cubicBezTo>
                    <a:pt x="1510" y="1134"/>
                    <a:pt x="1520" y="1093"/>
                    <a:pt x="1530" y="1052"/>
                  </a:cubicBezTo>
                  <a:cubicBezTo>
                    <a:pt x="1531" y="1048"/>
                    <a:pt x="1532" y="1044"/>
                    <a:pt x="1533" y="1040"/>
                  </a:cubicBezTo>
                  <a:cubicBezTo>
                    <a:pt x="1535" y="1031"/>
                    <a:pt x="1538" y="1023"/>
                    <a:pt x="1540" y="1014"/>
                  </a:cubicBezTo>
                  <a:cubicBezTo>
                    <a:pt x="1543" y="1001"/>
                    <a:pt x="1546" y="989"/>
                    <a:pt x="1548" y="976"/>
                  </a:cubicBezTo>
                  <a:cubicBezTo>
                    <a:pt x="1551" y="975"/>
                    <a:pt x="1554" y="975"/>
                    <a:pt x="1557" y="974"/>
                  </a:cubicBezTo>
                  <a:cubicBezTo>
                    <a:pt x="1553" y="1004"/>
                    <a:pt x="1548" y="1033"/>
                    <a:pt x="1543" y="1059"/>
                  </a:cubicBezTo>
                  <a:cubicBezTo>
                    <a:pt x="1538" y="1090"/>
                    <a:pt x="1532" y="1118"/>
                    <a:pt x="1526" y="1142"/>
                  </a:cubicBezTo>
                  <a:cubicBezTo>
                    <a:pt x="1524" y="1154"/>
                    <a:pt x="1521" y="1166"/>
                    <a:pt x="1518" y="1176"/>
                  </a:cubicBezTo>
                  <a:cubicBezTo>
                    <a:pt x="1510" y="1211"/>
                    <a:pt x="1502" y="1236"/>
                    <a:pt x="1498" y="1248"/>
                  </a:cubicBezTo>
                  <a:cubicBezTo>
                    <a:pt x="1703" y="1268"/>
                    <a:pt x="1880" y="1310"/>
                    <a:pt x="2003" y="1365"/>
                  </a:cubicBezTo>
                  <a:cubicBezTo>
                    <a:pt x="2038" y="1234"/>
                    <a:pt x="2085" y="1091"/>
                    <a:pt x="2144" y="943"/>
                  </a:cubicBezTo>
                  <a:cubicBezTo>
                    <a:pt x="2233" y="722"/>
                    <a:pt x="2334" y="527"/>
                    <a:pt x="2432" y="379"/>
                  </a:cubicBezTo>
                  <a:cubicBezTo>
                    <a:pt x="2145" y="148"/>
                    <a:pt x="1703" y="0"/>
                    <a:pt x="1206" y="0"/>
                  </a:cubicBezTo>
                  <a:close/>
                </a:path>
              </a:pathLst>
            </a:custGeom>
            <a:solidFill>
              <a:srgbClr val="D7C0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">
              <a:extLst>
                <a:ext uri="{FF2B5EF4-FFF2-40B4-BE49-F238E27FC236}">
                  <a16:creationId xmlns:a16="http://schemas.microsoft.com/office/drawing/2014/main" id="{E20DBF58-B7E1-4049-BB7A-FEC0D82F1F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7813" y="3159126"/>
              <a:ext cx="5929313" cy="3349625"/>
            </a:xfrm>
            <a:custGeom>
              <a:avLst/>
              <a:gdLst>
                <a:gd name="T0" fmla="*/ 2013 w 2459"/>
                <a:gd name="T1" fmla="*/ 1384 h 1389"/>
                <a:gd name="T2" fmla="*/ 1517 w 2459"/>
                <a:gd name="T3" fmla="*/ 1285 h 1389"/>
                <a:gd name="T4" fmla="*/ 1498 w 2459"/>
                <a:gd name="T5" fmla="*/ 1296 h 1389"/>
                <a:gd name="T6" fmla="*/ 1492 w 2459"/>
                <a:gd name="T7" fmla="*/ 1285 h 1389"/>
                <a:gd name="T8" fmla="*/ 1476 w 2459"/>
                <a:gd name="T9" fmla="*/ 1270 h 1389"/>
                <a:gd name="T10" fmla="*/ 1477 w 2459"/>
                <a:gd name="T11" fmla="*/ 1259 h 1389"/>
                <a:gd name="T12" fmla="*/ 1449 w 2459"/>
                <a:gd name="T13" fmla="*/ 1294 h 1389"/>
                <a:gd name="T14" fmla="*/ 1440 w 2459"/>
                <a:gd name="T15" fmla="*/ 1275 h 1389"/>
                <a:gd name="T16" fmla="*/ 1037 w 2459"/>
                <a:gd name="T17" fmla="*/ 1263 h 1389"/>
                <a:gd name="T18" fmla="*/ 1044 w 2459"/>
                <a:gd name="T19" fmla="*/ 1289 h 1389"/>
                <a:gd name="T20" fmla="*/ 1023 w 2459"/>
                <a:gd name="T21" fmla="*/ 1288 h 1389"/>
                <a:gd name="T22" fmla="*/ 1008 w 2459"/>
                <a:gd name="T23" fmla="*/ 1262 h 1389"/>
                <a:gd name="T24" fmla="*/ 998 w 2459"/>
                <a:gd name="T25" fmla="*/ 1300 h 1389"/>
                <a:gd name="T26" fmla="*/ 986 w 2459"/>
                <a:gd name="T27" fmla="*/ 1302 h 1389"/>
                <a:gd name="T28" fmla="*/ 968 w 2459"/>
                <a:gd name="T29" fmla="*/ 1269 h 1389"/>
                <a:gd name="T30" fmla="*/ 471 w 2459"/>
                <a:gd name="T31" fmla="*/ 1386 h 1389"/>
                <a:gd name="T32" fmla="*/ 316 w 2459"/>
                <a:gd name="T33" fmla="*/ 952 h 1389"/>
                <a:gd name="T34" fmla="*/ 0 w 2459"/>
                <a:gd name="T35" fmla="*/ 372 h 1389"/>
                <a:gd name="T36" fmla="*/ 1220 w 2459"/>
                <a:gd name="T37" fmla="*/ 0 h 1389"/>
                <a:gd name="T38" fmla="*/ 2459 w 2459"/>
                <a:gd name="T39" fmla="*/ 387 h 1389"/>
                <a:gd name="T40" fmla="*/ 2167 w 2459"/>
                <a:gd name="T41" fmla="*/ 957 h 1389"/>
                <a:gd name="T42" fmla="*/ 2024 w 2459"/>
                <a:gd name="T43" fmla="*/ 1389 h 1389"/>
                <a:gd name="T44" fmla="*/ 2011 w 2459"/>
                <a:gd name="T45" fmla="*/ 1361 h 1389"/>
                <a:gd name="T46" fmla="*/ 2432 w 2459"/>
                <a:gd name="T47" fmla="*/ 391 h 1389"/>
                <a:gd name="T48" fmla="*/ 28 w 2459"/>
                <a:gd name="T49" fmla="*/ 376 h 1389"/>
                <a:gd name="T50" fmla="*/ 484 w 2459"/>
                <a:gd name="T51" fmla="*/ 1359 h 1389"/>
                <a:gd name="T52" fmla="*/ 946 w 2459"/>
                <a:gd name="T53" fmla="*/ 1189 h 1389"/>
                <a:gd name="T54" fmla="*/ 921 w 2459"/>
                <a:gd name="T55" fmla="*/ 1071 h 1389"/>
                <a:gd name="T56" fmla="*/ 904 w 2459"/>
                <a:gd name="T57" fmla="*/ 958 h 1389"/>
                <a:gd name="T58" fmla="*/ 910 w 2459"/>
                <a:gd name="T59" fmla="*/ 948 h 1389"/>
                <a:gd name="T60" fmla="*/ 906 w 2459"/>
                <a:gd name="T61" fmla="*/ 865 h 1389"/>
                <a:gd name="T62" fmla="*/ 951 w 2459"/>
                <a:gd name="T63" fmla="*/ 657 h 1389"/>
                <a:gd name="T64" fmla="*/ 935 w 2459"/>
                <a:gd name="T65" fmla="*/ 940 h 1389"/>
                <a:gd name="T66" fmla="*/ 955 w 2459"/>
                <a:gd name="T67" fmla="*/ 938 h 1389"/>
                <a:gd name="T68" fmla="*/ 964 w 2459"/>
                <a:gd name="T69" fmla="*/ 1020 h 1389"/>
                <a:gd name="T70" fmla="*/ 986 w 2459"/>
                <a:gd name="T71" fmla="*/ 1128 h 1389"/>
                <a:gd name="T72" fmla="*/ 1004 w 2459"/>
                <a:gd name="T73" fmla="*/ 1178 h 1389"/>
                <a:gd name="T74" fmla="*/ 1456 w 2459"/>
                <a:gd name="T75" fmla="*/ 1244 h 1389"/>
                <a:gd name="T76" fmla="*/ 1495 w 2459"/>
                <a:gd name="T77" fmla="*/ 1151 h 1389"/>
                <a:gd name="T78" fmla="*/ 1515 w 2459"/>
                <a:gd name="T79" fmla="*/ 1076 h 1389"/>
                <a:gd name="T80" fmla="*/ 1529 w 2459"/>
                <a:gd name="T81" fmla="*/ 984 h 1389"/>
                <a:gd name="T82" fmla="*/ 1541 w 2459"/>
                <a:gd name="T83" fmla="*/ 975 h 1389"/>
                <a:gd name="T84" fmla="*/ 1554 w 2459"/>
                <a:gd name="T85" fmla="*/ 978 h 1389"/>
                <a:gd name="T86" fmla="*/ 1560 w 2459"/>
                <a:gd name="T87" fmla="*/ 976 h 1389"/>
                <a:gd name="T88" fmla="*/ 1583 w 2459"/>
                <a:gd name="T89" fmla="*/ 972 h 1389"/>
                <a:gd name="T90" fmla="*/ 1567 w 2459"/>
                <a:gd name="T91" fmla="*/ 1071 h 1389"/>
                <a:gd name="T92" fmla="*/ 1542 w 2459"/>
                <a:gd name="T93" fmla="*/ 11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59" h="1389">
                  <a:moveTo>
                    <a:pt x="2024" y="1389"/>
                  </a:moveTo>
                  <a:cubicBezTo>
                    <a:pt x="2013" y="1384"/>
                    <a:pt x="2013" y="1384"/>
                    <a:pt x="2013" y="1384"/>
                  </a:cubicBezTo>
                  <a:cubicBezTo>
                    <a:pt x="1891" y="1329"/>
                    <a:pt x="1715" y="1288"/>
                    <a:pt x="1517" y="1269"/>
                  </a:cubicBezTo>
                  <a:cubicBezTo>
                    <a:pt x="1517" y="1274"/>
                    <a:pt x="1517" y="1280"/>
                    <a:pt x="1517" y="1285"/>
                  </a:cubicBezTo>
                  <a:cubicBezTo>
                    <a:pt x="1517" y="1290"/>
                    <a:pt x="1514" y="1294"/>
                    <a:pt x="1510" y="1296"/>
                  </a:cubicBezTo>
                  <a:cubicBezTo>
                    <a:pt x="1507" y="1298"/>
                    <a:pt x="1502" y="1298"/>
                    <a:pt x="1498" y="1296"/>
                  </a:cubicBezTo>
                  <a:cubicBezTo>
                    <a:pt x="1494" y="1293"/>
                    <a:pt x="1492" y="1290"/>
                    <a:pt x="1492" y="1285"/>
                  </a:cubicBezTo>
                  <a:cubicBezTo>
                    <a:pt x="1492" y="1285"/>
                    <a:pt x="1492" y="1285"/>
                    <a:pt x="1492" y="1285"/>
                  </a:cubicBezTo>
                  <a:cubicBezTo>
                    <a:pt x="1490" y="1286"/>
                    <a:pt x="1487" y="1286"/>
                    <a:pt x="1485" y="1285"/>
                  </a:cubicBezTo>
                  <a:cubicBezTo>
                    <a:pt x="1478" y="1283"/>
                    <a:pt x="1474" y="1277"/>
                    <a:pt x="1476" y="1270"/>
                  </a:cubicBezTo>
                  <a:cubicBezTo>
                    <a:pt x="1478" y="1263"/>
                    <a:pt x="1480" y="1255"/>
                    <a:pt x="1482" y="1248"/>
                  </a:cubicBezTo>
                  <a:cubicBezTo>
                    <a:pt x="1480" y="1251"/>
                    <a:pt x="1478" y="1255"/>
                    <a:pt x="1477" y="1259"/>
                  </a:cubicBezTo>
                  <a:cubicBezTo>
                    <a:pt x="1472" y="1269"/>
                    <a:pt x="1467" y="1279"/>
                    <a:pt x="1461" y="1289"/>
                  </a:cubicBezTo>
                  <a:cubicBezTo>
                    <a:pt x="1458" y="1293"/>
                    <a:pt x="1454" y="1295"/>
                    <a:pt x="1449" y="1294"/>
                  </a:cubicBezTo>
                  <a:cubicBezTo>
                    <a:pt x="1445" y="1294"/>
                    <a:pt x="1441" y="1291"/>
                    <a:pt x="1439" y="1287"/>
                  </a:cubicBezTo>
                  <a:cubicBezTo>
                    <a:pt x="1437" y="1284"/>
                    <a:pt x="1438" y="1279"/>
                    <a:pt x="1440" y="1275"/>
                  </a:cubicBezTo>
                  <a:cubicBezTo>
                    <a:pt x="1443" y="1272"/>
                    <a:pt x="1445" y="1267"/>
                    <a:pt x="1447" y="1263"/>
                  </a:cubicBezTo>
                  <a:cubicBezTo>
                    <a:pt x="1313" y="1253"/>
                    <a:pt x="1171" y="1253"/>
                    <a:pt x="1037" y="1263"/>
                  </a:cubicBezTo>
                  <a:cubicBezTo>
                    <a:pt x="1040" y="1268"/>
                    <a:pt x="1042" y="1272"/>
                    <a:pt x="1044" y="1276"/>
                  </a:cubicBezTo>
                  <a:cubicBezTo>
                    <a:pt x="1047" y="1280"/>
                    <a:pt x="1046" y="1285"/>
                    <a:pt x="1044" y="1289"/>
                  </a:cubicBezTo>
                  <a:cubicBezTo>
                    <a:pt x="1042" y="1292"/>
                    <a:pt x="1037" y="1295"/>
                    <a:pt x="1033" y="1294"/>
                  </a:cubicBezTo>
                  <a:cubicBezTo>
                    <a:pt x="1029" y="1294"/>
                    <a:pt x="1025" y="1292"/>
                    <a:pt x="1023" y="1288"/>
                  </a:cubicBezTo>
                  <a:cubicBezTo>
                    <a:pt x="1020" y="1282"/>
                    <a:pt x="1016" y="1276"/>
                    <a:pt x="1012" y="1269"/>
                  </a:cubicBezTo>
                  <a:cubicBezTo>
                    <a:pt x="1011" y="1267"/>
                    <a:pt x="1009" y="1264"/>
                    <a:pt x="1008" y="1262"/>
                  </a:cubicBezTo>
                  <a:cubicBezTo>
                    <a:pt x="1009" y="1270"/>
                    <a:pt x="1010" y="1279"/>
                    <a:pt x="1010" y="1288"/>
                  </a:cubicBezTo>
                  <a:cubicBezTo>
                    <a:pt x="1010" y="1295"/>
                    <a:pt x="1005" y="1300"/>
                    <a:pt x="998" y="1300"/>
                  </a:cubicBezTo>
                  <a:cubicBezTo>
                    <a:pt x="996" y="1300"/>
                    <a:pt x="994" y="1300"/>
                    <a:pt x="992" y="1299"/>
                  </a:cubicBezTo>
                  <a:cubicBezTo>
                    <a:pt x="990" y="1300"/>
                    <a:pt x="988" y="1301"/>
                    <a:pt x="986" y="1302"/>
                  </a:cubicBezTo>
                  <a:cubicBezTo>
                    <a:pt x="979" y="1303"/>
                    <a:pt x="973" y="1299"/>
                    <a:pt x="972" y="1292"/>
                  </a:cubicBezTo>
                  <a:cubicBezTo>
                    <a:pt x="971" y="1284"/>
                    <a:pt x="970" y="1277"/>
                    <a:pt x="968" y="1269"/>
                  </a:cubicBezTo>
                  <a:cubicBezTo>
                    <a:pt x="776" y="1288"/>
                    <a:pt x="603" y="1328"/>
                    <a:pt x="482" y="1382"/>
                  </a:cubicBezTo>
                  <a:cubicBezTo>
                    <a:pt x="471" y="1386"/>
                    <a:pt x="471" y="1386"/>
                    <a:pt x="471" y="1386"/>
                  </a:cubicBezTo>
                  <a:cubicBezTo>
                    <a:pt x="468" y="1375"/>
                    <a:pt x="468" y="1375"/>
                    <a:pt x="468" y="1375"/>
                  </a:cubicBezTo>
                  <a:cubicBezTo>
                    <a:pt x="429" y="1239"/>
                    <a:pt x="378" y="1097"/>
                    <a:pt x="316" y="952"/>
                  </a:cubicBezTo>
                  <a:cubicBezTo>
                    <a:pt x="223" y="734"/>
                    <a:pt x="113" y="531"/>
                    <a:pt x="6" y="380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8" y="366"/>
                    <a:pt x="8" y="366"/>
                    <a:pt x="8" y="366"/>
                  </a:cubicBezTo>
                  <a:cubicBezTo>
                    <a:pt x="308" y="134"/>
                    <a:pt x="750" y="0"/>
                    <a:pt x="1220" y="0"/>
                  </a:cubicBezTo>
                  <a:cubicBezTo>
                    <a:pt x="1702" y="0"/>
                    <a:pt x="2151" y="139"/>
                    <a:pt x="2452" y="381"/>
                  </a:cubicBezTo>
                  <a:cubicBezTo>
                    <a:pt x="2459" y="387"/>
                    <a:pt x="2459" y="387"/>
                    <a:pt x="2459" y="387"/>
                  </a:cubicBezTo>
                  <a:cubicBezTo>
                    <a:pt x="2454" y="394"/>
                    <a:pt x="2454" y="394"/>
                    <a:pt x="2454" y="394"/>
                  </a:cubicBezTo>
                  <a:cubicBezTo>
                    <a:pt x="2352" y="548"/>
                    <a:pt x="2253" y="743"/>
                    <a:pt x="2167" y="957"/>
                  </a:cubicBezTo>
                  <a:cubicBezTo>
                    <a:pt x="2110" y="1101"/>
                    <a:pt x="2063" y="1243"/>
                    <a:pt x="2027" y="1378"/>
                  </a:cubicBezTo>
                  <a:lnTo>
                    <a:pt x="2024" y="1389"/>
                  </a:lnTo>
                  <a:close/>
                  <a:moveTo>
                    <a:pt x="1525" y="1250"/>
                  </a:moveTo>
                  <a:cubicBezTo>
                    <a:pt x="1717" y="1269"/>
                    <a:pt x="1888" y="1308"/>
                    <a:pt x="2011" y="1361"/>
                  </a:cubicBezTo>
                  <a:cubicBezTo>
                    <a:pt x="2046" y="1229"/>
                    <a:pt x="2092" y="1090"/>
                    <a:pt x="2149" y="950"/>
                  </a:cubicBezTo>
                  <a:cubicBezTo>
                    <a:pt x="2234" y="738"/>
                    <a:pt x="2332" y="545"/>
                    <a:pt x="2432" y="391"/>
                  </a:cubicBezTo>
                  <a:cubicBezTo>
                    <a:pt x="2135" y="155"/>
                    <a:pt x="1694" y="20"/>
                    <a:pt x="1220" y="20"/>
                  </a:cubicBezTo>
                  <a:cubicBezTo>
                    <a:pt x="758" y="20"/>
                    <a:pt x="324" y="150"/>
                    <a:pt x="28" y="376"/>
                  </a:cubicBezTo>
                  <a:cubicBezTo>
                    <a:pt x="134" y="528"/>
                    <a:pt x="243" y="729"/>
                    <a:pt x="335" y="944"/>
                  </a:cubicBezTo>
                  <a:cubicBezTo>
                    <a:pt x="395" y="1086"/>
                    <a:pt x="445" y="1225"/>
                    <a:pt x="484" y="1359"/>
                  </a:cubicBezTo>
                  <a:cubicBezTo>
                    <a:pt x="606" y="1307"/>
                    <a:pt x="775" y="1269"/>
                    <a:pt x="963" y="1250"/>
                  </a:cubicBezTo>
                  <a:cubicBezTo>
                    <a:pt x="959" y="1236"/>
                    <a:pt x="953" y="1215"/>
                    <a:pt x="946" y="1189"/>
                  </a:cubicBezTo>
                  <a:cubicBezTo>
                    <a:pt x="944" y="1178"/>
                    <a:pt x="941" y="1166"/>
                    <a:pt x="938" y="1154"/>
                  </a:cubicBezTo>
                  <a:cubicBezTo>
                    <a:pt x="932" y="1127"/>
                    <a:pt x="926" y="1099"/>
                    <a:pt x="921" y="1071"/>
                  </a:cubicBezTo>
                  <a:cubicBezTo>
                    <a:pt x="915" y="1041"/>
                    <a:pt x="911" y="1010"/>
                    <a:pt x="907" y="980"/>
                  </a:cubicBezTo>
                  <a:cubicBezTo>
                    <a:pt x="906" y="973"/>
                    <a:pt x="905" y="965"/>
                    <a:pt x="904" y="958"/>
                  </a:cubicBezTo>
                  <a:cubicBezTo>
                    <a:pt x="903" y="951"/>
                    <a:pt x="903" y="951"/>
                    <a:pt x="903" y="951"/>
                  </a:cubicBezTo>
                  <a:cubicBezTo>
                    <a:pt x="910" y="948"/>
                    <a:pt x="910" y="948"/>
                    <a:pt x="910" y="948"/>
                  </a:cubicBezTo>
                  <a:cubicBezTo>
                    <a:pt x="911" y="947"/>
                    <a:pt x="912" y="947"/>
                    <a:pt x="914" y="946"/>
                  </a:cubicBezTo>
                  <a:cubicBezTo>
                    <a:pt x="910" y="918"/>
                    <a:pt x="908" y="891"/>
                    <a:pt x="906" y="865"/>
                  </a:cubicBezTo>
                  <a:cubicBezTo>
                    <a:pt x="902" y="794"/>
                    <a:pt x="910" y="725"/>
                    <a:pt x="931" y="652"/>
                  </a:cubicBezTo>
                  <a:cubicBezTo>
                    <a:pt x="951" y="657"/>
                    <a:pt x="951" y="657"/>
                    <a:pt x="951" y="657"/>
                  </a:cubicBezTo>
                  <a:cubicBezTo>
                    <a:pt x="932" y="736"/>
                    <a:pt x="925" y="814"/>
                    <a:pt x="930" y="888"/>
                  </a:cubicBezTo>
                  <a:cubicBezTo>
                    <a:pt x="931" y="905"/>
                    <a:pt x="932" y="923"/>
                    <a:pt x="935" y="940"/>
                  </a:cubicBezTo>
                  <a:cubicBezTo>
                    <a:pt x="938" y="939"/>
                    <a:pt x="941" y="939"/>
                    <a:pt x="945" y="939"/>
                  </a:cubicBezTo>
                  <a:cubicBezTo>
                    <a:pt x="955" y="938"/>
                    <a:pt x="955" y="938"/>
                    <a:pt x="955" y="938"/>
                  </a:cubicBezTo>
                  <a:cubicBezTo>
                    <a:pt x="956" y="948"/>
                    <a:pt x="956" y="948"/>
                    <a:pt x="956" y="948"/>
                  </a:cubicBezTo>
                  <a:cubicBezTo>
                    <a:pt x="958" y="973"/>
                    <a:pt x="961" y="997"/>
                    <a:pt x="964" y="1020"/>
                  </a:cubicBezTo>
                  <a:cubicBezTo>
                    <a:pt x="967" y="1040"/>
                    <a:pt x="970" y="1059"/>
                    <a:pt x="973" y="1076"/>
                  </a:cubicBezTo>
                  <a:cubicBezTo>
                    <a:pt x="977" y="1096"/>
                    <a:pt x="982" y="1114"/>
                    <a:pt x="986" y="1128"/>
                  </a:cubicBezTo>
                  <a:cubicBezTo>
                    <a:pt x="989" y="1136"/>
                    <a:pt x="991" y="1144"/>
                    <a:pt x="994" y="1151"/>
                  </a:cubicBezTo>
                  <a:cubicBezTo>
                    <a:pt x="997" y="1161"/>
                    <a:pt x="1000" y="1170"/>
                    <a:pt x="1004" y="1178"/>
                  </a:cubicBezTo>
                  <a:cubicBezTo>
                    <a:pt x="1015" y="1208"/>
                    <a:pt x="1025" y="1230"/>
                    <a:pt x="1033" y="1244"/>
                  </a:cubicBezTo>
                  <a:cubicBezTo>
                    <a:pt x="1171" y="1233"/>
                    <a:pt x="1318" y="1233"/>
                    <a:pt x="1456" y="1244"/>
                  </a:cubicBezTo>
                  <a:cubicBezTo>
                    <a:pt x="1463" y="1230"/>
                    <a:pt x="1473" y="1208"/>
                    <a:pt x="1485" y="1178"/>
                  </a:cubicBezTo>
                  <a:cubicBezTo>
                    <a:pt x="1488" y="1170"/>
                    <a:pt x="1491" y="1160"/>
                    <a:pt x="1495" y="1151"/>
                  </a:cubicBezTo>
                  <a:cubicBezTo>
                    <a:pt x="1497" y="1144"/>
                    <a:pt x="1500" y="1136"/>
                    <a:pt x="1502" y="1128"/>
                  </a:cubicBezTo>
                  <a:cubicBezTo>
                    <a:pt x="1507" y="1114"/>
                    <a:pt x="1511" y="1096"/>
                    <a:pt x="1515" y="1076"/>
                  </a:cubicBezTo>
                  <a:cubicBezTo>
                    <a:pt x="1518" y="1059"/>
                    <a:pt x="1521" y="1040"/>
                    <a:pt x="1524" y="1020"/>
                  </a:cubicBezTo>
                  <a:cubicBezTo>
                    <a:pt x="1526" y="1008"/>
                    <a:pt x="1527" y="996"/>
                    <a:pt x="1529" y="984"/>
                  </a:cubicBezTo>
                  <a:cubicBezTo>
                    <a:pt x="1530" y="973"/>
                    <a:pt x="1530" y="973"/>
                    <a:pt x="1530" y="973"/>
                  </a:cubicBezTo>
                  <a:cubicBezTo>
                    <a:pt x="1541" y="975"/>
                    <a:pt x="1541" y="975"/>
                    <a:pt x="1541" y="975"/>
                  </a:cubicBezTo>
                  <a:cubicBezTo>
                    <a:pt x="1544" y="976"/>
                    <a:pt x="1548" y="977"/>
                    <a:pt x="1553" y="978"/>
                  </a:cubicBezTo>
                  <a:cubicBezTo>
                    <a:pt x="1554" y="978"/>
                    <a:pt x="1554" y="978"/>
                    <a:pt x="1554" y="978"/>
                  </a:cubicBezTo>
                  <a:cubicBezTo>
                    <a:pt x="1554" y="978"/>
                    <a:pt x="1554" y="978"/>
                    <a:pt x="1554" y="978"/>
                  </a:cubicBezTo>
                  <a:cubicBezTo>
                    <a:pt x="1560" y="976"/>
                    <a:pt x="1560" y="976"/>
                    <a:pt x="1560" y="976"/>
                  </a:cubicBezTo>
                  <a:cubicBezTo>
                    <a:pt x="1563" y="976"/>
                    <a:pt x="1566" y="975"/>
                    <a:pt x="1569" y="974"/>
                  </a:cubicBezTo>
                  <a:cubicBezTo>
                    <a:pt x="1583" y="972"/>
                    <a:pt x="1583" y="972"/>
                    <a:pt x="1583" y="972"/>
                  </a:cubicBezTo>
                  <a:cubicBezTo>
                    <a:pt x="1581" y="986"/>
                    <a:pt x="1581" y="986"/>
                    <a:pt x="1581" y="986"/>
                  </a:cubicBezTo>
                  <a:cubicBezTo>
                    <a:pt x="1577" y="1014"/>
                    <a:pt x="1573" y="1043"/>
                    <a:pt x="1567" y="1071"/>
                  </a:cubicBezTo>
                  <a:cubicBezTo>
                    <a:pt x="1562" y="1099"/>
                    <a:pt x="1556" y="1127"/>
                    <a:pt x="1550" y="1154"/>
                  </a:cubicBezTo>
                  <a:cubicBezTo>
                    <a:pt x="1547" y="1166"/>
                    <a:pt x="1545" y="1178"/>
                    <a:pt x="1542" y="1189"/>
                  </a:cubicBezTo>
                  <a:cubicBezTo>
                    <a:pt x="1535" y="1215"/>
                    <a:pt x="1530" y="1236"/>
                    <a:pt x="1525" y="1250"/>
                  </a:cubicBezTo>
                  <a:close/>
                </a:path>
              </a:pathLst>
            </a:custGeom>
            <a:solidFill>
              <a:srgbClr val="EF78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7">
              <a:extLst>
                <a:ext uri="{FF2B5EF4-FFF2-40B4-BE49-F238E27FC236}">
                  <a16:creationId xmlns:a16="http://schemas.microsoft.com/office/drawing/2014/main" id="{E3B7A048-E6CD-441A-9D84-6204126E7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0288" y="5495926"/>
              <a:ext cx="263525" cy="431800"/>
            </a:xfrm>
            <a:custGeom>
              <a:avLst/>
              <a:gdLst>
                <a:gd name="T0" fmla="*/ 0 w 109"/>
                <a:gd name="T1" fmla="*/ 26 h 179"/>
                <a:gd name="T2" fmla="*/ 109 w 109"/>
                <a:gd name="T3" fmla="*/ 179 h 179"/>
                <a:gd name="T4" fmla="*/ 92 w 109"/>
                <a:gd name="T5" fmla="*/ 96 h 179"/>
                <a:gd name="T6" fmla="*/ 46 w 109"/>
                <a:gd name="T7" fmla="*/ 0 h 179"/>
                <a:gd name="T8" fmla="*/ 0 w 109"/>
                <a:gd name="T9" fmla="*/ 2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79">
                  <a:moveTo>
                    <a:pt x="0" y="26"/>
                  </a:moveTo>
                  <a:cubicBezTo>
                    <a:pt x="34" y="113"/>
                    <a:pt x="78" y="163"/>
                    <a:pt x="109" y="179"/>
                  </a:cubicBezTo>
                  <a:cubicBezTo>
                    <a:pt x="103" y="155"/>
                    <a:pt x="97" y="127"/>
                    <a:pt x="92" y="96"/>
                  </a:cubicBezTo>
                  <a:cubicBezTo>
                    <a:pt x="80" y="85"/>
                    <a:pt x="63" y="48"/>
                    <a:pt x="46" y="0"/>
                  </a:cubicBezTo>
                  <a:cubicBezTo>
                    <a:pt x="31" y="9"/>
                    <a:pt x="16" y="18"/>
                    <a:pt x="0" y="26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8">
              <a:extLst>
                <a:ext uri="{FF2B5EF4-FFF2-40B4-BE49-F238E27FC236}">
                  <a16:creationId xmlns:a16="http://schemas.microsoft.com/office/drawing/2014/main" id="{4FE7ED46-9D51-4DF0-9F5C-B48CF227C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5408613"/>
              <a:ext cx="69850" cy="100013"/>
            </a:xfrm>
            <a:custGeom>
              <a:avLst/>
              <a:gdLst>
                <a:gd name="T0" fmla="*/ 29 w 29"/>
                <a:gd name="T1" fmla="*/ 0 h 41"/>
                <a:gd name="T2" fmla="*/ 2 w 29"/>
                <a:gd name="T3" fmla="*/ 3 h 41"/>
                <a:gd name="T4" fmla="*/ 0 w 29"/>
                <a:gd name="T5" fmla="*/ 40 h 41"/>
                <a:gd name="T6" fmla="*/ 28 w 29"/>
                <a:gd name="T7" fmla="*/ 41 h 41"/>
                <a:gd name="T8" fmla="*/ 29 w 2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1">
                  <a:moveTo>
                    <a:pt x="29" y="0"/>
                  </a:moveTo>
                  <a:cubicBezTo>
                    <a:pt x="20" y="1"/>
                    <a:pt x="11" y="2"/>
                    <a:pt x="2" y="3"/>
                  </a:cubicBezTo>
                  <a:cubicBezTo>
                    <a:pt x="1" y="16"/>
                    <a:pt x="1" y="28"/>
                    <a:pt x="0" y="40"/>
                  </a:cubicBezTo>
                  <a:cubicBezTo>
                    <a:pt x="9" y="40"/>
                    <a:pt x="19" y="40"/>
                    <a:pt x="28" y="41"/>
                  </a:cubicBezTo>
                  <a:cubicBezTo>
                    <a:pt x="29" y="28"/>
                    <a:pt x="29" y="15"/>
                    <a:pt x="29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9">
              <a:extLst>
                <a:ext uri="{FF2B5EF4-FFF2-40B4-BE49-F238E27FC236}">
                  <a16:creationId xmlns:a16="http://schemas.microsoft.com/office/drawing/2014/main" id="{478DA4D4-0531-4419-957E-622D925B1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1438" y="5356226"/>
              <a:ext cx="68263" cy="79375"/>
            </a:xfrm>
            <a:custGeom>
              <a:avLst/>
              <a:gdLst>
                <a:gd name="T0" fmla="*/ 1 w 28"/>
                <a:gd name="T1" fmla="*/ 1 h 33"/>
                <a:gd name="T2" fmla="*/ 1 w 28"/>
                <a:gd name="T3" fmla="*/ 29 h 33"/>
                <a:gd name="T4" fmla="*/ 28 w 28"/>
                <a:gd name="T5" fmla="*/ 33 h 33"/>
                <a:gd name="T6" fmla="*/ 26 w 28"/>
                <a:gd name="T7" fmla="*/ 0 h 33"/>
                <a:gd name="T8" fmla="*/ 1 w 28"/>
                <a:gd name="T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" y="1"/>
                  </a:moveTo>
                  <a:cubicBezTo>
                    <a:pt x="1" y="11"/>
                    <a:pt x="0" y="20"/>
                    <a:pt x="1" y="29"/>
                  </a:cubicBezTo>
                  <a:cubicBezTo>
                    <a:pt x="10" y="30"/>
                    <a:pt x="19" y="31"/>
                    <a:pt x="28" y="33"/>
                  </a:cubicBezTo>
                  <a:cubicBezTo>
                    <a:pt x="27" y="22"/>
                    <a:pt x="27" y="11"/>
                    <a:pt x="26" y="0"/>
                  </a:cubicBezTo>
                  <a:cubicBezTo>
                    <a:pt x="18" y="1"/>
                    <a:pt x="9" y="1"/>
                    <a:pt x="1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0">
              <a:extLst>
                <a:ext uri="{FF2B5EF4-FFF2-40B4-BE49-F238E27FC236}">
                  <a16:creationId xmlns:a16="http://schemas.microsoft.com/office/drawing/2014/main" id="{966F1800-2318-40CD-B951-22D31B0BB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676" y="5314951"/>
              <a:ext cx="65088" cy="92075"/>
            </a:xfrm>
            <a:custGeom>
              <a:avLst/>
              <a:gdLst>
                <a:gd name="T0" fmla="*/ 2 w 27"/>
                <a:gd name="T1" fmla="*/ 3 h 38"/>
                <a:gd name="T2" fmla="*/ 0 w 27"/>
                <a:gd name="T3" fmla="*/ 38 h 38"/>
                <a:gd name="T4" fmla="*/ 27 w 27"/>
                <a:gd name="T5" fmla="*/ 35 h 38"/>
                <a:gd name="T6" fmla="*/ 26 w 27"/>
                <a:gd name="T7" fmla="*/ 0 h 38"/>
                <a:gd name="T8" fmla="*/ 2 w 27"/>
                <a:gd name="T9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8">
                  <a:moveTo>
                    <a:pt x="2" y="3"/>
                  </a:moveTo>
                  <a:cubicBezTo>
                    <a:pt x="1" y="14"/>
                    <a:pt x="1" y="26"/>
                    <a:pt x="0" y="38"/>
                  </a:cubicBezTo>
                  <a:cubicBezTo>
                    <a:pt x="9" y="36"/>
                    <a:pt x="18" y="35"/>
                    <a:pt x="27" y="35"/>
                  </a:cubicBezTo>
                  <a:cubicBezTo>
                    <a:pt x="27" y="23"/>
                    <a:pt x="26" y="12"/>
                    <a:pt x="26" y="0"/>
                  </a:cubicBezTo>
                  <a:cubicBezTo>
                    <a:pt x="18" y="0"/>
                    <a:pt x="10" y="1"/>
                    <a:pt x="2" y="3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">
              <a:extLst>
                <a:ext uri="{FF2B5EF4-FFF2-40B4-BE49-F238E27FC236}">
                  <a16:creationId xmlns:a16="http://schemas.microsoft.com/office/drawing/2014/main" id="{F73FE323-30DB-40C9-88A3-43B6CE102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3063" y="5302251"/>
              <a:ext cx="144463" cy="77788"/>
            </a:xfrm>
            <a:custGeom>
              <a:avLst/>
              <a:gdLst>
                <a:gd name="T0" fmla="*/ 53 w 60"/>
                <a:gd name="T1" fmla="*/ 32 h 32"/>
                <a:gd name="T2" fmla="*/ 60 w 60"/>
                <a:gd name="T3" fmla="*/ 4 h 32"/>
                <a:gd name="T4" fmla="*/ 9 w 60"/>
                <a:gd name="T5" fmla="*/ 0 h 32"/>
                <a:gd name="T6" fmla="*/ 0 w 60"/>
                <a:gd name="T7" fmla="*/ 28 h 32"/>
                <a:gd name="T8" fmla="*/ 53 w 60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2">
                  <a:moveTo>
                    <a:pt x="53" y="32"/>
                  </a:moveTo>
                  <a:cubicBezTo>
                    <a:pt x="56" y="23"/>
                    <a:pt x="58" y="14"/>
                    <a:pt x="60" y="4"/>
                  </a:cubicBezTo>
                  <a:cubicBezTo>
                    <a:pt x="43" y="3"/>
                    <a:pt x="26" y="1"/>
                    <a:pt x="9" y="0"/>
                  </a:cubicBezTo>
                  <a:cubicBezTo>
                    <a:pt x="6" y="10"/>
                    <a:pt x="3" y="19"/>
                    <a:pt x="0" y="28"/>
                  </a:cubicBezTo>
                  <a:cubicBezTo>
                    <a:pt x="18" y="28"/>
                    <a:pt x="36" y="30"/>
                    <a:pt x="53" y="32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2">
              <a:extLst>
                <a:ext uri="{FF2B5EF4-FFF2-40B4-BE49-F238E27FC236}">
                  <a16:creationId xmlns:a16="http://schemas.microsoft.com/office/drawing/2014/main" id="{59AC6142-7BD3-4A7A-BB15-61AA8B66F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851" y="5221288"/>
              <a:ext cx="57150" cy="88900"/>
            </a:xfrm>
            <a:custGeom>
              <a:avLst/>
              <a:gdLst>
                <a:gd name="T0" fmla="*/ 1 w 24"/>
                <a:gd name="T1" fmla="*/ 37 h 37"/>
                <a:gd name="T2" fmla="*/ 24 w 24"/>
                <a:gd name="T3" fmla="*/ 34 h 37"/>
                <a:gd name="T4" fmla="*/ 22 w 24"/>
                <a:gd name="T5" fmla="*/ 0 h 37"/>
                <a:gd name="T6" fmla="*/ 0 w 24"/>
                <a:gd name="T7" fmla="*/ 2 h 37"/>
                <a:gd name="T8" fmla="*/ 1 w 24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7">
                  <a:moveTo>
                    <a:pt x="1" y="37"/>
                  </a:moveTo>
                  <a:cubicBezTo>
                    <a:pt x="9" y="36"/>
                    <a:pt x="17" y="35"/>
                    <a:pt x="24" y="34"/>
                  </a:cubicBezTo>
                  <a:cubicBezTo>
                    <a:pt x="24" y="23"/>
                    <a:pt x="23" y="12"/>
                    <a:pt x="22" y="0"/>
                  </a:cubicBezTo>
                  <a:cubicBezTo>
                    <a:pt x="15" y="0"/>
                    <a:pt x="7" y="1"/>
                    <a:pt x="0" y="2"/>
                  </a:cubicBezTo>
                  <a:cubicBezTo>
                    <a:pt x="1" y="13"/>
                    <a:pt x="1" y="25"/>
                    <a:pt x="1" y="37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0FC11BC0-AB6D-4585-9C11-57EA79AD4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8463" y="5197476"/>
              <a:ext cx="139700" cy="104775"/>
            </a:xfrm>
            <a:custGeom>
              <a:avLst/>
              <a:gdLst>
                <a:gd name="T0" fmla="*/ 51 w 58"/>
                <a:gd name="T1" fmla="*/ 44 h 44"/>
                <a:gd name="T2" fmla="*/ 58 w 58"/>
                <a:gd name="T3" fmla="*/ 4 h 44"/>
                <a:gd name="T4" fmla="*/ 11 w 58"/>
                <a:gd name="T5" fmla="*/ 0 h 44"/>
                <a:gd name="T6" fmla="*/ 0 w 58"/>
                <a:gd name="T7" fmla="*/ 40 h 44"/>
                <a:gd name="T8" fmla="*/ 51 w 58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4">
                  <a:moveTo>
                    <a:pt x="51" y="44"/>
                  </a:moveTo>
                  <a:cubicBezTo>
                    <a:pt x="53" y="31"/>
                    <a:pt x="56" y="18"/>
                    <a:pt x="58" y="4"/>
                  </a:cubicBezTo>
                  <a:cubicBezTo>
                    <a:pt x="43" y="3"/>
                    <a:pt x="27" y="1"/>
                    <a:pt x="11" y="0"/>
                  </a:cubicBezTo>
                  <a:cubicBezTo>
                    <a:pt x="8" y="14"/>
                    <a:pt x="4" y="27"/>
                    <a:pt x="0" y="40"/>
                  </a:cubicBezTo>
                  <a:cubicBezTo>
                    <a:pt x="17" y="41"/>
                    <a:pt x="34" y="43"/>
                    <a:pt x="51" y="44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">
              <a:extLst>
                <a:ext uri="{FF2B5EF4-FFF2-40B4-BE49-F238E27FC236}">
                  <a16:creationId xmlns:a16="http://schemas.microsoft.com/office/drawing/2014/main" id="{B59CDCB0-8731-4A0B-BF67-E47DEF6F5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0201" y="5383213"/>
              <a:ext cx="168275" cy="131763"/>
            </a:xfrm>
            <a:custGeom>
              <a:avLst/>
              <a:gdLst>
                <a:gd name="T0" fmla="*/ 26 w 70"/>
                <a:gd name="T1" fmla="*/ 1 h 55"/>
                <a:gd name="T2" fmla="*/ 17 w 70"/>
                <a:gd name="T3" fmla="*/ 0 h 55"/>
                <a:gd name="T4" fmla="*/ 0 w 70"/>
                <a:gd name="T5" fmla="*/ 50 h 55"/>
                <a:gd name="T6" fmla="*/ 54 w 70"/>
                <a:gd name="T7" fmla="*/ 55 h 55"/>
                <a:gd name="T8" fmla="*/ 70 w 70"/>
                <a:gd name="T9" fmla="*/ 3 h 55"/>
                <a:gd name="T10" fmla="*/ 26 w 70"/>
                <a:gd name="T1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55">
                  <a:moveTo>
                    <a:pt x="26" y="1"/>
                  </a:moveTo>
                  <a:cubicBezTo>
                    <a:pt x="23" y="1"/>
                    <a:pt x="20" y="0"/>
                    <a:pt x="17" y="0"/>
                  </a:cubicBezTo>
                  <a:cubicBezTo>
                    <a:pt x="11" y="18"/>
                    <a:pt x="6" y="35"/>
                    <a:pt x="0" y="50"/>
                  </a:cubicBezTo>
                  <a:cubicBezTo>
                    <a:pt x="19" y="49"/>
                    <a:pt x="37" y="51"/>
                    <a:pt x="54" y="55"/>
                  </a:cubicBezTo>
                  <a:cubicBezTo>
                    <a:pt x="60" y="39"/>
                    <a:pt x="65" y="22"/>
                    <a:pt x="70" y="3"/>
                  </a:cubicBezTo>
                  <a:cubicBezTo>
                    <a:pt x="56" y="2"/>
                    <a:pt x="41" y="1"/>
                    <a:pt x="26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5">
              <a:extLst>
                <a:ext uri="{FF2B5EF4-FFF2-40B4-BE49-F238E27FC236}">
                  <a16:creationId xmlns:a16="http://schemas.microsoft.com/office/drawing/2014/main" id="{EB087074-A9E8-44A5-AB0C-A640AA3AD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613" y="5232401"/>
              <a:ext cx="60325" cy="115888"/>
            </a:xfrm>
            <a:custGeom>
              <a:avLst/>
              <a:gdLst>
                <a:gd name="T0" fmla="*/ 3 w 25"/>
                <a:gd name="T1" fmla="*/ 0 h 48"/>
                <a:gd name="T2" fmla="*/ 0 w 25"/>
                <a:gd name="T3" fmla="*/ 47 h 48"/>
                <a:gd name="T4" fmla="*/ 25 w 25"/>
                <a:gd name="T5" fmla="*/ 46 h 48"/>
                <a:gd name="T6" fmla="*/ 25 w 25"/>
                <a:gd name="T7" fmla="*/ 3 h 48"/>
                <a:gd name="T8" fmla="*/ 3 w 25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8">
                  <a:moveTo>
                    <a:pt x="3" y="0"/>
                  </a:moveTo>
                  <a:cubicBezTo>
                    <a:pt x="2" y="16"/>
                    <a:pt x="1" y="32"/>
                    <a:pt x="0" y="47"/>
                  </a:cubicBezTo>
                  <a:cubicBezTo>
                    <a:pt x="8" y="48"/>
                    <a:pt x="17" y="48"/>
                    <a:pt x="25" y="46"/>
                  </a:cubicBezTo>
                  <a:cubicBezTo>
                    <a:pt x="25" y="31"/>
                    <a:pt x="25" y="17"/>
                    <a:pt x="25" y="3"/>
                  </a:cubicBezTo>
                  <a:cubicBezTo>
                    <a:pt x="18" y="2"/>
                    <a:pt x="11" y="1"/>
                    <a:pt x="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6">
              <a:extLst>
                <a:ext uri="{FF2B5EF4-FFF2-40B4-BE49-F238E27FC236}">
                  <a16:creationId xmlns:a16="http://schemas.microsoft.com/office/drawing/2014/main" id="{10A8D0DA-D9A5-4BE2-AD38-B4513FA7E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226" y="5514976"/>
              <a:ext cx="122238" cy="419100"/>
            </a:xfrm>
            <a:custGeom>
              <a:avLst/>
              <a:gdLst>
                <a:gd name="T0" fmla="*/ 42 w 51"/>
                <a:gd name="T1" fmla="*/ 56 h 174"/>
                <a:gd name="T2" fmla="*/ 45 w 51"/>
                <a:gd name="T3" fmla="*/ 1 h 174"/>
                <a:gd name="T4" fmla="*/ 16 w 51"/>
                <a:gd name="T5" fmla="*/ 1 h 174"/>
                <a:gd name="T6" fmla="*/ 5 w 51"/>
                <a:gd name="T7" fmla="*/ 90 h 174"/>
                <a:gd name="T8" fmla="*/ 30 w 51"/>
                <a:gd name="T9" fmla="*/ 174 h 174"/>
                <a:gd name="T10" fmla="*/ 38 w 51"/>
                <a:gd name="T11" fmla="*/ 150 h 174"/>
                <a:gd name="T12" fmla="*/ 51 w 51"/>
                <a:gd name="T13" fmla="*/ 97 h 174"/>
                <a:gd name="T14" fmla="*/ 42 w 51"/>
                <a:gd name="T15" fmla="*/ 5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74">
                  <a:moveTo>
                    <a:pt x="42" y="56"/>
                  </a:moveTo>
                  <a:cubicBezTo>
                    <a:pt x="42" y="45"/>
                    <a:pt x="44" y="26"/>
                    <a:pt x="45" y="1"/>
                  </a:cubicBezTo>
                  <a:cubicBezTo>
                    <a:pt x="35" y="0"/>
                    <a:pt x="26" y="0"/>
                    <a:pt x="16" y="1"/>
                  </a:cubicBezTo>
                  <a:cubicBezTo>
                    <a:pt x="12" y="44"/>
                    <a:pt x="8" y="81"/>
                    <a:pt x="5" y="90"/>
                  </a:cubicBezTo>
                  <a:cubicBezTo>
                    <a:pt x="0" y="112"/>
                    <a:pt x="3" y="159"/>
                    <a:pt x="30" y="174"/>
                  </a:cubicBezTo>
                  <a:cubicBezTo>
                    <a:pt x="33" y="166"/>
                    <a:pt x="35" y="158"/>
                    <a:pt x="38" y="150"/>
                  </a:cubicBezTo>
                  <a:cubicBezTo>
                    <a:pt x="43" y="135"/>
                    <a:pt x="47" y="117"/>
                    <a:pt x="51" y="97"/>
                  </a:cubicBezTo>
                  <a:cubicBezTo>
                    <a:pt x="44" y="91"/>
                    <a:pt x="40" y="77"/>
                    <a:pt x="42" y="56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7">
              <a:extLst>
                <a:ext uri="{FF2B5EF4-FFF2-40B4-BE49-F238E27FC236}">
                  <a16:creationId xmlns:a16="http://schemas.microsoft.com/office/drawing/2014/main" id="{38F87B7C-8E9F-4BCA-9944-5E212EB72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13" y="5438776"/>
              <a:ext cx="123825" cy="495300"/>
            </a:xfrm>
            <a:custGeom>
              <a:avLst/>
              <a:gdLst>
                <a:gd name="T0" fmla="*/ 45 w 51"/>
                <a:gd name="T1" fmla="*/ 122 h 206"/>
                <a:gd name="T2" fmla="*/ 32 w 51"/>
                <a:gd name="T3" fmla="*/ 3 h 206"/>
                <a:gd name="T4" fmla="*/ 5 w 51"/>
                <a:gd name="T5" fmla="*/ 0 h 206"/>
                <a:gd name="T6" fmla="*/ 9 w 51"/>
                <a:gd name="T7" fmla="*/ 88 h 206"/>
                <a:gd name="T8" fmla="*/ 0 w 51"/>
                <a:gd name="T9" fmla="*/ 129 h 206"/>
                <a:gd name="T10" fmla="*/ 12 w 51"/>
                <a:gd name="T11" fmla="*/ 182 h 206"/>
                <a:gd name="T12" fmla="*/ 20 w 51"/>
                <a:gd name="T13" fmla="*/ 206 h 206"/>
                <a:gd name="T14" fmla="*/ 45 w 51"/>
                <a:gd name="T15" fmla="*/ 12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206">
                  <a:moveTo>
                    <a:pt x="45" y="122"/>
                  </a:moveTo>
                  <a:cubicBezTo>
                    <a:pt x="42" y="111"/>
                    <a:pt x="36" y="59"/>
                    <a:pt x="32" y="3"/>
                  </a:cubicBezTo>
                  <a:cubicBezTo>
                    <a:pt x="23" y="2"/>
                    <a:pt x="14" y="0"/>
                    <a:pt x="5" y="0"/>
                  </a:cubicBezTo>
                  <a:cubicBezTo>
                    <a:pt x="5" y="41"/>
                    <a:pt x="8" y="73"/>
                    <a:pt x="9" y="88"/>
                  </a:cubicBezTo>
                  <a:cubicBezTo>
                    <a:pt x="10" y="109"/>
                    <a:pt x="6" y="123"/>
                    <a:pt x="0" y="129"/>
                  </a:cubicBezTo>
                  <a:cubicBezTo>
                    <a:pt x="3" y="149"/>
                    <a:pt x="8" y="167"/>
                    <a:pt x="12" y="182"/>
                  </a:cubicBezTo>
                  <a:cubicBezTo>
                    <a:pt x="15" y="190"/>
                    <a:pt x="18" y="198"/>
                    <a:pt x="20" y="206"/>
                  </a:cubicBezTo>
                  <a:cubicBezTo>
                    <a:pt x="47" y="191"/>
                    <a:pt x="51" y="144"/>
                    <a:pt x="45" y="122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8">
              <a:extLst>
                <a:ext uri="{FF2B5EF4-FFF2-40B4-BE49-F238E27FC236}">
                  <a16:creationId xmlns:a16="http://schemas.microsoft.com/office/drawing/2014/main" id="{764C0FD1-A0EA-4BF6-9B3C-403F12CF5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138" y="5167313"/>
              <a:ext cx="55563" cy="63500"/>
            </a:xfrm>
            <a:custGeom>
              <a:avLst/>
              <a:gdLst>
                <a:gd name="T0" fmla="*/ 21 w 23"/>
                <a:gd name="T1" fmla="*/ 26 h 26"/>
                <a:gd name="T2" fmla="*/ 23 w 23"/>
                <a:gd name="T3" fmla="*/ 2 h 26"/>
                <a:gd name="T4" fmla="*/ 2 w 23"/>
                <a:gd name="T5" fmla="*/ 0 h 26"/>
                <a:gd name="T6" fmla="*/ 0 w 23"/>
                <a:gd name="T7" fmla="*/ 22 h 26"/>
                <a:gd name="T8" fmla="*/ 21 w 2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1" y="26"/>
                  </a:moveTo>
                  <a:cubicBezTo>
                    <a:pt x="21" y="17"/>
                    <a:pt x="22" y="9"/>
                    <a:pt x="23" y="2"/>
                  </a:cubicBezTo>
                  <a:cubicBezTo>
                    <a:pt x="16" y="1"/>
                    <a:pt x="9" y="1"/>
                    <a:pt x="2" y="0"/>
                  </a:cubicBezTo>
                  <a:cubicBezTo>
                    <a:pt x="1" y="8"/>
                    <a:pt x="0" y="15"/>
                    <a:pt x="0" y="22"/>
                  </a:cubicBezTo>
                  <a:cubicBezTo>
                    <a:pt x="7" y="23"/>
                    <a:pt x="14" y="25"/>
                    <a:pt x="21" y="26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9">
              <a:extLst>
                <a:ext uri="{FF2B5EF4-FFF2-40B4-BE49-F238E27FC236}">
                  <a16:creationId xmlns:a16="http://schemas.microsoft.com/office/drawing/2014/main" id="{539CCBA8-2D3B-4D43-A6F2-2428F4F93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626" y="1824038"/>
              <a:ext cx="2905125" cy="3373438"/>
            </a:xfrm>
            <a:custGeom>
              <a:avLst/>
              <a:gdLst>
                <a:gd name="T0" fmla="*/ 206 w 1205"/>
                <a:gd name="T1" fmla="*/ 797 h 1399"/>
                <a:gd name="T2" fmla="*/ 153 w 1205"/>
                <a:gd name="T3" fmla="*/ 1360 h 1399"/>
                <a:gd name="T4" fmla="*/ 157 w 1205"/>
                <a:gd name="T5" fmla="*/ 1394 h 1399"/>
                <a:gd name="T6" fmla="*/ 201 w 1205"/>
                <a:gd name="T7" fmla="*/ 1384 h 1399"/>
                <a:gd name="T8" fmla="*/ 187 w 1205"/>
                <a:gd name="T9" fmla="*/ 1321 h 1399"/>
                <a:gd name="T10" fmla="*/ 233 w 1205"/>
                <a:gd name="T11" fmla="*/ 831 h 1399"/>
                <a:gd name="T12" fmla="*/ 224 w 1205"/>
                <a:gd name="T13" fmla="*/ 659 h 1399"/>
                <a:gd name="T14" fmla="*/ 131 w 1205"/>
                <a:gd name="T15" fmla="*/ 446 h 1399"/>
                <a:gd name="T16" fmla="*/ 113 w 1205"/>
                <a:gd name="T17" fmla="*/ 302 h 1399"/>
                <a:gd name="T18" fmla="*/ 215 w 1205"/>
                <a:gd name="T19" fmla="*/ 81 h 1399"/>
                <a:gd name="T20" fmla="*/ 570 w 1205"/>
                <a:gd name="T21" fmla="*/ 110 h 1399"/>
                <a:gd name="T22" fmla="*/ 602 w 1205"/>
                <a:gd name="T23" fmla="*/ 114 h 1399"/>
                <a:gd name="T24" fmla="*/ 635 w 1205"/>
                <a:gd name="T25" fmla="*/ 110 h 1399"/>
                <a:gd name="T26" fmla="*/ 989 w 1205"/>
                <a:gd name="T27" fmla="*/ 81 h 1399"/>
                <a:gd name="T28" fmla="*/ 1091 w 1205"/>
                <a:gd name="T29" fmla="*/ 302 h 1399"/>
                <a:gd name="T30" fmla="*/ 1073 w 1205"/>
                <a:gd name="T31" fmla="*/ 446 h 1399"/>
                <a:gd name="T32" fmla="*/ 980 w 1205"/>
                <a:gd name="T33" fmla="*/ 659 h 1399"/>
                <a:gd name="T34" fmla="*/ 972 w 1205"/>
                <a:gd name="T35" fmla="*/ 831 h 1399"/>
                <a:gd name="T36" fmla="*/ 1018 w 1205"/>
                <a:gd name="T37" fmla="*/ 1321 h 1399"/>
                <a:gd name="T38" fmla="*/ 1000 w 1205"/>
                <a:gd name="T39" fmla="*/ 1395 h 1399"/>
                <a:gd name="T40" fmla="*/ 1047 w 1205"/>
                <a:gd name="T41" fmla="*/ 1399 h 1399"/>
                <a:gd name="T42" fmla="*/ 1052 w 1205"/>
                <a:gd name="T43" fmla="*/ 1360 h 1399"/>
                <a:gd name="T44" fmla="*/ 998 w 1205"/>
                <a:gd name="T45" fmla="*/ 797 h 1399"/>
                <a:gd name="T46" fmla="*/ 1046 w 1205"/>
                <a:gd name="T47" fmla="*/ 596 h 1399"/>
                <a:gd name="T48" fmla="*/ 1062 w 1205"/>
                <a:gd name="T49" fmla="*/ 596 h 1399"/>
                <a:gd name="T50" fmla="*/ 1109 w 1205"/>
                <a:gd name="T51" fmla="*/ 485 h 1399"/>
                <a:gd name="T52" fmla="*/ 1036 w 1205"/>
                <a:gd name="T53" fmla="*/ 42 h 1399"/>
                <a:gd name="T54" fmla="*/ 899 w 1205"/>
                <a:gd name="T55" fmla="*/ 0 h 1399"/>
                <a:gd name="T56" fmla="*/ 602 w 1205"/>
                <a:gd name="T57" fmla="*/ 88 h 1399"/>
                <a:gd name="T58" fmla="*/ 306 w 1205"/>
                <a:gd name="T59" fmla="*/ 0 h 1399"/>
                <a:gd name="T60" fmla="*/ 168 w 1205"/>
                <a:gd name="T61" fmla="*/ 42 h 1399"/>
                <a:gd name="T62" fmla="*/ 95 w 1205"/>
                <a:gd name="T63" fmla="*/ 485 h 1399"/>
                <a:gd name="T64" fmla="*/ 142 w 1205"/>
                <a:gd name="T65" fmla="*/ 596 h 1399"/>
                <a:gd name="T66" fmla="*/ 158 w 1205"/>
                <a:gd name="T67" fmla="*/ 596 h 1399"/>
                <a:gd name="T68" fmla="*/ 206 w 1205"/>
                <a:gd name="T69" fmla="*/ 797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5" h="1399">
                  <a:moveTo>
                    <a:pt x="206" y="797"/>
                  </a:moveTo>
                  <a:cubicBezTo>
                    <a:pt x="201" y="914"/>
                    <a:pt x="126" y="1110"/>
                    <a:pt x="153" y="1360"/>
                  </a:cubicBezTo>
                  <a:cubicBezTo>
                    <a:pt x="154" y="1371"/>
                    <a:pt x="155" y="1383"/>
                    <a:pt x="157" y="1394"/>
                  </a:cubicBezTo>
                  <a:cubicBezTo>
                    <a:pt x="172" y="1390"/>
                    <a:pt x="187" y="1387"/>
                    <a:pt x="201" y="1384"/>
                  </a:cubicBezTo>
                  <a:cubicBezTo>
                    <a:pt x="196" y="1363"/>
                    <a:pt x="191" y="1342"/>
                    <a:pt x="187" y="1321"/>
                  </a:cubicBezTo>
                  <a:cubicBezTo>
                    <a:pt x="159" y="1189"/>
                    <a:pt x="212" y="991"/>
                    <a:pt x="233" y="831"/>
                  </a:cubicBezTo>
                  <a:cubicBezTo>
                    <a:pt x="243" y="749"/>
                    <a:pt x="239" y="706"/>
                    <a:pt x="224" y="659"/>
                  </a:cubicBezTo>
                  <a:cubicBezTo>
                    <a:pt x="203" y="606"/>
                    <a:pt x="164" y="551"/>
                    <a:pt x="131" y="446"/>
                  </a:cubicBezTo>
                  <a:cubicBezTo>
                    <a:pt x="114" y="393"/>
                    <a:pt x="106" y="345"/>
                    <a:pt x="113" y="302"/>
                  </a:cubicBezTo>
                  <a:cubicBezTo>
                    <a:pt x="109" y="218"/>
                    <a:pt x="136" y="143"/>
                    <a:pt x="215" y="81"/>
                  </a:cubicBezTo>
                  <a:cubicBezTo>
                    <a:pt x="316" y="2"/>
                    <a:pt x="493" y="73"/>
                    <a:pt x="570" y="110"/>
                  </a:cubicBezTo>
                  <a:cubicBezTo>
                    <a:pt x="585" y="112"/>
                    <a:pt x="596" y="113"/>
                    <a:pt x="602" y="114"/>
                  </a:cubicBezTo>
                  <a:cubicBezTo>
                    <a:pt x="608" y="113"/>
                    <a:pt x="619" y="112"/>
                    <a:pt x="635" y="110"/>
                  </a:cubicBezTo>
                  <a:cubicBezTo>
                    <a:pt x="711" y="73"/>
                    <a:pt x="888" y="2"/>
                    <a:pt x="989" y="81"/>
                  </a:cubicBezTo>
                  <a:cubicBezTo>
                    <a:pt x="1068" y="143"/>
                    <a:pt x="1095" y="218"/>
                    <a:pt x="1091" y="302"/>
                  </a:cubicBezTo>
                  <a:cubicBezTo>
                    <a:pt x="1099" y="345"/>
                    <a:pt x="1090" y="393"/>
                    <a:pt x="1073" y="446"/>
                  </a:cubicBezTo>
                  <a:cubicBezTo>
                    <a:pt x="1041" y="551"/>
                    <a:pt x="1001" y="606"/>
                    <a:pt x="980" y="659"/>
                  </a:cubicBezTo>
                  <a:cubicBezTo>
                    <a:pt x="966" y="706"/>
                    <a:pt x="961" y="749"/>
                    <a:pt x="972" y="831"/>
                  </a:cubicBezTo>
                  <a:cubicBezTo>
                    <a:pt x="992" y="991"/>
                    <a:pt x="1046" y="1189"/>
                    <a:pt x="1018" y="1321"/>
                  </a:cubicBezTo>
                  <a:cubicBezTo>
                    <a:pt x="1013" y="1345"/>
                    <a:pt x="1007" y="1370"/>
                    <a:pt x="1000" y="1395"/>
                  </a:cubicBezTo>
                  <a:cubicBezTo>
                    <a:pt x="1016" y="1396"/>
                    <a:pt x="1031" y="1398"/>
                    <a:pt x="1047" y="1399"/>
                  </a:cubicBezTo>
                  <a:cubicBezTo>
                    <a:pt x="1048" y="1386"/>
                    <a:pt x="1050" y="1373"/>
                    <a:pt x="1052" y="1360"/>
                  </a:cubicBezTo>
                  <a:cubicBezTo>
                    <a:pt x="1078" y="1110"/>
                    <a:pt x="1003" y="914"/>
                    <a:pt x="998" y="797"/>
                  </a:cubicBezTo>
                  <a:cubicBezTo>
                    <a:pt x="995" y="715"/>
                    <a:pt x="1013" y="672"/>
                    <a:pt x="1046" y="596"/>
                  </a:cubicBezTo>
                  <a:cubicBezTo>
                    <a:pt x="1062" y="596"/>
                    <a:pt x="1062" y="596"/>
                    <a:pt x="1062" y="596"/>
                  </a:cubicBezTo>
                  <a:cubicBezTo>
                    <a:pt x="1076" y="565"/>
                    <a:pt x="1091" y="530"/>
                    <a:pt x="1109" y="485"/>
                  </a:cubicBezTo>
                  <a:cubicBezTo>
                    <a:pt x="1158" y="357"/>
                    <a:pt x="1205" y="173"/>
                    <a:pt x="1036" y="42"/>
                  </a:cubicBezTo>
                  <a:cubicBezTo>
                    <a:pt x="1001" y="14"/>
                    <a:pt x="954" y="0"/>
                    <a:pt x="899" y="0"/>
                  </a:cubicBezTo>
                  <a:cubicBezTo>
                    <a:pt x="777" y="0"/>
                    <a:pt x="642" y="66"/>
                    <a:pt x="602" y="88"/>
                  </a:cubicBezTo>
                  <a:cubicBezTo>
                    <a:pt x="562" y="66"/>
                    <a:pt x="428" y="0"/>
                    <a:pt x="306" y="0"/>
                  </a:cubicBezTo>
                  <a:cubicBezTo>
                    <a:pt x="250" y="0"/>
                    <a:pt x="204" y="14"/>
                    <a:pt x="168" y="42"/>
                  </a:cubicBezTo>
                  <a:cubicBezTo>
                    <a:pt x="0" y="173"/>
                    <a:pt x="46" y="357"/>
                    <a:pt x="95" y="485"/>
                  </a:cubicBezTo>
                  <a:cubicBezTo>
                    <a:pt x="113" y="530"/>
                    <a:pt x="128" y="565"/>
                    <a:pt x="142" y="596"/>
                  </a:cubicBezTo>
                  <a:cubicBezTo>
                    <a:pt x="158" y="596"/>
                    <a:pt x="158" y="596"/>
                    <a:pt x="158" y="596"/>
                  </a:cubicBezTo>
                  <a:cubicBezTo>
                    <a:pt x="191" y="672"/>
                    <a:pt x="209" y="715"/>
                    <a:pt x="206" y="797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20">
              <a:extLst>
                <a:ext uri="{FF2B5EF4-FFF2-40B4-BE49-F238E27FC236}">
                  <a16:creationId xmlns:a16="http://schemas.microsoft.com/office/drawing/2014/main" id="{D9024926-CAFF-46B0-AEE5-B18814104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4092576"/>
              <a:ext cx="1300163" cy="1120775"/>
            </a:xfrm>
            <a:custGeom>
              <a:avLst/>
              <a:gdLst>
                <a:gd name="T0" fmla="*/ 300 w 539"/>
                <a:gd name="T1" fmla="*/ 16 h 465"/>
                <a:gd name="T2" fmla="*/ 268 w 539"/>
                <a:gd name="T3" fmla="*/ 0 h 465"/>
                <a:gd name="T4" fmla="*/ 237 w 539"/>
                <a:gd name="T5" fmla="*/ 16 h 465"/>
                <a:gd name="T6" fmla="*/ 44 w 539"/>
                <a:gd name="T7" fmla="*/ 292 h 465"/>
                <a:gd name="T8" fmla="*/ 0 w 539"/>
                <a:gd name="T9" fmla="*/ 442 h 465"/>
                <a:gd name="T10" fmla="*/ 20 w 539"/>
                <a:gd name="T11" fmla="*/ 443 h 465"/>
                <a:gd name="T12" fmla="*/ 27 w 539"/>
                <a:gd name="T13" fmla="*/ 415 h 465"/>
                <a:gd name="T14" fmla="*/ 139 w 539"/>
                <a:gd name="T15" fmla="*/ 185 h 465"/>
                <a:gd name="T16" fmla="*/ 268 w 539"/>
                <a:gd name="T17" fmla="*/ 46 h 465"/>
                <a:gd name="T18" fmla="*/ 398 w 539"/>
                <a:gd name="T19" fmla="*/ 185 h 465"/>
                <a:gd name="T20" fmla="*/ 509 w 539"/>
                <a:gd name="T21" fmla="*/ 415 h 465"/>
                <a:gd name="T22" fmla="*/ 518 w 539"/>
                <a:gd name="T23" fmla="*/ 465 h 465"/>
                <a:gd name="T24" fmla="*/ 539 w 539"/>
                <a:gd name="T25" fmla="*/ 463 h 465"/>
                <a:gd name="T26" fmla="*/ 492 w 539"/>
                <a:gd name="T27" fmla="*/ 292 h 465"/>
                <a:gd name="T28" fmla="*/ 300 w 539"/>
                <a:gd name="T29" fmla="*/ 16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9" h="465">
                  <a:moveTo>
                    <a:pt x="300" y="16"/>
                  </a:moveTo>
                  <a:cubicBezTo>
                    <a:pt x="286" y="9"/>
                    <a:pt x="275" y="4"/>
                    <a:pt x="268" y="0"/>
                  </a:cubicBezTo>
                  <a:cubicBezTo>
                    <a:pt x="261" y="4"/>
                    <a:pt x="250" y="9"/>
                    <a:pt x="237" y="16"/>
                  </a:cubicBezTo>
                  <a:cubicBezTo>
                    <a:pt x="213" y="30"/>
                    <a:pt x="113" y="152"/>
                    <a:pt x="44" y="292"/>
                  </a:cubicBezTo>
                  <a:cubicBezTo>
                    <a:pt x="20" y="341"/>
                    <a:pt x="7" y="393"/>
                    <a:pt x="0" y="442"/>
                  </a:cubicBezTo>
                  <a:cubicBezTo>
                    <a:pt x="7" y="442"/>
                    <a:pt x="14" y="443"/>
                    <a:pt x="20" y="443"/>
                  </a:cubicBezTo>
                  <a:cubicBezTo>
                    <a:pt x="22" y="432"/>
                    <a:pt x="24" y="422"/>
                    <a:pt x="27" y="415"/>
                  </a:cubicBezTo>
                  <a:cubicBezTo>
                    <a:pt x="49" y="366"/>
                    <a:pt x="93" y="266"/>
                    <a:pt x="139" y="185"/>
                  </a:cubicBezTo>
                  <a:cubicBezTo>
                    <a:pt x="174" y="122"/>
                    <a:pt x="240" y="67"/>
                    <a:pt x="268" y="46"/>
                  </a:cubicBezTo>
                  <a:cubicBezTo>
                    <a:pt x="296" y="67"/>
                    <a:pt x="362" y="122"/>
                    <a:pt x="398" y="185"/>
                  </a:cubicBezTo>
                  <a:cubicBezTo>
                    <a:pt x="444" y="266"/>
                    <a:pt x="487" y="366"/>
                    <a:pt x="509" y="415"/>
                  </a:cubicBezTo>
                  <a:cubicBezTo>
                    <a:pt x="514" y="426"/>
                    <a:pt x="517" y="444"/>
                    <a:pt x="518" y="465"/>
                  </a:cubicBezTo>
                  <a:cubicBezTo>
                    <a:pt x="525" y="464"/>
                    <a:pt x="532" y="464"/>
                    <a:pt x="539" y="463"/>
                  </a:cubicBezTo>
                  <a:cubicBezTo>
                    <a:pt x="533" y="408"/>
                    <a:pt x="520" y="348"/>
                    <a:pt x="492" y="292"/>
                  </a:cubicBezTo>
                  <a:cubicBezTo>
                    <a:pt x="423" y="152"/>
                    <a:pt x="324" y="30"/>
                    <a:pt x="300" y="16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21">
              <a:extLst>
                <a:ext uri="{FF2B5EF4-FFF2-40B4-BE49-F238E27FC236}">
                  <a16:creationId xmlns:a16="http://schemas.microsoft.com/office/drawing/2014/main" id="{3E7F2C9A-64E9-4144-8FDF-84C3A013C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976" y="5510213"/>
              <a:ext cx="277813" cy="417513"/>
            </a:xfrm>
            <a:custGeom>
              <a:avLst/>
              <a:gdLst>
                <a:gd name="T0" fmla="*/ 115 w 115"/>
                <a:gd name="T1" fmla="*/ 7 h 173"/>
                <a:gd name="T2" fmla="*/ 61 w 115"/>
                <a:gd name="T3" fmla="*/ 1 h 173"/>
                <a:gd name="T4" fmla="*/ 17 w 115"/>
                <a:gd name="T5" fmla="*/ 90 h 173"/>
                <a:gd name="T6" fmla="*/ 0 w 115"/>
                <a:gd name="T7" fmla="*/ 173 h 173"/>
                <a:gd name="T8" fmla="*/ 115 w 115"/>
                <a:gd name="T9" fmla="*/ 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115" y="7"/>
                  </a:moveTo>
                  <a:cubicBezTo>
                    <a:pt x="98" y="2"/>
                    <a:pt x="79" y="0"/>
                    <a:pt x="61" y="1"/>
                  </a:cubicBezTo>
                  <a:cubicBezTo>
                    <a:pt x="44" y="46"/>
                    <a:pt x="29" y="79"/>
                    <a:pt x="17" y="90"/>
                  </a:cubicBezTo>
                  <a:cubicBezTo>
                    <a:pt x="12" y="121"/>
                    <a:pt x="6" y="149"/>
                    <a:pt x="0" y="173"/>
                  </a:cubicBezTo>
                  <a:cubicBezTo>
                    <a:pt x="33" y="156"/>
                    <a:pt x="80" y="102"/>
                    <a:pt x="115" y="7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22">
              <a:extLst>
                <a:ext uri="{FF2B5EF4-FFF2-40B4-BE49-F238E27FC236}">
                  <a16:creationId xmlns:a16="http://schemas.microsoft.com/office/drawing/2014/main" id="{0AA25402-E2CE-43E6-B7F2-44662B2A9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013" y="5397501"/>
              <a:ext cx="147638" cy="150813"/>
            </a:xfrm>
            <a:custGeom>
              <a:avLst/>
              <a:gdLst>
                <a:gd name="T0" fmla="*/ 0 w 61"/>
                <a:gd name="T1" fmla="*/ 20 h 63"/>
                <a:gd name="T2" fmla="*/ 15 w 61"/>
                <a:gd name="T3" fmla="*/ 63 h 63"/>
                <a:gd name="T4" fmla="*/ 61 w 61"/>
                <a:gd name="T5" fmla="*/ 36 h 63"/>
                <a:gd name="T6" fmla="*/ 49 w 61"/>
                <a:gd name="T7" fmla="*/ 0 h 63"/>
                <a:gd name="T8" fmla="*/ 0 w 61"/>
                <a:gd name="T9" fmla="*/ 2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3">
                  <a:moveTo>
                    <a:pt x="0" y="20"/>
                  </a:moveTo>
                  <a:cubicBezTo>
                    <a:pt x="5" y="35"/>
                    <a:pt x="10" y="49"/>
                    <a:pt x="15" y="63"/>
                  </a:cubicBezTo>
                  <a:cubicBezTo>
                    <a:pt x="31" y="55"/>
                    <a:pt x="46" y="45"/>
                    <a:pt x="61" y="36"/>
                  </a:cubicBezTo>
                  <a:cubicBezTo>
                    <a:pt x="57" y="25"/>
                    <a:pt x="53" y="12"/>
                    <a:pt x="49" y="0"/>
                  </a:cubicBezTo>
                  <a:cubicBezTo>
                    <a:pt x="33" y="7"/>
                    <a:pt x="17" y="14"/>
                    <a:pt x="0" y="2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3">
              <a:extLst>
                <a:ext uri="{FF2B5EF4-FFF2-40B4-BE49-F238E27FC236}">
                  <a16:creationId xmlns:a16="http://schemas.microsoft.com/office/drawing/2014/main" id="{DBAE449A-4EA9-40AF-8D85-447F2BA75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8851" y="5278438"/>
              <a:ext cx="146050" cy="153988"/>
            </a:xfrm>
            <a:custGeom>
              <a:avLst/>
              <a:gdLst>
                <a:gd name="T0" fmla="*/ 0 w 61"/>
                <a:gd name="T1" fmla="*/ 18 h 64"/>
                <a:gd name="T2" fmla="*/ 12 w 61"/>
                <a:gd name="T3" fmla="*/ 64 h 64"/>
                <a:gd name="T4" fmla="*/ 61 w 61"/>
                <a:gd name="T5" fmla="*/ 44 h 64"/>
                <a:gd name="T6" fmla="*/ 48 w 61"/>
                <a:gd name="T7" fmla="*/ 0 h 64"/>
                <a:gd name="T8" fmla="*/ 0 w 61"/>
                <a:gd name="T9" fmla="*/ 1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4">
                  <a:moveTo>
                    <a:pt x="0" y="18"/>
                  </a:moveTo>
                  <a:cubicBezTo>
                    <a:pt x="4" y="34"/>
                    <a:pt x="8" y="50"/>
                    <a:pt x="12" y="64"/>
                  </a:cubicBezTo>
                  <a:cubicBezTo>
                    <a:pt x="29" y="59"/>
                    <a:pt x="45" y="51"/>
                    <a:pt x="61" y="44"/>
                  </a:cubicBezTo>
                  <a:cubicBezTo>
                    <a:pt x="56" y="30"/>
                    <a:pt x="52" y="15"/>
                    <a:pt x="48" y="0"/>
                  </a:cubicBezTo>
                  <a:cubicBezTo>
                    <a:pt x="32" y="6"/>
                    <a:pt x="16" y="13"/>
                    <a:pt x="0" y="18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4">
              <a:extLst>
                <a:ext uri="{FF2B5EF4-FFF2-40B4-BE49-F238E27FC236}">
                  <a16:creationId xmlns:a16="http://schemas.microsoft.com/office/drawing/2014/main" id="{DD7D6A80-AD22-4774-BE82-36198D907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6" y="5172076"/>
              <a:ext cx="133350" cy="138113"/>
            </a:xfrm>
            <a:custGeom>
              <a:avLst/>
              <a:gdLst>
                <a:gd name="T0" fmla="*/ 55 w 55"/>
                <a:gd name="T1" fmla="*/ 40 h 57"/>
                <a:gd name="T2" fmla="*/ 45 w 55"/>
                <a:gd name="T3" fmla="*/ 0 h 57"/>
                <a:gd name="T4" fmla="*/ 0 w 55"/>
                <a:gd name="T5" fmla="*/ 9 h 57"/>
                <a:gd name="T6" fmla="*/ 8 w 55"/>
                <a:gd name="T7" fmla="*/ 57 h 57"/>
                <a:gd name="T8" fmla="*/ 55 w 55"/>
                <a:gd name="T9" fmla="*/ 4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7">
                  <a:moveTo>
                    <a:pt x="55" y="40"/>
                  </a:moveTo>
                  <a:cubicBezTo>
                    <a:pt x="52" y="27"/>
                    <a:pt x="48" y="13"/>
                    <a:pt x="45" y="0"/>
                  </a:cubicBezTo>
                  <a:cubicBezTo>
                    <a:pt x="29" y="2"/>
                    <a:pt x="15" y="6"/>
                    <a:pt x="0" y="9"/>
                  </a:cubicBezTo>
                  <a:cubicBezTo>
                    <a:pt x="2" y="26"/>
                    <a:pt x="5" y="42"/>
                    <a:pt x="8" y="57"/>
                  </a:cubicBezTo>
                  <a:cubicBezTo>
                    <a:pt x="24" y="53"/>
                    <a:pt x="40" y="46"/>
                    <a:pt x="55" y="4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5">
              <a:extLst>
                <a:ext uri="{FF2B5EF4-FFF2-40B4-BE49-F238E27FC236}">
                  <a16:creationId xmlns:a16="http://schemas.microsoft.com/office/drawing/2014/main" id="{411503FC-9B5B-4B5F-8408-31840DCBE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1" y="1828801"/>
              <a:ext cx="2376488" cy="722313"/>
            </a:xfrm>
            <a:custGeom>
              <a:avLst/>
              <a:gdLst>
                <a:gd name="T0" fmla="*/ 299 w 986"/>
                <a:gd name="T1" fmla="*/ 240 h 300"/>
                <a:gd name="T2" fmla="*/ 486 w 986"/>
                <a:gd name="T3" fmla="*/ 264 h 300"/>
                <a:gd name="T4" fmla="*/ 500 w 986"/>
                <a:gd name="T5" fmla="*/ 264 h 300"/>
                <a:gd name="T6" fmla="*/ 687 w 986"/>
                <a:gd name="T7" fmla="*/ 240 h 300"/>
                <a:gd name="T8" fmla="*/ 940 w 986"/>
                <a:gd name="T9" fmla="*/ 220 h 300"/>
                <a:gd name="T10" fmla="*/ 982 w 986"/>
                <a:gd name="T11" fmla="*/ 300 h 300"/>
                <a:gd name="T12" fmla="*/ 880 w 986"/>
                <a:gd name="T13" fmla="*/ 79 h 300"/>
                <a:gd name="T14" fmla="*/ 526 w 986"/>
                <a:gd name="T15" fmla="*/ 108 h 300"/>
                <a:gd name="T16" fmla="*/ 589 w 986"/>
                <a:gd name="T17" fmla="*/ 94 h 300"/>
                <a:gd name="T18" fmla="*/ 817 w 986"/>
                <a:gd name="T19" fmla="*/ 63 h 300"/>
                <a:gd name="T20" fmla="*/ 773 w 986"/>
                <a:gd name="T21" fmla="*/ 166 h 300"/>
                <a:gd name="T22" fmla="*/ 579 w 986"/>
                <a:gd name="T23" fmla="*/ 135 h 300"/>
                <a:gd name="T24" fmla="*/ 493 w 986"/>
                <a:gd name="T25" fmla="*/ 126 h 300"/>
                <a:gd name="T26" fmla="*/ 407 w 986"/>
                <a:gd name="T27" fmla="*/ 135 h 300"/>
                <a:gd name="T28" fmla="*/ 214 w 986"/>
                <a:gd name="T29" fmla="*/ 166 h 300"/>
                <a:gd name="T30" fmla="*/ 169 w 986"/>
                <a:gd name="T31" fmla="*/ 63 h 300"/>
                <a:gd name="T32" fmla="*/ 397 w 986"/>
                <a:gd name="T33" fmla="*/ 94 h 300"/>
                <a:gd name="T34" fmla="*/ 461 w 986"/>
                <a:gd name="T35" fmla="*/ 108 h 300"/>
                <a:gd name="T36" fmla="*/ 106 w 986"/>
                <a:gd name="T37" fmla="*/ 79 h 300"/>
                <a:gd name="T38" fmla="*/ 4 w 986"/>
                <a:gd name="T39" fmla="*/ 300 h 300"/>
                <a:gd name="T40" fmla="*/ 46 w 986"/>
                <a:gd name="T41" fmla="*/ 220 h 300"/>
                <a:gd name="T42" fmla="*/ 299 w 986"/>
                <a:gd name="T43" fmla="*/ 24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6" h="300">
                  <a:moveTo>
                    <a:pt x="299" y="240"/>
                  </a:moveTo>
                  <a:cubicBezTo>
                    <a:pt x="335" y="255"/>
                    <a:pt x="486" y="264"/>
                    <a:pt x="486" y="264"/>
                  </a:cubicBezTo>
                  <a:cubicBezTo>
                    <a:pt x="500" y="264"/>
                    <a:pt x="500" y="264"/>
                    <a:pt x="500" y="264"/>
                  </a:cubicBezTo>
                  <a:cubicBezTo>
                    <a:pt x="500" y="264"/>
                    <a:pt x="652" y="255"/>
                    <a:pt x="687" y="240"/>
                  </a:cubicBezTo>
                  <a:cubicBezTo>
                    <a:pt x="722" y="226"/>
                    <a:pt x="883" y="162"/>
                    <a:pt x="940" y="220"/>
                  </a:cubicBezTo>
                  <a:cubicBezTo>
                    <a:pt x="964" y="243"/>
                    <a:pt x="977" y="270"/>
                    <a:pt x="982" y="300"/>
                  </a:cubicBezTo>
                  <a:cubicBezTo>
                    <a:pt x="986" y="216"/>
                    <a:pt x="959" y="141"/>
                    <a:pt x="880" y="79"/>
                  </a:cubicBezTo>
                  <a:cubicBezTo>
                    <a:pt x="779" y="0"/>
                    <a:pt x="602" y="71"/>
                    <a:pt x="526" y="108"/>
                  </a:cubicBezTo>
                  <a:cubicBezTo>
                    <a:pt x="542" y="106"/>
                    <a:pt x="564" y="101"/>
                    <a:pt x="589" y="94"/>
                  </a:cubicBezTo>
                  <a:cubicBezTo>
                    <a:pt x="676" y="70"/>
                    <a:pt x="797" y="30"/>
                    <a:pt x="817" y="63"/>
                  </a:cubicBezTo>
                  <a:cubicBezTo>
                    <a:pt x="853" y="119"/>
                    <a:pt x="812" y="153"/>
                    <a:pt x="773" y="166"/>
                  </a:cubicBezTo>
                  <a:cubicBezTo>
                    <a:pt x="733" y="179"/>
                    <a:pt x="633" y="141"/>
                    <a:pt x="579" y="135"/>
                  </a:cubicBezTo>
                  <a:cubicBezTo>
                    <a:pt x="536" y="131"/>
                    <a:pt x="504" y="127"/>
                    <a:pt x="493" y="126"/>
                  </a:cubicBezTo>
                  <a:cubicBezTo>
                    <a:pt x="483" y="127"/>
                    <a:pt x="451" y="131"/>
                    <a:pt x="407" y="135"/>
                  </a:cubicBezTo>
                  <a:cubicBezTo>
                    <a:pt x="354" y="141"/>
                    <a:pt x="253" y="179"/>
                    <a:pt x="214" y="166"/>
                  </a:cubicBezTo>
                  <a:cubicBezTo>
                    <a:pt x="174" y="153"/>
                    <a:pt x="133" y="119"/>
                    <a:pt x="169" y="63"/>
                  </a:cubicBezTo>
                  <a:cubicBezTo>
                    <a:pt x="190" y="30"/>
                    <a:pt x="310" y="70"/>
                    <a:pt x="397" y="94"/>
                  </a:cubicBezTo>
                  <a:cubicBezTo>
                    <a:pt x="423" y="101"/>
                    <a:pt x="444" y="106"/>
                    <a:pt x="461" y="108"/>
                  </a:cubicBezTo>
                  <a:cubicBezTo>
                    <a:pt x="384" y="71"/>
                    <a:pt x="207" y="0"/>
                    <a:pt x="106" y="79"/>
                  </a:cubicBezTo>
                  <a:cubicBezTo>
                    <a:pt x="27" y="141"/>
                    <a:pt x="0" y="216"/>
                    <a:pt x="4" y="300"/>
                  </a:cubicBezTo>
                  <a:cubicBezTo>
                    <a:pt x="9" y="270"/>
                    <a:pt x="22" y="243"/>
                    <a:pt x="46" y="220"/>
                  </a:cubicBezTo>
                  <a:cubicBezTo>
                    <a:pt x="104" y="162"/>
                    <a:pt x="264" y="226"/>
                    <a:pt x="299" y="24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6">
              <a:extLst>
                <a:ext uri="{FF2B5EF4-FFF2-40B4-BE49-F238E27FC236}">
                  <a16:creationId xmlns:a16="http://schemas.microsoft.com/office/drawing/2014/main" id="{3EDF082D-DC47-4964-A544-30A2C29AA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513" y="2219326"/>
              <a:ext cx="2419350" cy="1193800"/>
            </a:xfrm>
            <a:custGeom>
              <a:avLst/>
              <a:gdLst>
                <a:gd name="T0" fmla="*/ 87 w 1003"/>
                <a:gd name="T1" fmla="*/ 75 h 495"/>
                <a:gd name="T2" fmla="*/ 303 w 1003"/>
                <a:gd name="T3" fmla="*/ 115 h 495"/>
                <a:gd name="T4" fmla="*/ 500 w 1003"/>
                <a:gd name="T5" fmla="*/ 142 h 495"/>
                <a:gd name="T6" fmla="*/ 502 w 1003"/>
                <a:gd name="T7" fmla="*/ 142 h 495"/>
                <a:gd name="T8" fmla="*/ 700 w 1003"/>
                <a:gd name="T9" fmla="*/ 115 h 495"/>
                <a:gd name="T10" fmla="*/ 916 w 1003"/>
                <a:gd name="T11" fmla="*/ 75 h 495"/>
                <a:gd name="T12" fmla="*/ 945 w 1003"/>
                <a:gd name="T13" fmla="*/ 314 h 495"/>
                <a:gd name="T14" fmla="*/ 879 w 1003"/>
                <a:gd name="T15" fmla="*/ 495 h 495"/>
                <a:gd name="T16" fmla="*/ 972 w 1003"/>
                <a:gd name="T17" fmla="*/ 282 h 495"/>
                <a:gd name="T18" fmla="*/ 990 w 1003"/>
                <a:gd name="T19" fmla="*/ 138 h 495"/>
                <a:gd name="T20" fmla="*/ 948 w 1003"/>
                <a:gd name="T21" fmla="*/ 58 h 495"/>
                <a:gd name="T22" fmla="*/ 695 w 1003"/>
                <a:gd name="T23" fmla="*/ 78 h 495"/>
                <a:gd name="T24" fmla="*/ 508 w 1003"/>
                <a:gd name="T25" fmla="*/ 102 h 495"/>
                <a:gd name="T26" fmla="*/ 494 w 1003"/>
                <a:gd name="T27" fmla="*/ 102 h 495"/>
                <a:gd name="T28" fmla="*/ 307 w 1003"/>
                <a:gd name="T29" fmla="*/ 78 h 495"/>
                <a:gd name="T30" fmla="*/ 54 w 1003"/>
                <a:gd name="T31" fmla="*/ 58 h 495"/>
                <a:gd name="T32" fmla="*/ 12 w 1003"/>
                <a:gd name="T33" fmla="*/ 138 h 495"/>
                <a:gd name="T34" fmla="*/ 30 w 1003"/>
                <a:gd name="T35" fmla="*/ 282 h 495"/>
                <a:gd name="T36" fmla="*/ 123 w 1003"/>
                <a:gd name="T37" fmla="*/ 495 h 495"/>
                <a:gd name="T38" fmla="*/ 58 w 1003"/>
                <a:gd name="T39" fmla="*/ 314 h 495"/>
                <a:gd name="T40" fmla="*/ 87 w 1003"/>
                <a:gd name="T41" fmla="*/ 7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495">
                  <a:moveTo>
                    <a:pt x="87" y="75"/>
                  </a:moveTo>
                  <a:cubicBezTo>
                    <a:pt x="136" y="50"/>
                    <a:pt x="254" y="93"/>
                    <a:pt x="303" y="115"/>
                  </a:cubicBezTo>
                  <a:cubicBezTo>
                    <a:pt x="351" y="136"/>
                    <a:pt x="500" y="142"/>
                    <a:pt x="500" y="142"/>
                  </a:cubicBezTo>
                  <a:cubicBezTo>
                    <a:pt x="502" y="142"/>
                    <a:pt x="502" y="142"/>
                    <a:pt x="502" y="142"/>
                  </a:cubicBezTo>
                  <a:cubicBezTo>
                    <a:pt x="502" y="142"/>
                    <a:pt x="651" y="136"/>
                    <a:pt x="700" y="115"/>
                  </a:cubicBezTo>
                  <a:cubicBezTo>
                    <a:pt x="748" y="93"/>
                    <a:pt x="866" y="50"/>
                    <a:pt x="916" y="75"/>
                  </a:cubicBezTo>
                  <a:cubicBezTo>
                    <a:pt x="962" y="98"/>
                    <a:pt x="1003" y="135"/>
                    <a:pt x="945" y="314"/>
                  </a:cubicBezTo>
                  <a:cubicBezTo>
                    <a:pt x="916" y="402"/>
                    <a:pt x="893" y="450"/>
                    <a:pt x="879" y="495"/>
                  </a:cubicBezTo>
                  <a:cubicBezTo>
                    <a:pt x="900" y="442"/>
                    <a:pt x="940" y="387"/>
                    <a:pt x="972" y="282"/>
                  </a:cubicBezTo>
                  <a:cubicBezTo>
                    <a:pt x="989" y="229"/>
                    <a:pt x="998" y="181"/>
                    <a:pt x="990" y="138"/>
                  </a:cubicBezTo>
                  <a:cubicBezTo>
                    <a:pt x="985" y="108"/>
                    <a:pt x="972" y="81"/>
                    <a:pt x="948" y="58"/>
                  </a:cubicBezTo>
                  <a:cubicBezTo>
                    <a:pt x="891" y="0"/>
                    <a:pt x="730" y="64"/>
                    <a:pt x="695" y="78"/>
                  </a:cubicBezTo>
                  <a:cubicBezTo>
                    <a:pt x="660" y="93"/>
                    <a:pt x="508" y="102"/>
                    <a:pt x="508" y="102"/>
                  </a:cubicBezTo>
                  <a:cubicBezTo>
                    <a:pt x="494" y="102"/>
                    <a:pt x="494" y="102"/>
                    <a:pt x="494" y="102"/>
                  </a:cubicBezTo>
                  <a:cubicBezTo>
                    <a:pt x="494" y="102"/>
                    <a:pt x="343" y="93"/>
                    <a:pt x="307" y="78"/>
                  </a:cubicBezTo>
                  <a:cubicBezTo>
                    <a:pt x="272" y="64"/>
                    <a:pt x="112" y="0"/>
                    <a:pt x="54" y="58"/>
                  </a:cubicBezTo>
                  <a:cubicBezTo>
                    <a:pt x="30" y="81"/>
                    <a:pt x="17" y="108"/>
                    <a:pt x="12" y="138"/>
                  </a:cubicBezTo>
                  <a:cubicBezTo>
                    <a:pt x="5" y="181"/>
                    <a:pt x="13" y="229"/>
                    <a:pt x="30" y="282"/>
                  </a:cubicBezTo>
                  <a:cubicBezTo>
                    <a:pt x="63" y="387"/>
                    <a:pt x="102" y="442"/>
                    <a:pt x="123" y="495"/>
                  </a:cubicBezTo>
                  <a:cubicBezTo>
                    <a:pt x="109" y="450"/>
                    <a:pt x="86" y="402"/>
                    <a:pt x="58" y="314"/>
                  </a:cubicBezTo>
                  <a:cubicBezTo>
                    <a:pt x="0" y="135"/>
                    <a:pt x="40" y="98"/>
                    <a:pt x="87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27">
              <a:extLst>
                <a:ext uri="{FF2B5EF4-FFF2-40B4-BE49-F238E27FC236}">
                  <a16:creationId xmlns:a16="http://schemas.microsoft.com/office/drawing/2014/main" id="{08CE6BB0-566D-4C22-9D65-7FB485F88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9801" y="3413126"/>
              <a:ext cx="369888" cy="1747838"/>
            </a:xfrm>
            <a:custGeom>
              <a:avLst/>
              <a:gdLst>
                <a:gd name="T0" fmla="*/ 152 w 154"/>
                <a:gd name="T1" fmla="*/ 104 h 725"/>
                <a:gd name="T2" fmla="*/ 151 w 154"/>
                <a:gd name="T3" fmla="*/ 69 h 725"/>
                <a:gd name="T4" fmla="*/ 80 w 154"/>
                <a:gd name="T5" fmla="*/ 70 h 725"/>
                <a:gd name="T6" fmla="*/ 65 w 154"/>
                <a:gd name="T7" fmla="*/ 0 h 725"/>
                <a:gd name="T8" fmla="*/ 74 w 154"/>
                <a:gd name="T9" fmla="*/ 172 h 725"/>
                <a:gd name="T10" fmla="*/ 28 w 154"/>
                <a:gd name="T11" fmla="*/ 662 h 725"/>
                <a:gd name="T12" fmla="*/ 42 w 154"/>
                <a:gd name="T13" fmla="*/ 725 h 725"/>
                <a:gd name="T14" fmla="*/ 79 w 154"/>
                <a:gd name="T15" fmla="*/ 720 h 725"/>
                <a:gd name="T16" fmla="*/ 55 w 154"/>
                <a:gd name="T17" fmla="*/ 507 h 725"/>
                <a:gd name="T18" fmla="*/ 152 w 154"/>
                <a:gd name="T19" fmla="*/ 104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725">
                  <a:moveTo>
                    <a:pt x="152" y="104"/>
                  </a:moveTo>
                  <a:cubicBezTo>
                    <a:pt x="154" y="93"/>
                    <a:pt x="154" y="81"/>
                    <a:pt x="151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44"/>
                    <a:pt x="74" y="22"/>
                    <a:pt x="65" y="0"/>
                  </a:cubicBezTo>
                  <a:cubicBezTo>
                    <a:pt x="80" y="47"/>
                    <a:pt x="84" y="90"/>
                    <a:pt x="74" y="172"/>
                  </a:cubicBezTo>
                  <a:cubicBezTo>
                    <a:pt x="53" y="332"/>
                    <a:pt x="0" y="530"/>
                    <a:pt x="28" y="662"/>
                  </a:cubicBezTo>
                  <a:cubicBezTo>
                    <a:pt x="32" y="683"/>
                    <a:pt x="37" y="704"/>
                    <a:pt x="42" y="725"/>
                  </a:cubicBezTo>
                  <a:cubicBezTo>
                    <a:pt x="54" y="723"/>
                    <a:pt x="67" y="721"/>
                    <a:pt x="79" y="720"/>
                  </a:cubicBezTo>
                  <a:cubicBezTo>
                    <a:pt x="66" y="650"/>
                    <a:pt x="56" y="572"/>
                    <a:pt x="55" y="507"/>
                  </a:cubicBezTo>
                  <a:cubicBezTo>
                    <a:pt x="54" y="368"/>
                    <a:pt x="143" y="166"/>
                    <a:pt x="152" y="104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1" name="Picture 28">
              <a:extLst>
                <a:ext uri="{FF2B5EF4-FFF2-40B4-BE49-F238E27FC236}">
                  <a16:creationId xmlns:a16="http://schemas.microsoft.com/office/drawing/2014/main" id="{75A567AF-DFBA-4C8F-90B2-13ECEE1C97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7101" y="3397251"/>
              <a:ext cx="390525" cy="1773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2" name="Freeform 29">
              <a:extLst>
                <a:ext uri="{FF2B5EF4-FFF2-40B4-BE49-F238E27FC236}">
                  <a16:creationId xmlns:a16="http://schemas.microsoft.com/office/drawing/2014/main" id="{3F3552C3-BD95-47FC-9D8B-BFAE771C2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3513" y="3413126"/>
              <a:ext cx="374650" cy="1776413"/>
            </a:xfrm>
            <a:custGeom>
              <a:avLst/>
              <a:gdLst>
                <a:gd name="T0" fmla="*/ 81 w 155"/>
                <a:gd name="T1" fmla="*/ 172 h 737"/>
                <a:gd name="T2" fmla="*/ 89 w 155"/>
                <a:gd name="T3" fmla="*/ 0 h 737"/>
                <a:gd name="T4" fmla="*/ 74 w 155"/>
                <a:gd name="T5" fmla="*/ 70 h 737"/>
                <a:gd name="T6" fmla="*/ 3 w 155"/>
                <a:gd name="T7" fmla="*/ 69 h 737"/>
                <a:gd name="T8" fmla="*/ 2 w 155"/>
                <a:gd name="T9" fmla="*/ 104 h 737"/>
                <a:gd name="T10" fmla="*/ 99 w 155"/>
                <a:gd name="T11" fmla="*/ 507 h 737"/>
                <a:gd name="T12" fmla="*/ 72 w 155"/>
                <a:gd name="T13" fmla="*/ 737 h 737"/>
                <a:gd name="T14" fmla="*/ 109 w 155"/>
                <a:gd name="T15" fmla="*/ 736 h 737"/>
                <a:gd name="T16" fmla="*/ 127 w 155"/>
                <a:gd name="T17" fmla="*/ 662 h 737"/>
                <a:gd name="T18" fmla="*/ 81 w 155"/>
                <a:gd name="T19" fmla="*/ 17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737">
                  <a:moveTo>
                    <a:pt x="81" y="172"/>
                  </a:moveTo>
                  <a:cubicBezTo>
                    <a:pt x="70" y="90"/>
                    <a:pt x="75" y="47"/>
                    <a:pt x="89" y="0"/>
                  </a:cubicBezTo>
                  <a:cubicBezTo>
                    <a:pt x="80" y="22"/>
                    <a:pt x="74" y="44"/>
                    <a:pt x="74" y="7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81"/>
                    <a:pt x="0" y="93"/>
                    <a:pt x="2" y="104"/>
                  </a:cubicBezTo>
                  <a:cubicBezTo>
                    <a:pt x="12" y="166"/>
                    <a:pt x="100" y="368"/>
                    <a:pt x="99" y="507"/>
                  </a:cubicBezTo>
                  <a:cubicBezTo>
                    <a:pt x="98" y="577"/>
                    <a:pt x="87" y="664"/>
                    <a:pt x="72" y="737"/>
                  </a:cubicBezTo>
                  <a:cubicBezTo>
                    <a:pt x="84" y="736"/>
                    <a:pt x="97" y="735"/>
                    <a:pt x="109" y="736"/>
                  </a:cubicBezTo>
                  <a:cubicBezTo>
                    <a:pt x="116" y="711"/>
                    <a:pt x="122" y="686"/>
                    <a:pt x="127" y="662"/>
                  </a:cubicBezTo>
                  <a:cubicBezTo>
                    <a:pt x="155" y="530"/>
                    <a:pt x="101" y="332"/>
                    <a:pt x="81" y="172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3" name="Picture 30">
              <a:extLst>
                <a:ext uri="{FF2B5EF4-FFF2-40B4-BE49-F238E27FC236}">
                  <a16:creationId xmlns:a16="http://schemas.microsoft.com/office/drawing/2014/main" id="{643AD955-33ED-456A-890E-3B73B38334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3988" y="3397251"/>
              <a:ext cx="390525" cy="1801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" name="Freeform 31">
              <a:extLst>
                <a:ext uri="{FF2B5EF4-FFF2-40B4-BE49-F238E27FC236}">
                  <a16:creationId xmlns:a16="http://schemas.microsoft.com/office/drawing/2014/main" id="{C8883641-4086-4F87-9E83-686AC77F0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51" y="4037013"/>
              <a:ext cx="1343025" cy="1171575"/>
            </a:xfrm>
            <a:custGeom>
              <a:avLst/>
              <a:gdLst>
                <a:gd name="T0" fmla="*/ 330 w 557"/>
                <a:gd name="T1" fmla="*/ 34 h 486"/>
                <a:gd name="T2" fmla="*/ 277 w 557"/>
                <a:gd name="T3" fmla="*/ 0 h 486"/>
                <a:gd name="T4" fmla="*/ 224 w 557"/>
                <a:gd name="T5" fmla="*/ 34 h 486"/>
                <a:gd name="T6" fmla="*/ 85 w 557"/>
                <a:gd name="T7" fmla="*/ 223 h 486"/>
                <a:gd name="T8" fmla="*/ 0 w 557"/>
                <a:gd name="T9" fmla="*/ 464 h 486"/>
                <a:gd name="T10" fmla="*/ 2 w 557"/>
                <a:gd name="T11" fmla="*/ 464 h 486"/>
                <a:gd name="T12" fmla="*/ 9 w 557"/>
                <a:gd name="T13" fmla="*/ 465 h 486"/>
                <a:gd name="T14" fmla="*/ 53 w 557"/>
                <a:gd name="T15" fmla="*/ 315 h 486"/>
                <a:gd name="T16" fmla="*/ 246 w 557"/>
                <a:gd name="T17" fmla="*/ 39 h 486"/>
                <a:gd name="T18" fmla="*/ 277 w 557"/>
                <a:gd name="T19" fmla="*/ 23 h 486"/>
                <a:gd name="T20" fmla="*/ 309 w 557"/>
                <a:gd name="T21" fmla="*/ 39 h 486"/>
                <a:gd name="T22" fmla="*/ 501 w 557"/>
                <a:gd name="T23" fmla="*/ 315 h 486"/>
                <a:gd name="T24" fmla="*/ 548 w 557"/>
                <a:gd name="T25" fmla="*/ 486 h 486"/>
                <a:gd name="T26" fmla="*/ 557 w 557"/>
                <a:gd name="T27" fmla="*/ 486 h 486"/>
                <a:gd name="T28" fmla="*/ 470 w 557"/>
                <a:gd name="T29" fmla="*/ 223 h 486"/>
                <a:gd name="T30" fmla="*/ 330 w 557"/>
                <a:gd name="T31" fmla="*/ 3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7" h="486">
                  <a:moveTo>
                    <a:pt x="330" y="34"/>
                  </a:moveTo>
                  <a:cubicBezTo>
                    <a:pt x="308" y="12"/>
                    <a:pt x="285" y="3"/>
                    <a:pt x="277" y="0"/>
                  </a:cubicBezTo>
                  <a:cubicBezTo>
                    <a:pt x="270" y="3"/>
                    <a:pt x="246" y="12"/>
                    <a:pt x="224" y="34"/>
                  </a:cubicBezTo>
                  <a:cubicBezTo>
                    <a:pt x="197" y="61"/>
                    <a:pt x="171" y="99"/>
                    <a:pt x="85" y="223"/>
                  </a:cubicBezTo>
                  <a:cubicBezTo>
                    <a:pt x="37" y="293"/>
                    <a:pt x="12" y="385"/>
                    <a:pt x="0" y="464"/>
                  </a:cubicBezTo>
                  <a:cubicBezTo>
                    <a:pt x="1" y="464"/>
                    <a:pt x="1" y="464"/>
                    <a:pt x="2" y="464"/>
                  </a:cubicBezTo>
                  <a:cubicBezTo>
                    <a:pt x="4" y="464"/>
                    <a:pt x="7" y="464"/>
                    <a:pt x="9" y="465"/>
                  </a:cubicBezTo>
                  <a:cubicBezTo>
                    <a:pt x="16" y="416"/>
                    <a:pt x="29" y="364"/>
                    <a:pt x="53" y="315"/>
                  </a:cubicBezTo>
                  <a:cubicBezTo>
                    <a:pt x="122" y="175"/>
                    <a:pt x="222" y="53"/>
                    <a:pt x="246" y="39"/>
                  </a:cubicBezTo>
                  <a:cubicBezTo>
                    <a:pt x="259" y="32"/>
                    <a:pt x="270" y="27"/>
                    <a:pt x="277" y="23"/>
                  </a:cubicBezTo>
                  <a:cubicBezTo>
                    <a:pt x="284" y="27"/>
                    <a:pt x="295" y="32"/>
                    <a:pt x="309" y="39"/>
                  </a:cubicBezTo>
                  <a:cubicBezTo>
                    <a:pt x="333" y="53"/>
                    <a:pt x="432" y="175"/>
                    <a:pt x="501" y="315"/>
                  </a:cubicBezTo>
                  <a:cubicBezTo>
                    <a:pt x="529" y="371"/>
                    <a:pt x="542" y="431"/>
                    <a:pt x="548" y="486"/>
                  </a:cubicBezTo>
                  <a:cubicBezTo>
                    <a:pt x="551" y="486"/>
                    <a:pt x="554" y="486"/>
                    <a:pt x="557" y="486"/>
                  </a:cubicBezTo>
                  <a:cubicBezTo>
                    <a:pt x="547" y="403"/>
                    <a:pt x="522" y="300"/>
                    <a:pt x="470" y="223"/>
                  </a:cubicBezTo>
                  <a:cubicBezTo>
                    <a:pt x="384" y="99"/>
                    <a:pt x="357" y="61"/>
                    <a:pt x="330" y="34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5" name="Picture 32">
              <a:extLst>
                <a:ext uri="{FF2B5EF4-FFF2-40B4-BE49-F238E27FC236}">
                  <a16:creationId xmlns:a16="http://schemas.microsoft.com/office/drawing/2014/main" id="{C6A53F4E-5C25-41FA-BB9C-F9BC92EFF6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0326" y="4024313"/>
              <a:ext cx="1358900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6" name="Freeform 33">
              <a:extLst>
                <a:ext uri="{FF2B5EF4-FFF2-40B4-BE49-F238E27FC236}">
                  <a16:creationId xmlns:a16="http://schemas.microsoft.com/office/drawing/2014/main" id="{9DC5056D-969D-4981-8DBB-A51E069F2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576" y="5157788"/>
              <a:ext cx="104775" cy="111125"/>
            </a:xfrm>
            <a:custGeom>
              <a:avLst/>
              <a:gdLst>
                <a:gd name="T0" fmla="*/ 43 w 43"/>
                <a:gd name="T1" fmla="*/ 35 h 46"/>
                <a:gd name="T2" fmla="*/ 36 w 43"/>
                <a:gd name="T3" fmla="*/ 0 h 46"/>
                <a:gd name="T4" fmla="*/ 0 w 43"/>
                <a:gd name="T5" fmla="*/ 6 h 46"/>
                <a:gd name="T6" fmla="*/ 10 w 43"/>
                <a:gd name="T7" fmla="*/ 46 h 46"/>
                <a:gd name="T8" fmla="*/ 43 w 43"/>
                <a:gd name="T9" fmla="*/ 3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6">
                  <a:moveTo>
                    <a:pt x="43" y="35"/>
                  </a:moveTo>
                  <a:cubicBezTo>
                    <a:pt x="40" y="24"/>
                    <a:pt x="38" y="12"/>
                    <a:pt x="36" y="0"/>
                  </a:cubicBezTo>
                  <a:cubicBezTo>
                    <a:pt x="24" y="2"/>
                    <a:pt x="12" y="3"/>
                    <a:pt x="0" y="6"/>
                  </a:cubicBezTo>
                  <a:cubicBezTo>
                    <a:pt x="3" y="19"/>
                    <a:pt x="7" y="33"/>
                    <a:pt x="10" y="46"/>
                  </a:cubicBezTo>
                  <a:cubicBezTo>
                    <a:pt x="21" y="42"/>
                    <a:pt x="32" y="38"/>
                    <a:pt x="43" y="35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7" name="Picture 34">
              <a:extLst>
                <a:ext uri="{FF2B5EF4-FFF2-40B4-BE49-F238E27FC236}">
                  <a16:creationId xmlns:a16="http://schemas.microsoft.com/office/drawing/2014/main" id="{CA00EFC4-38FA-4A5D-BC9A-643196709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463" y="5146676"/>
              <a:ext cx="122238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8" name="Freeform 35">
              <a:extLst>
                <a:ext uri="{FF2B5EF4-FFF2-40B4-BE49-F238E27FC236}">
                  <a16:creationId xmlns:a16="http://schemas.microsoft.com/office/drawing/2014/main" id="{0945A238-6B46-42AE-8941-5F6C63D63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101" y="5435601"/>
              <a:ext cx="47625" cy="312738"/>
            </a:xfrm>
            <a:custGeom>
              <a:avLst/>
              <a:gdLst>
                <a:gd name="T0" fmla="*/ 19 w 20"/>
                <a:gd name="T1" fmla="*/ 89 h 130"/>
                <a:gd name="T2" fmla="*/ 15 w 20"/>
                <a:gd name="T3" fmla="*/ 1 h 130"/>
                <a:gd name="T4" fmla="*/ 3 w 20"/>
                <a:gd name="T5" fmla="*/ 0 h 130"/>
                <a:gd name="T6" fmla="*/ 3 w 20"/>
                <a:gd name="T7" fmla="*/ 29 h 130"/>
                <a:gd name="T8" fmla="*/ 0 w 20"/>
                <a:gd name="T9" fmla="*/ 73 h 130"/>
                <a:gd name="T10" fmla="*/ 10 w 20"/>
                <a:gd name="T11" fmla="*/ 130 h 130"/>
                <a:gd name="T12" fmla="*/ 19 w 20"/>
                <a:gd name="T1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0">
                  <a:moveTo>
                    <a:pt x="19" y="89"/>
                  </a:moveTo>
                  <a:cubicBezTo>
                    <a:pt x="18" y="74"/>
                    <a:pt x="15" y="42"/>
                    <a:pt x="15" y="1"/>
                  </a:cubicBezTo>
                  <a:cubicBezTo>
                    <a:pt x="11" y="0"/>
                    <a:pt x="7" y="0"/>
                    <a:pt x="3" y="0"/>
                  </a:cubicBezTo>
                  <a:cubicBezTo>
                    <a:pt x="3" y="11"/>
                    <a:pt x="3" y="21"/>
                    <a:pt x="3" y="29"/>
                  </a:cubicBezTo>
                  <a:cubicBezTo>
                    <a:pt x="3" y="51"/>
                    <a:pt x="3" y="65"/>
                    <a:pt x="0" y="73"/>
                  </a:cubicBezTo>
                  <a:cubicBezTo>
                    <a:pt x="3" y="93"/>
                    <a:pt x="6" y="112"/>
                    <a:pt x="10" y="130"/>
                  </a:cubicBezTo>
                  <a:cubicBezTo>
                    <a:pt x="16" y="124"/>
                    <a:pt x="20" y="110"/>
                    <a:pt x="19" y="89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9" name="Picture 36">
              <a:extLst>
                <a:ext uri="{FF2B5EF4-FFF2-40B4-BE49-F238E27FC236}">
                  <a16:creationId xmlns:a16="http://schemas.microsoft.com/office/drawing/2014/main" id="{36BA718A-60D1-47A7-839D-614DCCB43B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8576" y="5422901"/>
              <a:ext cx="65088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0" name="Freeform 37">
              <a:extLst>
                <a:ext uri="{FF2B5EF4-FFF2-40B4-BE49-F238E27FC236}">
                  <a16:creationId xmlns:a16="http://schemas.microsoft.com/office/drawing/2014/main" id="{92CF43B9-9C69-46DA-B8AC-95E32AE22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1413" y="5462588"/>
              <a:ext cx="111125" cy="265113"/>
            </a:xfrm>
            <a:custGeom>
              <a:avLst/>
              <a:gdLst>
                <a:gd name="T0" fmla="*/ 0 w 46"/>
                <a:gd name="T1" fmla="*/ 14 h 110"/>
                <a:gd name="T2" fmla="*/ 46 w 46"/>
                <a:gd name="T3" fmla="*/ 110 h 110"/>
                <a:gd name="T4" fmla="*/ 32 w 46"/>
                <a:gd name="T5" fmla="*/ 20 h 110"/>
                <a:gd name="T6" fmla="*/ 25 w 46"/>
                <a:gd name="T7" fmla="*/ 0 h 110"/>
                <a:gd name="T8" fmla="*/ 0 w 46"/>
                <a:gd name="T9" fmla="*/ 1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10">
                  <a:moveTo>
                    <a:pt x="0" y="14"/>
                  </a:moveTo>
                  <a:cubicBezTo>
                    <a:pt x="17" y="62"/>
                    <a:pt x="34" y="99"/>
                    <a:pt x="46" y="110"/>
                  </a:cubicBezTo>
                  <a:cubicBezTo>
                    <a:pt x="41" y="82"/>
                    <a:pt x="36" y="52"/>
                    <a:pt x="32" y="20"/>
                  </a:cubicBezTo>
                  <a:cubicBezTo>
                    <a:pt x="30" y="14"/>
                    <a:pt x="27" y="7"/>
                    <a:pt x="25" y="0"/>
                  </a:cubicBezTo>
                  <a:cubicBezTo>
                    <a:pt x="17" y="4"/>
                    <a:pt x="8" y="9"/>
                    <a:pt x="0" y="14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91" name="Picture 38">
              <a:extLst>
                <a:ext uri="{FF2B5EF4-FFF2-40B4-BE49-F238E27FC236}">
                  <a16:creationId xmlns:a16="http://schemas.microsoft.com/office/drawing/2014/main" id="{53F667EE-8040-48EF-8AA9-9326EF5A72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0301" y="5448301"/>
              <a:ext cx="130175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2" name="Freeform 39">
              <a:extLst>
                <a:ext uri="{FF2B5EF4-FFF2-40B4-BE49-F238E27FC236}">
                  <a16:creationId xmlns:a16="http://schemas.microsoft.com/office/drawing/2014/main" id="{3C0A9B7E-2275-4B09-8BE4-D8DC8D663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5513388"/>
              <a:ext cx="104775" cy="214313"/>
            </a:xfrm>
            <a:custGeom>
              <a:avLst/>
              <a:gdLst>
                <a:gd name="T0" fmla="*/ 14 w 44"/>
                <a:gd name="T1" fmla="*/ 4 h 89"/>
                <a:gd name="T2" fmla="*/ 0 w 44"/>
                <a:gd name="T3" fmla="*/ 89 h 89"/>
                <a:gd name="T4" fmla="*/ 44 w 44"/>
                <a:gd name="T5" fmla="*/ 0 h 89"/>
                <a:gd name="T6" fmla="*/ 14 w 44"/>
                <a:gd name="T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9">
                  <a:moveTo>
                    <a:pt x="14" y="4"/>
                  </a:moveTo>
                  <a:cubicBezTo>
                    <a:pt x="10" y="34"/>
                    <a:pt x="5" y="63"/>
                    <a:pt x="0" y="89"/>
                  </a:cubicBezTo>
                  <a:cubicBezTo>
                    <a:pt x="12" y="78"/>
                    <a:pt x="27" y="45"/>
                    <a:pt x="44" y="0"/>
                  </a:cubicBezTo>
                  <a:cubicBezTo>
                    <a:pt x="33" y="1"/>
                    <a:pt x="23" y="2"/>
                    <a:pt x="14" y="4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93" name="Picture 40">
              <a:extLst>
                <a:ext uri="{FF2B5EF4-FFF2-40B4-BE49-F238E27FC236}">
                  <a16:creationId xmlns:a16="http://schemas.microsoft.com/office/drawing/2014/main" id="{DCF1A08F-D631-4599-AF48-0E4563A733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2726" y="5505451"/>
              <a:ext cx="122238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" name="Freeform 41">
              <a:extLst>
                <a:ext uri="{FF2B5EF4-FFF2-40B4-BE49-F238E27FC236}">
                  <a16:creationId xmlns:a16="http://schemas.microsoft.com/office/drawing/2014/main" id="{82CAF02B-C39A-4C98-AAA5-39640B9F0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476" y="5518151"/>
              <a:ext cx="49213" cy="230188"/>
            </a:xfrm>
            <a:custGeom>
              <a:avLst/>
              <a:gdLst>
                <a:gd name="T0" fmla="*/ 17 w 20"/>
                <a:gd name="T1" fmla="*/ 2 h 96"/>
                <a:gd name="T2" fmla="*/ 5 w 20"/>
                <a:gd name="T3" fmla="*/ 0 h 96"/>
                <a:gd name="T4" fmla="*/ 2 w 20"/>
                <a:gd name="T5" fmla="*/ 55 h 96"/>
                <a:gd name="T6" fmla="*/ 11 w 20"/>
                <a:gd name="T7" fmla="*/ 96 h 96"/>
                <a:gd name="T8" fmla="*/ 20 w 20"/>
                <a:gd name="T9" fmla="*/ 39 h 96"/>
                <a:gd name="T10" fmla="*/ 17 w 20"/>
                <a:gd name="T11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96">
                  <a:moveTo>
                    <a:pt x="17" y="2"/>
                  </a:moveTo>
                  <a:cubicBezTo>
                    <a:pt x="13" y="1"/>
                    <a:pt x="9" y="0"/>
                    <a:pt x="5" y="0"/>
                  </a:cubicBezTo>
                  <a:cubicBezTo>
                    <a:pt x="4" y="25"/>
                    <a:pt x="2" y="44"/>
                    <a:pt x="2" y="55"/>
                  </a:cubicBezTo>
                  <a:cubicBezTo>
                    <a:pt x="0" y="76"/>
                    <a:pt x="4" y="90"/>
                    <a:pt x="11" y="96"/>
                  </a:cubicBezTo>
                  <a:cubicBezTo>
                    <a:pt x="14" y="78"/>
                    <a:pt x="17" y="59"/>
                    <a:pt x="20" y="39"/>
                  </a:cubicBezTo>
                  <a:cubicBezTo>
                    <a:pt x="18" y="32"/>
                    <a:pt x="17" y="20"/>
                    <a:pt x="17" y="2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95" name="Picture 42">
              <a:extLst>
                <a:ext uri="{FF2B5EF4-FFF2-40B4-BE49-F238E27FC236}">
                  <a16:creationId xmlns:a16="http://schemas.microsoft.com/office/drawing/2014/main" id="{3EFCC9CC-9E1C-448F-9917-D17BE7D67D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7951" y="5503863"/>
              <a:ext cx="65088" cy="252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6" name="Freeform 43">
              <a:extLst>
                <a:ext uri="{FF2B5EF4-FFF2-40B4-BE49-F238E27FC236}">
                  <a16:creationId xmlns:a16="http://schemas.microsoft.com/office/drawing/2014/main" id="{E54B7E02-6498-42BD-BBCF-A915276EE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6" y="5407026"/>
              <a:ext cx="28575" cy="103188"/>
            </a:xfrm>
            <a:custGeom>
              <a:avLst/>
              <a:gdLst>
                <a:gd name="T0" fmla="*/ 12 w 12"/>
                <a:gd name="T1" fmla="*/ 0 h 43"/>
                <a:gd name="T2" fmla="*/ 1 w 12"/>
                <a:gd name="T3" fmla="*/ 1 h 43"/>
                <a:gd name="T4" fmla="*/ 0 w 12"/>
                <a:gd name="T5" fmla="*/ 42 h 43"/>
                <a:gd name="T6" fmla="*/ 12 w 12"/>
                <a:gd name="T7" fmla="*/ 43 h 43"/>
                <a:gd name="T8" fmla="*/ 12 w 12"/>
                <a:gd name="T9" fmla="*/ 41 h 43"/>
                <a:gd name="T10" fmla="*/ 12 w 12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cubicBezTo>
                    <a:pt x="8" y="1"/>
                    <a:pt x="4" y="1"/>
                    <a:pt x="1" y="1"/>
                  </a:cubicBezTo>
                  <a:cubicBezTo>
                    <a:pt x="1" y="16"/>
                    <a:pt x="1" y="29"/>
                    <a:pt x="0" y="42"/>
                  </a:cubicBezTo>
                  <a:cubicBezTo>
                    <a:pt x="4" y="42"/>
                    <a:pt x="8" y="42"/>
                    <a:pt x="12" y="43"/>
                  </a:cubicBezTo>
                  <a:cubicBezTo>
                    <a:pt x="12" y="42"/>
                    <a:pt x="12" y="42"/>
                    <a:pt x="12" y="41"/>
                  </a:cubicBezTo>
                  <a:cubicBezTo>
                    <a:pt x="12" y="30"/>
                    <a:pt x="12" y="17"/>
                    <a:pt x="12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97" name="Picture 44">
              <a:extLst>
                <a:ext uri="{FF2B5EF4-FFF2-40B4-BE49-F238E27FC236}">
                  <a16:creationId xmlns:a16="http://schemas.microsoft.com/office/drawing/2014/main" id="{8A70A754-DC6F-498F-9C52-B003546B0B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51" y="5394326"/>
              <a:ext cx="508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8" name="Freeform 45">
              <a:extLst>
                <a:ext uri="{FF2B5EF4-FFF2-40B4-BE49-F238E27FC236}">
                  <a16:creationId xmlns:a16="http://schemas.microsoft.com/office/drawing/2014/main" id="{240BDE26-DEC4-4304-9BCC-257928A44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9213" y="5230813"/>
              <a:ext cx="31750" cy="115888"/>
            </a:xfrm>
            <a:custGeom>
              <a:avLst/>
              <a:gdLst>
                <a:gd name="T0" fmla="*/ 4 w 13"/>
                <a:gd name="T1" fmla="*/ 0 h 48"/>
                <a:gd name="T2" fmla="*/ 0 w 13"/>
                <a:gd name="T3" fmla="*/ 48 h 48"/>
                <a:gd name="T4" fmla="*/ 10 w 13"/>
                <a:gd name="T5" fmla="*/ 48 h 48"/>
                <a:gd name="T6" fmla="*/ 13 w 13"/>
                <a:gd name="T7" fmla="*/ 1 h 48"/>
                <a:gd name="T8" fmla="*/ 4 w 13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8">
                  <a:moveTo>
                    <a:pt x="4" y="0"/>
                  </a:moveTo>
                  <a:cubicBezTo>
                    <a:pt x="2" y="17"/>
                    <a:pt x="1" y="33"/>
                    <a:pt x="0" y="48"/>
                  </a:cubicBezTo>
                  <a:cubicBezTo>
                    <a:pt x="3" y="48"/>
                    <a:pt x="7" y="48"/>
                    <a:pt x="10" y="48"/>
                  </a:cubicBezTo>
                  <a:cubicBezTo>
                    <a:pt x="11" y="33"/>
                    <a:pt x="12" y="17"/>
                    <a:pt x="13" y="1"/>
                  </a:cubicBezTo>
                  <a:cubicBezTo>
                    <a:pt x="10" y="0"/>
                    <a:pt x="7" y="0"/>
                    <a:pt x="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99" name="Picture 46">
              <a:extLst>
                <a:ext uri="{FF2B5EF4-FFF2-40B4-BE49-F238E27FC236}">
                  <a16:creationId xmlns:a16="http://schemas.microsoft.com/office/drawing/2014/main" id="{0A5B73A4-8F44-4CF1-BB12-BA8B03BC74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8101" y="5218113"/>
              <a:ext cx="5080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0" name="Freeform 47">
              <a:extLst>
                <a:ext uri="{FF2B5EF4-FFF2-40B4-BE49-F238E27FC236}">
                  <a16:creationId xmlns:a16="http://schemas.microsoft.com/office/drawing/2014/main" id="{BBCFB01A-1FCF-4CC6-9BBE-B622E4FE6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076" y="5370513"/>
              <a:ext cx="92075" cy="112713"/>
            </a:xfrm>
            <a:custGeom>
              <a:avLst/>
              <a:gdLst>
                <a:gd name="T0" fmla="*/ 0 w 38"/>
                <a:gd name="T1" fmla="*/ 11 h 47"/>
                <a:gd name="T2" fmla="*/ 12 w 38"/>
                <a:gd name="T3" fmla="*/ 47 h 47"/>
                <a:gd name="T4" fmla="*/ 38 w 38"/>
                <a:gd name="T5" fmla="*/ 33 h 47"/>
                <a:gd name="T6" fmla="*/ 29 w 38"/>
                <a:gd name="T7" fmla="*/ 0 h 47"/>
                <a:gd name="T8" fmla="*/ 0 w 38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11"/>
                  </a:moveTo>
                  <a:cubicBezTo>
                    <a:pt x="4" y="23"/>
                    <a:pt x="8" y="36"/>
                    <a:pt x="12" y="47"/>
                  </a:cubicBezTo>
                  <a:cubicBezTo>
                    <a:pt x="21" y="42"/>
                    <a:pt x="29" y="38"/>
                    <a:pt x="38" y="33"/>
                  </a:cubicBezTo>
                  <a:cubicBezTo>
                    <a:pt x="35" y="23"/>
                    <a:pt x="32" y="12"/>
                    <a:pt x="29" y="0"/>
                  </a:cubicBezTo>
                  <a:cubicBezTo>
                    <a:pt x="19" y="3"/>
                    <a:pt x="10" y="7"/>
                    <a:pt x="0" y="1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1" name="Picture 48">
              <a:extLst>
                <a:ext uri="{FF2B5EF4-FFF2-40B4-BE49-F238E27FC236}">
                  <a16:creationId xmlns:a16="http://schemas.microsoft.com/office/drawing/2014/main" id="{4FF22DDB-6924-44F5-BE04-2F263BDFC3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8551" y="5362576"/>
              <a:ext cx="107950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2" name="Freeform 49">
              <a:extLst>
                <a:ext uri="{FF2B5EF4-FFF2-40B4-BE49-F238E27FC236}">
                  <a16:creationId xmlns:a16="http://schemas.microsoft.com/office/drawing/2014/main" id="{3DDA5C09-E904-4A41-8E32-D2ACA7393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6" y="5313363"/>
              <a:ext cx="28575" cy="85725"/>
            </a:xfrm>
            <a:custGeom>
              <a:avLst/>
              <a:gdLst>
                <a:gd name="T0" fmla="*/ 0 w 12"/>
                <a:gd name="T1" fmla="*/ 1 h 36"/>
                <a:gd name="T2" fmla="*/ 1 w 12"/>
                <a:gd name="T3" fmla="*/ 36 h 36"/>
                <a:gd name="T4" fmla="*/ 12 w 12"/>
                <a:gd name="T5" fmla="*/ 35 h 36"/>
                <a:gd name="T6" fmla="*/ 9 w 12"/>
                <a:gd name="T7" fmla="*/ 0 h 36"/>
                <a:gd name="T8" fmla="*/ 0 w 12"/>
                <a:gd name="T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6">
                  <a:moveTo>
                    <a:pt x="0" y="1"/>
                  </a:moveTo>
                  <a:cubicBezTo>
                    <a:pt x="0" y="13"/>
                    <a:pt x="1" y="24"/>
                    <a:pt x="1" y="36"/>
                  </a:cubicBezTo>
                  <a:cubicBezTo>
                    <a:pt x="4" y="35"/>
                    <a:pt x="8" y="35"/>
                    <a:pt x="12" y="35"/>
                  </a:cubicBezTo>
                  <a:cubicBezTo>
                    <a:pt x="11" y="24"/>
                    <a:pt x="10" y="13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3" name="Picture 50">
              <a:extLst>
                <a:ext uri="{FF2B5EF4-FFF2-40B4-BE49-F238E27FC236}">
                  <a16:creationId xmlns:a16="http://schemas.microsoft.com/office/drawing/2014/main" id="{FC1610FD-199F-446F-8F32-C19A1756A3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476" y="5305426"/>
              <a:ext cx="508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" name="Freeform 51">
              <a:extLst>
                <a:ext uri="{FF2B5EF4-FFF2-40B4-BE49-F238E27FC236}">
                  <a16:creationId xmlns:a16="http://schemas.microsoft.com/office/drawing/2014/main" id="{6411C382-E079-4D9B-BD76-97A7490AE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13" y="5197476"/>
              <a:ext cx="107950" cy="95250"/>
            </a:xfrm>
            <a:custGeom>
              <a:avLst/>
              <a:gdLst>
                <a:gd name="T0" fmla="*/ 34 w 45"/>
                <a:gd name="T1" fmla="*/ 40 h 40"/>
                <a:gd name="T2" fmla="*/ 45 w 45"/>
                <a:gd name="T3" fmla="*/ 0 h 40"/>
                <a:gd name="T4" fmla="*/ 8 w 45"/>
                <a:gd name="T5" fmla="*/ 2 h 40"/>
                <a:gd name="T6" fmla="*/ 0 w 45"/>
                <a:gd name="T7" fmla="*/ 40 h 40"/>
                <a:gd name="T8" fmla="*/ 34 w 45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34" y="40"/>
                  </a:moveTo>
                  <a:cubicBezTo>
                    <a:pt x="38" y="27"/>
                    <a:pt x="42" y="14"/>
                    <a:pt x="45" y="0"/>
                  </a:cubicBezTo>
                  <a:cubicBezTo>
                    <a:pt x="33" y="0"/>
                    <a:pt x="20" y="0"/>
                    <a:pt x="8" y="2"/>
                  </a:cubicBezTo>
                  <a:cubicBezTo>
                    <a:pt x="6" y="15"/>
                    <a:pt x="3" y="28"/>
                    <a:pt x="0" y="40"/>
                  </a:cubicBezTo>
                  <a:cubicBezTo>
                    <a:pt x="11" y="39"/>
                    <a:pt x="23" y="39"/>
                    <a:pt x="34" y="4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5" name="Picture 52">
              <a:extLst>
                <a:ext uri="{FF2B5EF4-FFF2-40B4-BE49-F238E27FC236}">
                  <a16:creationId xmlns:a16="http://schemas.microsoft.com/office/drawing/2014/main" id="{9842F2C0-16FD-4179-B83B-466FE40703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6388" y="5184776"/>
              <a:ext cx="130175" cy="115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" name="Freeform 53">
              <a:extLst>
                <a:ext uri="{FF2B5EF4-FFF2-40B4-BE49-F238E27FC236}">
                  <a16:creationId xmlns:a16="http://schemas.microsoft.com/office/drawing/2014/main" id="{2F45F87D-8B76-4123-9756-C02894ED8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4738" y="5253038"/>
              <a:ext cx="100013" cy="131763"/>
            </a:xfrm>
            <a:custGeom>
              <a:avLst/>
              <a:gdLst>
                <a:gd name="T0" fmla="*/ 0 w 42"/>
                <a:gd name="T1" fmla="*/ 11 h 55"/>
                <a:gd name="T2" fmla="*/ 13 w 42"/>
                <a:gd name="T3" fmla="*/ 55 h 55"/>
                <a:gd name="T4" fmla="*/ 42 w 42"/>
                <a:gd name="T5" fmla="*/ 45 h 55"/>
                <a:gd name="T6" fmla="*/ 31 w 42"/>
                <a:gd name="T7" fmla="*/ 0 h 55"/>
                <a:gd name="T8" fmla="*/ 0 w 42"/>
                <a:gd name="T9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5">
                  <a:moveTo>
                    <a:pt x="0" y="11"/>
                  </a:moveTo>
                  <a:cubicBezTo>
                    <a:pt x="4" y="26"/>
                    <a:pt x="8" y="41"/>
                    <a:pt x="13" y="55"/>
                  </a:cubicBezTo>
                  <a:cubicBezTo>
                    <a:pt x="22" y="51"/>
                    <a:pt x="32" y="47"/>
                    <a:pt x="42" y="45"/>
                  </a:cubicBezTo>
                  <a:cubicBezTo>
                    <a:pt x="38" y="31"/>
                    <a:pt x="35" y="16"/>
                    <a:pt x="31" y="0"/>
                  </a:cubicBezTo>
                  <a:cubicBezTo>
                    <a:pt x="21" y="3"/>
                    <a:pt x="10" y="7"/>
                    <a:pt x="0" y="1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7" name="Picture 54">
              <a:extLst>
                <a:ext uri="{FF2B5EF4-FFF2-40B4-BE49-F238E27FC236}">
                  <a16:creationId xmlns:a16="http://schemas.microsoft.com/office/drawing/2014/main" id="{CB3FC7D1-05C6-40BE-838A-939CBCB3EF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2038" y="5241926"/>
              <a:ext cx="1222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" name="Freeform 55">
              <a:extLst>
                <a:ext uri="{FF2B5EF4-FFF2-40B4-BE49-F238E27FC236}">
                  <a16:creationId xmlns:a16="http://schemas.microsoft.com/office/drawing/2014/main" id="{061D94C7-DA32-4F78-A17B-9391C582C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13" y="5165726"/>
              <a:ext cx="26988" cy="55563"/>
            </a:xfrm>
            <a:custGeom>
              <a:avLst/>
              <a:gdLst>
                <a:gd name="T0" fmla="*/ 9 w 11"/>
                <a:gd name="T1" fmla="*/ 23 h 23"/>
                <a:gd name="T2" fmla="*/ 11 w 11"/>
                <a:gd name="T3" fmla="*/ 1 h 23"/>
                <a:gd name="T4" fmla="*/ 5 w 11"/>
                <a:gd name="T5" fmla="*/ 0 h 23"/>
                <a:gd name="T6" fmla="*/ 3 w 11"/>
                <a:gd name="T7" fmla="*/ 0 h 23"/>
                <a:gd name="T8" fmla="*/ 0 w 11"/>
                <a:gd name="T9" fmla="*/ 22 h 23"/>
                <a:gd name="T10" fmla="*/ 9 w 11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3">
                  <a:moveTo>
                    <a:pt x="9" y="23"/>
                  </a:moveTo>
                  <a:cubicBezTo>
                    <a:pt x="9" y="16"/>
                    <a:pt x="10" y="9"/>
                    <a:pt x="11" y="1"/>
                  </a:cubicBezTo>
                  <a:cubicBezTo>
                    <a:pt x="9" y="1"/>
                    <a:pt x="7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8"/>
                    <a:pt x="1" y="15"/>
                    <a:pt x="0" y="22"/>
                  </a:cubicBezTo>
                  <a:cubicBezTo>
                    <a:pt x="3" y="23"/>
                    <a:pt x="6" y="23"/>
                    <a:pt x="9" y="23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9" name="Picture 56">
              <a:extLst>
                <a:ext uri="{FF2B5EF4-FFF2-40B4-BE49-F238E27FC236}">
                  <a16:creationId xmlns:a16="http://schemas.microsoft.com/office/drawing/2014/main" id="{E826C890-E8DC-4B18-9185-D2480632ED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213" y="5157788"/>
              <a:ext cx="4445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" name="Freeform 57">
              <a:extLst>
                <a:ext uri="{FF2B5EF4-FFF2-40B4-BE49-F238E27FC236}">
                  <a16:creationId xmlns:a16="http://schemas.microsoft.com/office/drawing/2014/main" id="{E1C2580B-54C4-4A8F-BAFD-07512E2F3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2238" y="5218113"/>
              <a:ext cx="30163" cy="84138"/>
            </a:xfrm>
            <a:custGeom>
              <a:avLst/>
              <a:gdLst>
                <a:gd name="T0" fmla="*/ 12 w 12"/>
                <a:gd name="T1" fmla="*/ 35 h 35"/>
                <a:gd name="T2" fmla="*/ 9 w 12"/>
                <a:gd name="T3" fmla="*/ 0 h 35"/>
                <a:gd name="T4" fmla="*/ 0 w 12"/>
                <a:gd name="T5" fmla="*/ 1 h 35"/>
                <a:gd name="T6" fmla="*/ 2 w 12"/>
                <a:gd name="T7" fmla="*/ 35 h 35"/>
                <a:gd name="T8" fmla="*/ 12 w 12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5">
                  <a:moveTo>
                    <a:pt x="12" y="35"/>
                  </a:moveTo>
                  <a:cubicBezTo>
                    <a:pt x="11" y="24"/>
                    <a:pt x="10" y="12"/>
                    <a:pt x="9" y="0"/>
                  </a:cubicBezTo>
                  <a:cubicBezTo>
                    <a:pt x="6" y="0"/>
                    <a:pt x="3" y="1"/>
                    <a:pt x="0" y="1"/>
                  </a:cubicBezTo>
                  <a:cubicBezTo>
                    <a:pt x="1" y="13"/>
                    <a:pt x="2" y="24"/>
                    <a:pt x="2" y="35"/>
                  </a:cubicBezTo>
                  <a:cubicBezTo>
                    <a:pt x="6" y="35"/>
                    <a:pt x="9" y="35"/>
                    <a:pt x="12" y="35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1" name="Picture 58">
              <a:extLst>
                <a:ext uri="{FF2B5EF4-FFF2-40B4-BE49-F238E27FC236}">
                  <a16:creationId xmlns:a16="http://schemas.microsoft.com/office/drawing/2014/main" id="{418A7D0A-3035-4722-89C3-BAD1DA05EE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1126" y="5211763"/>
              <a:ext cx="508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" name="Freeform 59">
              <a:extLst>
                <a:ext uri="{FF2B5EF4-FFF2-40B4-BE49-F238E27FC236}">
                  <a16:creationId xmlns:a16="http://schemas.microsoft.com/office/drawing/2014/main" id="{376F7147-34ED-4DF5-98AC-5A1F0F840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76" y="5383213"/>
              <a:ext cx="114300" cy="127000"/>
            </a:xfrm>
            <a:custGeom>
              <a:avLst/>
              <a:gdLst>
                <a:gd name="T0" fmla="*/ 15 w 47"/>
                <a:gd name="T1" fmla="*/ 3 h 53"/>
                <a:gd name="T2" fmla="*/ 0 w 47"/>
                <a:gd name="T3" fmla="*/ 53 h 53"/>
                <a:gd name="T4" fmla="*/ 0 w 47"/>
                <a:gd name="T5" fmla="*/ 53 h 53"/>
                <a:gd name="T6" fmla="*/ 30 w 47"/>
                <a:gd name="T7" fmla="*/ 50 h 53"/>
                <a:gd name="T8" fmla="*/ 47 w 47"/>
                <a:gd name="T9" fmla="*/ 0 h 53"/>
                <a:gd name="T10" fmla="*/ 15 w 47"/>
                <a:gd name="T11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53">
                  <a:moveTo>
                    <a:pt x="15" y="3"/>
                  </a:moveTo>
                  <a:cubicBezTo>
                    <a:pt x="9" y="23"/>
                    <a:pt x="4" y="40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9" y="52"/>
                    <a:pt x="20" y="50"/>
                    <a:pt x="30" y="50"/>
                  </a:cubicBezTo>
                  <a:cubicBezTo>
                    <a:pt x="36" y="35"/>
                    <a:pt x="41" y="18"/>
                    <a:pt x="47" y="0"/>
                  </a:cubicBezTo>
                  <a:cubicBezTo>
                    <a:pt x="36" y="0"/>
                    <a:pt x="25" y="1"/>
                    <a:pt x="15" y="3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3" name="Picture 60">
              <a:extLst>
                <a:ext uri="{FF2B5EF4-FFF2-40B4-BE49-F238E27FC236}">
                  <a16:creationId xmlns:a16="http://schemas.microsoft.com/office/drawing/2014/main" id="{81F32A6B-29F4-431B-9C6D-8FADEB1EF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6063" y="5375276"/>
              <a:ext cx="130175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" name="Freeform 61">
              <a:extLst>
                <a:ext uri="{FF2B5EF4-FFF2-40B4-BE49-F238E27FC236}">
                  <a16:creationId xmlns:a16="http://schemas.microsoft.com/office/drawing/2014/main" id="{B5086A66-7895-4AF5-8B63-2F99E69C2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4451" y="5356226"/>
              <a:ext cx="30163" cy="69850"/>
            </a:xfrm>
            <a:custGeom>
              <a:avLst/>
              <a:gdLst>
                <a:gd name="T0" fmla="*/ 12 w 12"/>
                <a:gd name="T1" fmla="*/ 1 h 29"/>
                <a:gd name="T2" fmla="*/ 2 w 12"/>
                <a:gd name="T3" fmla="*/ 0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9">
                  <a:moveTo>
                    <a:pt x="12" y="1"/>
                  </a:moveTo>
                  <a:cubicBezTo>
                    <a:pt x="8" y="1"/>
                    <a:pt x="5" y="0"/>
                    <a:pt x="2" y="0"/>
                  </a:cubicBezTo>
                  <a:cubicBezTo>
                    <a:pt x="1" y="11"/>
                    <a:pt x="1" y="20"/>
                    <a:pt x="0" y="29"/>
                  </a:cubicBezTo>
                  <a:cubicBezTo>
                    <a:pt x="4" y="29"/>
                    <a:pt x="8" y="29"/>
                    <a:pt x="12" y="29"/>
                  </a:cubicBezTo>
                  <a:cubicBezTo>
                    <a:pt x="11" y="20"/>
                    <a:pt x="12" y="11"/>
                    <a:pt x="12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5" name="Picture 62">
              <a:extLst>
                <a:ext uri="{FF2B5EF4-FFF2-40B4-BE49-F238E27FC236}">
                  <a16:creationId xmlns:a16="http://schemas.microsoft.com/office/drawing/2014/main" id="{E38CE97C-6D23-4945-A032-30166BFF24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4926" y="5348288"/>
              <a:ext cx="50800" cy="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" name="Freeform 63">
              <a:extLst>
                <a:ext uri="{FF2B5EF4-FFF2-40B4-BE49-F238E27FC236}">
                  <a16:creationId xmlns:a16="http://schemas.microsoft.com/office/drawing/2014/main" id="{8DF63540-EBC4-44C1-99C5-E5FF336C4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6863" y="5300663"/>
              <a:ext cx="98425" cy="77788"/>
            </a:xfrm>
            <a:custGeom>
              <a:avLst/>
              <a:gdLst>
                <a:gd name="T0" fmla="*/ 32 w 41"/>
                <a:gd name="T1" fmla="*/ 29 h 32"/>
                <a:gd name="T2" fmla="*/ 41 w 41"/>
                <a:gd name="T3" fmla="*/ 1 h 32"/>
                <a:gd name="T4" fmla="*/ 7 w 41"/>
                <a:gd name="T5" fmla="*/ 1 h 32"/>
                <a:gd name="T6" fmla="*/ 0 w 41"/>
                <a:gd name="T7" fmla="*/ 32 h 32"/>
                <a:gd name="T8" fmla="*/ 32 w 41"/>
                <a:gd name="T9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32" y="29"/>
                  </a:moveTo>
                  <a:cubicBezTo>
                    <a:pt x="35" y="20"/>
                    <a:pt x="38" y="11"/>
                    <a:pt x="41" y="1"/>
                  </a:cubicBezTo>
                  <a:cubicBezTo>
                    <a:pt x="30" y="1"/>
                    <a:pt x="18" y="0"/>
                    <a:pt x="7" y="1"/>
                  </a:cubicBezTo>
                  <a:cubicBezTo>
                    <a:pt x="5" y="12"/>
                    <a:pt x="2" y="22"/>
                    <a:pt x="0" y="32"/>
                  </a:cubicBezTo>
                  <a:cubicBezTo>
                    <a:pt x="10" y="30"/>
                    <a:pt x="21" y="29"/>
                    <a:pt x="32" y="29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7" name="Picture 64">
              <a:extLst>
                <a:ext uri="{FF2B5EF4-FFF2-40B4-BE49-F238E27FC236}">
                  <a16:creationId xmlns:a16="http://schemas.microsoft.com/office/drawing/2014/main" id="{01EF5450-BF79-4DB4-ABE0-7CC91D84DD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4163" y="5292726"/>
              <a:ext cx="115888" cy="95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" name="Freeform 65">
              <a:extLst>
                <a:ext uri="{FF2B5EF4-FFF2-40B4-BE49-F238E27FC236}">
                  <a16:creationId xmlns:a16="http://schemas.microsoft.com/office/drawing/2014/main" id="{8282E097-5C67-4C5D-9C67-57C3CBAFC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513" y="2339976"/>
              <a:ext cx="2419350" cy="1241425"/>
            </a:xfrm>
            <a:custGeom>
              <a:avLst/>
              <a:gdLst>
                <a:gd name="T0" fmla="*/ 209 w 1003"/>
                <a:gd name="T1" fmla="*/ 514 h 515"/>
                <a:gd name="T2" fmla="*/ 120 w 1003"/>
                <a:gd name="T3" fmla="*/ 314 h 515"/>
                <a:gd name="T4" fmla="*/ 126 w 1003"/>
                <a:gd name="T5" fmla="*/ 121 h 515"/>
                <a:gd name="T6" fmla="*/ 320 w 1003"/>
                <a:gd name="T7" fmla="*/ 145 h 515"/>
                <a:gd name="T8" fmla="*/ 492 w 1003"/>
                <a:gd name="T9" fmla="*/ 166 h 515"/>
                <a:gd name="T10" fmla="*/ 511 w 1003"/>
                <a:gd name="T11" fmla="*/ 166 h 515"/>
                <a:gd name="T12" fmla="*/ 683 w 1003"/>
                <a:gd name="T13" fmla="*/ 145 h 515"/>
                <a:gd name="T14" fmla="*/ 877 w 1003"/>
                <a:gd name="T15" fmla="*/ 121 h 515"/>
                <a:gd name="T16" fmla="*/ 883 w 1003"/>
                <a:gd name="T17" fmla="*/ 314 h 515"/>
                <a:gd name="T18" fmla="*/ 793 w 1003"/>
                <a:gd name="T19" fmla="*/ 514 h 515"/>
                <a:gd name="T20" fmla="*/ 864 w 1003"/>
                <a:gd name="T21" fmla="*/ 515 h 515"/>
                <a:gd name="T22" fmla="*/ 879 w 1003"/>
                <a:gd name="T23" fmla="*/ 445 h 515"/>
                <a:gd name="T24" fmla="*/ 945 w 1003"/>
                <a:gd name="T25" fmla="*/ 264 h 515"/>
                <a:gd name="T26" fmla="*/ 916 w 1003"/>
                <a:gd name="T27" fmla="*/ 25 h 515"/>
                <a:gd name="T28" fmla="*/ 700 w 1003"/>
                <a:gd name="T29" fmla="*/ 65 h 515"/>
                <a:gd name="T30" fmla="*/ 502 w 1003"/>
                <a:gd name="T31" fmla="*/ 92 h 515"/>
                <a:gd name="T32" fmla="*/ 500 w 1003"/>
                <a:gd name="T33" fmla="*/ 92 h 515"/>
                <a:gd name="T34" fmla="*/ 303 w 1003"/>
                <a:gd name="T35" fmla="*/ 65 h 515"/>
                <a:gd name="T36" fmla="*/ 87 w 1003"/>
                <a:gd name="T37" fmla="*/ 25 h 515"/>
                <a:gd name="T38" fmla="*/ 58 w 1003"/>
                <a:gd name="T39" fmla="*/ 264 h 515"/>
                <a:gd name="T40" fmla="*/ 123 w 1003"/>
                <a:gd name="T41" fmla="*/ 445 h 515"/>
                <a:gd name="T42" fmla="*/ 138 w 1003"/>
                <a:gd name="T43" fmla="*/ 515 h 515"/>
                <a:gd name="T44" fmla="*/ 209 w 1003"/>
                <a:gd name="T45" fmla="*/ 514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3" h="515">
                  <a:moveTo>
                    <a:pt x="209" y="514"/>
                  </a:moveTo>
                  <a:cubicBezTo>
                    <a:pt x="199" y="461"/>
                    <a:pt x="155" y="399"/>
                    <a:pt x="120" y="314"/>
                  </a:cubicBezTo>
                  <a:cubicBezTo>
                    <a:pt x="76" y="210"/>
                    <a:pt x="86" y="158"/>
                    <a:pt x="126" y="121"/>
                  </a:cubicBezTo>
                  <a:cubicBezTo>
                    <a:pt x="166" y="85"/>
                    <a:pt x="272" y="124"/>
                    <a:pt x="320" y="145"/>
                  </a:cubicBezTo>
                  <a:cubicBezTo>
                    <a:pt x="367" y="165"/>
                    <a:pt x="492" y="166"/>
                    <a:pt x="492" y="166"/>
                  </a:cubicBezTo>
                  <a:cubicBezTo>
                    <a:pt x="511" y="166"/>
                    <a:pt x="511" y="166"/>
                    <a:pt x="511" y="166"/>
                  </a:cubicBezTo>
                  <a:cubicBezTo>
                    <a:pt x="511" y="166"/>
                    <a:pt x="636" y="165"/>
                    <a:pt x="683" y="145"/>
                  </a:cubicBezTo>
                  <a:cubicBezTo>
                    <a:pt x="730" y="124"/>
                    <a:pt x="837" y="85"/>
                    <a:pt x="877" y="121"/>
                  </a:cubicBezTo>
                  <a:cubicBezTo>
                    <a:pt x="917" y="158"/>
                    <a:pt x="926" y="210"/>
                    <a:pt x="883" y="314"/>
                  </a:cubicBezTo>
                  <a:cubicBezTo>
                    <a:pt x="847" y="399"/>
                    <a:pt x="803" y="461"/>
                    <a:pt x="793" y="514"/>
                  </a:cubicBezTo>
                  <a:cubicBezTo>
                    <a:pt x="864" y="515"/>
                    <a:pt x="864" y="515"/>
                    <a:pt x="864" y="515"/>
                  </a:cubicBezTo>
                  <a:cubicBezTo>
                    <a:pt x="864" y="489"/>
                    <a:pt x="870" y="467"/>
                    <a:pt x="879" y="445"/>
                  </a:cubicBezTo>
                  <a:cubicBezTo>
                    <a:pt x="893" y="400"/>
                    <a:pt x="916" y="352"/>
                    <a:pt x="945" y="264"/>
                  </a:cubicBezTo>
                  <a:cubicBezTo>
                    <a:pt x="1003" y="85"/>
                    <a:pt x="962" y="48"/>
                    <a:pt x="916" y="25"/>
                  </a:cubicBezTo>
                  <a:cubicBezTo>
                    <a:pt x="866" y="0"/>
                    <a:pt x="748" y="43"/>
                    <a:pt x="700" y="65"/>
                  </a:cubicBezTo>
                  <a:cubicBezTo>
                    <a:pt x="651" y="86"/>
                    <a:pt x="502" y="92"/>
                    <a:pt x="502" y="92"/>
                  </a:cubicBezTo>
                  <a:cubicBezTo>
                    <a:pt x="500" y="92"/>
                    <a:pt x="500" y="92"/>
                    <a:pt x="500" y="92"/>
                  </a:cubicBezTo>
                  <a:cubicBezTo>
                    <a:pt x="500" y="92"/>
                    <a:pt x="351" y="86"/>
                    <a:pt x="303" y="65"/>
                  </a:cubicBezTo>
                  <a:cubicBezTo>
                    <a:pt x="254" y="43"/>
                    <a:pt x="136" y="0"/>
                    <a:pt x="87" y="25"/>
                  </a:cubicBezTo>
                  <a:cubicBezTo>
                    <a:pt x="40" y="48"/>
                    <a:pt x="0" y="85"/>
                    <a:pt x="58" y="264"/>
                  </a:cubicBezTo>
                  <a:cubicBezTo>
                    <a:pt x="86" y="352"/>
                    <a:pt x="109" y="400"/>
                    <a:pt x="123" y="445"/>
                  </a:cubicBezTo>
                  <a:cubicBezTo>
                    <a:pt x="132" y="467"/>
                    <a:pt x="138" y="489"/>
                    <a:pt x="138" y="515"/>
                  </a:cubicBezTo>
                  <a:lnTo>
                    <a:pt x="209" y="5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9" name="Picture 66">
              <a:extLst>
                <a:ext uri="{FF2B5EF4-FFF2-40B4-BE49-F238E27FC236}">
                  <a16:creationId xmlns:a16="http://schemas.microsoft.com/office/drawing/2014/main" id="{6387B1A0-69A4-4C54-9BBB-8B8C508828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7401" y="2330451"/>
              <a:ext cx="2436813" cy="1257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" name="Freeform 67">
              <a:extLst>
                <a:ext uri="{FF2B5EF4-FFF2-40B4-BE49-F238E27FC236}">
                  <a16:creationId xmlns:a16="http://schemas.microsoft.com/office/drawing/2014/main" id="{B17640F7-B9E5-48C5-A3A9-ED01040D9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1" y="5522913"/>
              <a:ext cx="19050" cy="88900"/>
            </a:xfrm>
            <a:custGeom>
              <a:avLst/>
              <a:gdLst>
                <a:gd name="T0" fmla="*/ 3 w 8"/>
                <a:gd name="T1" fmla="*/ 37 h 37"/>
                <a:gd name="T2" fmla="*/ 8 w 8"/>
                <a:gd name="T3" fmla="*/ 1 h 37"/>
                <a:gd name="T4" fmla="*/ 0 w 8"/>
                <a:gd name="T5" fmla="*/ 0 h 37"/>
                <a:gd name="T6" fmla="*/ 3 w 8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7">
                  <a:moveTo>
                    <a:pt x="3" y="37"/>
                  </a:moveTo>
                  <a:cubicBezTo>
                    <a:pt x="5" y="25"/>
                    <a:pt x="6" y="13"/>
                    <a:pt x="8" y="1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18"/>
                    <a:pt x="1" y="30"/>
                    <a:pt x="3" y="37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68">
              <a:extLst>
                <a:ext uri="{FF2B5EF4-FFF2-40B4-BE49-F238E27FC236}">
                  <a16:creationId xmlns:a16="http://schemas.microsoft.com/office/drawing/2014/main" id="{CC3642B2-E274-4DFD-A95C-E7AFBC086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401" y="5202238"/>
              <a:ext cx="55563" cy="95250"/>
            </a:xfrm>
            <a:custGeom>
              <a:avLst/>
              <a:gdLst>
                <a:gd name="T0" fmla="*/ 15 w 23"/>
                <a:gd name="T1" fmla="*/ 38 h 40"/>
                <a:gd name="T2" fmla="*/ 23 w 23"/>
                <a:gd name="T3" fmla="*/ 0 h 40"/>
                <a:gd name="T4" fmla="*/ 2 w 23"/>
                <a:gd name="T5" fmla="*/ 6 h 40"/>
                <a:gd name="T6" fmla="*/ 0 w 23"/>
                <a:gd name="T7" fmla="*/ 40 h 40"/>
                <a:gd name="T8" fmla="*/ 15 w 23"/>
                <a:gd name="T9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">
                  <a:moveTo>
                    <a:pt x="15" y="38"/>
                  </a:moveTo>
                  <a:cubicBezTo>
                    <a:pt x="18" y="26"/>
                    <a:pt x="21" y="13"/>
                    <a:pt x="23" y="0"/>
                  </a:cubicBezTo>
                  <a:cubicBezTo>
                    <a:pt x="16" y="1"/>
                    <a:pt x="9" y="3"/>
                    <a:pt x="2" y="6"/>
                  </a:cubicBezTo>
                  <a:cubicBezTo>
                    <a:pt x="2" y="17"/>
                    <a:pt x="1" y="28"/>
                    <a:pt x="0" y="40"/>
                  </a:cubicBezTo>
                  <a:cubicBezTo>
                    <a:pt x="5" y="39"/>
                    <a:pt x="10" y="38"/>
                    <a:pt x="15" y="38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69">
              <a:extLst>
                <a:ext uri="{FF2B5EF4-FFF2-40B4-BE49-F238E27FC236}">
                  <a16:creationId xmlns:a16="http://schemas.microsoft.com/office/drawing/2014/main" id="{AB80AC13-A62A-4B71-B319-152DF919F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4763" y="5156201"/>
              <a:ext cx="65088" cy="65088"/>
            </a:xfrm>
            <a:custGeom>
              <a:avLst/>
              <a:gdLst>
                <a:gd name="T0" fmla="*/ 24 w 27"/>
                <a:gd name="T1" fmla="*/ 26 h 27"/>
                <a:gd name="T2" fmla="*/ 27 w 27"/>
                <a:gd name="T3" fmla="*/ 4 h 27"/>
                <a:gd name="T4" fmla="*/ 0 w 27"/>
                <a:gd name="T5" fmla="*/ 1 h 27"/>
                <a:gd name="T6" fmla="*/ 0 w 27"/>
                <a:gd name="T7" fmla="*/ 27 h 27"/>
                <a:gd name="T8" fmla="*/ 24 w 27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4" y="26"/>
                  </a:moveTo>
                  <a:cubicBezTo>
                    <a:pt x="25" y="19"/>
                    <a:pt x="26" y="12"/>
                    <a:pt x="27" y="4"/>
                  </a:cubicBezTo>
                  <a:cubicBezTo>
                    <a:pt x="18" y="3"/>
                    <a:pt x="8" y="0"/>
                    <a:pt x="0" y="1"/>
                  </a:cubicBezTo>
                  <a:cubicBezTo>
                    <a:pt x="0" y="9"/>
                    <a:pt x="0" y="18"/>
                    <a:pt x="0" y="27"/>
                  </a:cubicBezTo>
                  <a:cubicBezTo>
                    <a:pt x="8" y="25"/>
                    <a:pt x="16" y="25"/>
                    <a:pt x="24" y="26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70">
              <a:extLst>
                <a:ext uri="{FF2B5EF4-FFF2-40B4-BE49-F238E27FC236}">
                  <a16:creationId xmlns:a16="http://schemas.microsoft.com/office/drawing/2014/main" id="{B622F88B-67C8-4985-9A46-040A4E9A1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1113" y="5356226"/>
              <a:ext cx="38100" cy="69850"/>
            </a:xfrm>
            <a:custGeom>
              <a:avLst/>
              <a:gdLst>
                <a:gd name="T0" fmla="*/ 0 w 16"/>
                <a:gd name="T1" fmla="*/ 0 h 29"/>
                <a:gd name="T2" fmla="*/ 3 w 16"/>
                <a:gd name="T3" fmla="*/ 29 h 29"/>
                <a:gd name="T4" fmla="*/ 14 w 16"/>
                <a:gd name="T5" fmla="*/ 29 h 29"/>
                <a:gd name="T6" fmla="*/ 16 w 16"/>
                <a:gd name="T7" fmla="*/ 0 h 29"/>
                <a:gd name="T8" fmla="*/ 0 w 1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9">
                  <a:moveTo>
                    <a:pt x="0" y="0"/>
                  </a:moveTo>
                  <a:cubicBezTo>
                    <a:pt x="1" y="9"/>
                    <a:pt x="2" y="19"/>
                    <a:pt x="3" y="29"/>
                  </a:cubicBezTo>
                  <a:cubicBezTo>
                    <a:pt x="6" y="29"/>
                    <a:pt x="10" y="29"/>
                    <a:pt x="14" y="29"/>
                  </a:cubicBezTo>
                  <a:cubicBezTo>
                    <a:pt x="15" y="20"/>
                    <a:pt x="15" y="11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71">
              <a:extLst>
                <a:ext uri="{FF2B5EF4-FFF2-40B4-BE49-F238E27FC236}">
                  <a16:creationId xmlns:a16="http://schemas.microsoft.com/office/drawing/2014/main" id="{4A369464-DE06-4CA8-9182-F60A6DBBD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7926" y="5362576"/>
              <a:ext cx="31750" cy="87313"/>
            </a:xfrm>
            <a:custGeom>
              <a:avLst/>
              <a:gdLst>
                <a:gd name="T0" fmla="*/ 0 w 13"/>
                <a:gd name="T1" fmla="*/ 3 h 36"/>
                <a:gd name="T2" fmla="*/ 9 w 13"/>
                <a:gd name="T3" fmla="*/ 36 h 36"/>
                <a:gd name="T4" fmla="*/ 13 w 13"/>
                <a:gd name="T5" fmla="*/ 34 h 36"/>
                <a:gd name="T6" fmla="*/ 10 w 13"/>
                <a:gd name="T7" fmla="*/ 0 h 36"/>
                <a:gd name="T8" fmla="*/ 0 w 1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6">
                  <a:moveTo>
                    <a:pt x="0" y="3"/>
                  </a:moveTo>
                  <a:cubicBezTo>
                    <a:pt x="3" y="15"/>
                    <a:pt x="6" y="26"/>
                    <a:pt x="9" y="36"/>
                  </a:cubicBezTo>
                  <a:cubicBezTo>
                    <a:pt x="10" y="36"/>
                    <a:pt x="12" y="35"/>
                    <a:pt x="13" y="34"/>
                  </a:cubicBezTo>
                  <a:cubicBezTo>
                    <a:pt x="12" y="23"/>
                    <a:pt x="11" y="12"/>
                    <a:pt x="10" y="0"/>
                  </a:cubicBezTo>
                  <a:cubicBezTo>
                    <a:pt x="6" y="1"/>
                    <a:pt x="3" y="2"/>
                    <a:pt x="0" y="3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72">
              <a:extLst>
                <a:ext uri="{FF2B5EF4-FFF2-40B4-BE49-F238E27FC236}">
                  <a16:creationId xmlns:a16="http://schemas.microsoft.com/office/drawing/2014/main" id="{BBCD7119-68B1-492E-87FB-9093C0E05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4463" y="5218113"/>
              <a:ext cx="55563" cy="84138"/>
            </a:xfrm>
            <a:custGeom>
              <a:avLst/>
              <a:gdLst>
                <a:gd name="T0" fmla="*/ 22 w 23"/>
                <a:gd name="T1" fmla="*/ 35 h 35"/>
                <a:gd name="T2" fmla="*/ 23 w 23"/>
                <a:gd name="T3" fmla="*/ 2 h 35"/>
                <a:gd name="T4" fmla="*/ 0 w 23"/>
                <a:gd name="T5" fmla="*/ 0 h 35"/>
                <a:gd name="T6" fmla="*/ 3 w 23"/>
                <a:gd name="T7" fmla="*/ 35 h 35"/>
                <a:gd name="T8" fmla="*/ 22 w 2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5">
                  <a:moveTo>
                    <a:pt x="22" y="35"/>
                  </a:moveTo>
                  <a:cubicBezTo>
                    <a:pt x="22" y="24"/>
                    <a:pt x="23" y="13"/>
                    <a:pt x="23" y="2"/>
                  </a:cubicBezTo>
                  <a:cubicBezTo>
                    <a:pt x="15" y="1"/>
                    <a:pt x="7" y="1"/>
                    <a:pt x="0" y="0"/>
                  </a:cubicBezTo>
                  <a:cubicBezTo>
                    <a:pt x="1" y="12"/>
                    <a:pt x="2" y="24"/>
                    <a:pt x="3" y="35"/>
                  </a:cubicBezTo>
                  <a:cubicBezTo>
                    <a:pt x="9" y="35"/>
                    <a:pt x="15" y="35"/>
                    <a:pt x="22" y="35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73">
              <a:extLst>
                <a:ext uri="{FF2B5EF4-FFF2-40B4-BE49-F238E27FC236}">
                  <a16:creationId xmlns:a16="http://schemas.microsoft.com/office/drawing/2014/main" id="{AFFC4B42-7461-4222-B973-124FD5A8E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1888" y="5156201"/>
              <a:ext cx="60325" cy="85725"/>
            </a:xfrm>
            <a:custGeom>
              <a:avLst/>
              <a:gdLst>
                <a:gd name="T0" fmla="*/ 25 w 25"/>
                <a:gd name="T1" fmla="*/ 32 h 36"/>
                <a:gd name="T2" fmla="*/ 24 w 25"/>
                <a:gd name="T3" fmla="*/ 0 h 36"/>
                <a:gd name="T4" fmla="*/ 0 w 25"/>
                <a:gd name="T5" fmla="*/ 1 h 36"/>
                <a:gd name="T6" fmla="*/ 7 w 25"/>
                <a:gd name="T7" fmla="*/ 36 h 36"/>
                <a:gd name="T8" fmla="*/ 25 w 25"/>
                <a:gd name="T9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6">
                  <a:moveTo>
                    <a:pt x="25" y="32"/>
                  </a:moveTo>
                  <a:cubicBezTo>
                    <a:pt x="24" y="21"/>
                    <a:pt x="24" y="10"/>
                    <a:pt x="24" y="0"/>
                  </a:cubicBezTo>
                  <a:cubicBezTo>
                    <a:pt x="16" y="0"/>
                    <a:pt x="8" y="1"/>
                    <a:pt x="0" y="1"/>
                  </a:cubicBezTo>
                  <a:cubicBezTo>
                    <a:pt x="2" y="13"/>
                    <a:pt x="4" y="25"/>
                    <a:pt x="7" y="36"/>
                  </a:cubicBezTo>
                  <a:cubicBezTo>
                    <a:pt x="12" y="34"/>
                    <a:pt x="19" y="33"/>
                    <a:pt x="25" y="32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74">
              <a:extLst>
                <a:ext uri="{FF2B5EF4-FFF2-40B4-BE49-F238E27FC236}">
                  <a16:creationId xmlns:a16="http://schemas.microsoft.com/office/drawing/2014/main" id="{F2B069A5-F571-42CB-9DEB-610656AD5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588" y="3778251"/>
              <a:ext cx="1471613" cy="1435100"/>
            </a:xfrm>
            <a:custGeom>
              <a:avLst/>
              <a:gdLst>
                <a:gd name="T0" fmla="*/ 607 w 610"/>
                <a:gd name="T1" fmla="*/ 504 h 595"/>
                <a:gd name="T2" fmla="*/ 467 w 610"/>
                <a:gd name="T3" fmla="*/ 127 h 595"/>
                <a:gd name="T4" fmla="*/ 305 w 610"/>
                <a:gd name="T5" fmla="*/ 0 h 595"/>
                <a:gd name="T6" fmla="*/ 143 w 610"/>
                <a:gd name="T7" fmla="*/ 127 h 595"/>
                <a:gd name="T8" fmla="*/ 4 w 610"/>
                <a:gd name="T9" fmla="*/ 504 h 595"/>
                <a:gd name="T10" fmla="*/ 1 w 610"/>
                <a:gd name="T11" fmla="*/ 567 h 595"/>
                <a:gd name="T12" fmla="*/ 28 w 610"/>
                <a:gd name="T13" fmla="*/ 571 h 595"/>
                <a:gd name="T14" fmla="*/ 113 w 610"/>
                <a:gd name="T15" fmla="*/ 330 h 595"/>
                <a:gd name="T16" fmla="*/ 252 w 610"/>
                <a:gd name="T17" fmla="*/ 141 h 595"/>
                <a:gd name="T18" fmla="*/ 305 w 610"/>
                <a:gd name="T19" fmla="*/ 107 h 595"/>
                <a:gd name="T20" fmla="*/ 358 w 610"/>
                <a:gd name="T21" fmla="*/ 141 h 595"/>
                <a:gd name="T22" fmla="*/ 498 w 610"/>
                <a:gd name="T23" fmla="*/ 330 h 595"/>
                <a:gd name="T24" fmla="*/ 585 w 610"/>
                <a:gd name="T25" fmla="*/ 593 h 595"/>
                <a:gd name="T26" fmla="*/ 609 w 610"/>
                <a:gd name="T27" fmla="*/ 595 h 595"/>
                <a:gd name="T28" fmla="*/ 607 w 610"/>
                <a:gd name="T29" fmla="*/ 50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0" h="595">
                  <a:moveTo>
                    <a:pt x="607" y="504"/>
                  </a:moveTo>
                  <a:cubicBezTo>
                    <a:pt x="597" y="439"/>
                    <a:pt x="538" y="207"/>
                    <a:pt x="467" y="127"/>
                  </a:cubicBezTo>
                  <a:cubicBezTo>
                    <a:pt x="409" y="60"/>
                    <a:pt x="329" y="13"/>
                    <a:pt x="305" y="0"/>
                  </a:cubicBezTo>
                  <a:cubicBezTo>
                    <a:pt x="281" y="13"/>
                    <a:pt x="202" y="60"/>
                    <a:pt x="143" y="127"/>
                  </a:cubicBezTo>
                  <a:cubicBezTo>
                    <a:pt x="73" y="207"/>
                    <a:pt x="13" y="439"/>
                    <a:pt x="4" y="504"/>
                  </a:cubicBezTo>
                  <a:cubicBezTo>
                    <a:pt x="1" y="518"/>
                    <a:pt x="0" y="541"/>
                    <a:pt x="1" y="567"/>
                  </a:cubicBezTo>
                  <a:cubicBezTo>
                    <a:pt x="10" y="567"/>
                    <a:pt x="20" y="569"/>
                    <a:pt x="28" y="571"/>
                  </a:cubicBezTo>
                  <a:cubicBezTo>
                    <a:pt x="40" y="492"/>
                    <a:pt x="65" y="400"/>
                    <a:pt x="113" y="330"/>
                  </a:cubicBezTo>
                  <a:cubicBezTo>
                    <a:pt x="199" y="206"/>
                    <a:pt x="225" y="168"/>
                    <a:pt x="252" y="141"/>
                  </a:cubicBezTo>
                  <a:cubicBezTo>
                    <a:pt x="274" y="119"/>
                    <a:pt x="298" y="110"/>
                    <a:pt x="305" y="107"/>
                  </a:cubicBezTo>
                  <a:cubicBezTo>
                    <a:pt x="313" y="110"/>
                    <a:pt x="336" y="119"/>
                    <a:pt x="358" y="141"/>
                  </a:cubicBezTo>
                  <a:cubicBezTo>
                    <a:pt x="385" y="168"/>
                    <a:pt x="412" y="206"/>
                    <a:pt x="498" y="330"/>
                  </a:cubicBezTo>
                  <a:cubicBezTo>
                    <a:pt x="550" y="407"/>
                    <a:pt x="575" y="510"/>
                    <a:pt x="585" y="593"/>
                  </a:cubicBezTo>
                  <a:cubicBezTo>
                    <a:pt x="593" y="593"/>
                    <a:pt x="601" y="594"/>
                    <a:pt x="609" y="595"/>
                  </a:cubicBezTo>
                  <a:cubicBezTo>
                    <a:pt x="610" y="556"/>
                    <a:pt x="610" y="523"/>
                    <a:pt x="607" y="504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75">
              <a:extLst>
                <a:ext uri="{FF2B5EF4-FFF2-40B4-BE49-F238E27FC236}">
                  <a16:creationId xmlns:a16="http://schemas.microsoft.com/office/drawing/2014/main" id="{45B46FAE-CD9A-4138-A57C-5D6C36492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76" y="5389563"/>
              <a:ext cx="36513" cy="120650"/>
            </a:xfrm>
            <a:custGeom>
              <a:avLst/>
              <a:gdLst>
                <a:gd name="T0" fmla="*/ 15 w 15"/>
                <a:gd name="T1" fmla="*/ 0 h 50"/>
                <a:gd name="T2" fmla="*/ 5 w 15"/>
                <a:gd name="T3" fmla="*/ 2 h 50"/>
                <a:gd name="T4" fmla="*/ 0 w 15"/>
                <a:gd name="T5" fmla="*/ 50 h 50"/>
                <a:gd name="T6" fmla="*/ 15 w 1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50">
                  <a:moveTo>
                    <a:pt x="15" y="0"/>
                  </a:moveTo>
                  <a:cubicBezTo>
                    <a:pt x="11" y="1"/>
                    <a:pt x="8" y="1"/>
                    <a:pt x="5" y="2"/>
                  </a:cubicBezTo>
                  <a:cubicBezTo>
                    <a:pt x="4" y="19"/>
                    <a:pt x="2" y="34"/>
                    <a:pt x="0" y="50"/>
                  </a:cubicBezTo>
                  <a:cubicBezTo>
                    <a:pt x="4" y="37"/>
                    <a:pt x="9" y="20"/>
                    <a:pt x="15" y="0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76">
              <a:extLst>
                <a:ext uri="{FF2B5EF4-FFF2-40B4-BE49-F238E27FC236}">
                  <a16:creationId xmlns:a16="http://schemas.microsoft.com/office/drawing/2014/main" id="{FE7DE297-525D-40F2-9198-53D58B715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1" y="5245101"/>
              <a:ext cx="50800" cy="115888"/>
            </a:xfrm>
            <a:custGeom>
              <a:avLst/>
              <a:gdLst>
                <a:gd name="T0" fmla="*/ 18 w 21"/>
                <a:gd name="T1" fmla="*/ 0 h 48"/>
                <a:gd name="T2" fmla="*/ 0 w 21"/>
                <a:gd name="T3" fmla="*/ 3 h 48"/>
                <a:gd name="T4" fmla="*/ 11 w 21"/>
                <a:gd name="T5" fmla="*/ 48 h 48"/>
                <a:gd name="T6" fmla="*/ 21 w 21"/>
                <a:gd name="T7" fmla="*/ 45 h 48"/>
                <a:gd name="T8" fmla="*/ 21 w 21"/>
                <a:gd name="T9" fmla="*/ 37 h 48"/>
                <a:gd name="T10" fmla="*/ 18 w 21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8">
                  <a:moveTo>
                    <a:pt x="18" y="0"/>
                  </a:moveTo>
                  <a:cubicBezTo>
                    <a:pt x="12" y="0"/>
                    <a:pt x="6" y="1"/>
                    <a:pt x="0" y="3"/>
                  </a:cubicBezTo>
                  <a:cubicBezTo>
                    <a:pt x="4" y="19"/>
                    <a:pt x="7" y="34"/>
                    <a:pt x="11" y="48"/>
                  </a:cubicBezTo>
                  <a:cubicBezTo>
                    <a:pt x="14" y="47"/>
                    <a:pt x="18" y="46"/>
                    <a:pt x="21" y="45"/>
                  </a:cubicBezTo>
                  <a:cubicBezTo>
                    <a:pt x="21" y="42"/>
                    <a:pt x="21" y="40"/>
                    <a:pt x="21" y="37"/>
                  </a:cubicBezTo>
                  <a:cubicBezTo>
                    <a:pt x="19" y="24"/>
                    <a:pt x="19" y="12"/>
                    <a:pt x="18" y="0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77">
              <a:extLst>
                <a:ext uri="{FF2B5EF4-FFF2-40B4-BE49-F238E27FC236}">
                  <a16:creationId xmlns:a16="http://schemas.microsoft.com/office/drawing/2014/main" id="{C56223FE-51F8-45F2-9E9F-B85D0A421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2544763"/>
              <a:ext cx="2049463" cy="2659063"/>
            </a:xfrm>
            <a:custGeom>
              <a:avLst/>
              <a:gdLst>
                <a:gd name="T0" fmla="*/ 716 w 850"/>
                <a:gd name="T1" fmla="*/ 464 h 1103"/>
                <a:gd name="T2" fmla="*/ 717 w 850"/>
                <a:gd name="T3" fmla="*/ 429 h 1103"/>
                <a:gd name="T4" fmla="*/ 807 w 850"/>
                <a:gd name="T5" fmla="*/ 229 h 1103"/>
                <a:gd name="T6" fmla="*/ 801 w 850"/>
                <a:gd name="T7" fmla="*/ 36 h 1103"/>
                <a:gd name="T8" fmla="*/ 607 w 850"/>
                <a:gd name="T9" fmla="*/ 60 h 1103"/>
                <a:gd name="T10" fmla="*/ 435 w 850"/>
                <a:gd name="T11" fmla="*/ 81 h 1103"/>
                <a:gd name="T12" fmla="*/ 416 w 850"/>
                <a:gd name="T13" fmla="*/ 81 h 1103"/>
                <a:gd name="T14" fmla="*/ 244 w 850"/>
                <a:gd name="T15" fmla="*/ 60 h 1103"/>
                <a:gd name="T16" fmla="*/ 50 w 850"/>
                <a:gd name="T17" fmla="*/ 36 h 1103"/>
                <a:gd name="T18" fmla="*/ 44 w 850"/>
                <a:gd name="T19" fmla="*/ 229 h 1103"/>
                <a:gd name="T20" fmla="*/ 133 w 850"/>
                <a:gd name="T21" fmla="*/ 429 h 1103"/>
                <a:gd name="T22" fmla="*/ 134 w 850"/>
                <a:gd name="T23" fmla="*/ 464 h 1103"/>
                <a:gd name="T24" fmla="*/ 37 w 850"/>
                <a:gd name="T25" fmla="*/ 867 h 1103"/>
                <a:gd name="T26" fmla="*/ 61 w 850"/>
                <a:gd name="T27" fmla="*/ 1080 h 1103"/>
                <a:gd name="T28" fmla="*/ 86 w 850"/>
                <a:gd name="T29" fmla="*/ 1079 h 1103"/>
                <a:gd name="T30" fmla="*/ 139 w 850"/>
                <a:gd name="T31" fmla="*/ 787 h 1103"/>
                <a:gd name="T32" fmla="*/ 296 w 850"/>
                <a:gd name="T33" fmla="*/ 515 h 1103"/>
                <a:gd name="T34" fmla="*/ 285 w 850"/>
                <a:gd name="T35" fmla="*/ 383 h 1103"/>
                <a:gd name="T36" fmla="*/ 275 w 850"/>
                <a:gd name="T37" fmla="*/ 282 h 1103"/>
                <a:gd name="T38" fmla="*/ 378 w 850"/>
                <a:gd name="T39" fmla="*/ 287 h 1103"/>
                <a:gd name="T40" fmla="*/ 425 w 850"/>
                <a:gd name="T41" fmla="*/ 298 h 1103"/>
                <a:gd name="T42" fmla="*/ 425 w 850"/>
                <a:gd name="T43" fmla="*/ 298 h 1103"/>
                <a:gd name="T44" fmla="*/ 425 w 850"/>
                <a:gd name="T45" fmla="*/ 298 h 1103"/>
                <a:gd name="T46" fmla="*/ 425 w 850"/>
                <a:gd name="T47" fmla="*/ 298 h 1103"/>
                <a:gd name="T48" fmla="*/ 425 w 850"/>
                <a:gd name="T49" fmla="*/ 298 h 1103"/>
                <a:gd name="T50" fmla="*/ 472 w 850"/>
                <a:gd name="T51" fmla="*/ 287 h 1103"/>
                <a:gd name="T52" fmla="*/ 575 w 850"/>
                <a:gd name="T53" fmla="*/ 282 h 1103"/>
                <a:gd name="T54" fmla="*/ 566 w 850"/>
                <a:gd name="T55" fmla="*/ 383 h 1103"/>
                <a:gd name="T56" fmla="*/ 555 w 850"/>
                <a:gd name="T57" fmla="*/ 515 h 1103"/>
                <a:gd name="T58" fmla="*/ 711 w 850"/>
                <a:gd name="T59" fmla="*/ 787 h 1103"/>
                <a:gd name="T60" fmla="*/ 764 w 850"/>
                <a:gd name="T61" fmla="*/ 1103 h 1103"/>
                <a:gd name="T62" fmla="*/ 786 w 850"/>
                <a:gd name="T63" fmla="*/ 1097 h 1103"/>
                <a:gd name="T64" fmla="*/ 813 w 850"/>
                <a:gd name="T65" fmla="*/ 867 h 1103"/>
                <a:gd name="T66" fmla="*/ 716 w 850"/>
                <a:gd name="T67" fmla="*/ 46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1103">
                  <a:moveTo>
                    <a:pt x="716" y="464"/>
                  </a:moveTo>
                  <a:cubicBezTo>
                    <a:pt x="714" y="453"/>
                    <a:pt x="715" y="441"/>
                    <a:pt x="717" y="429"/>
                  </a:cubicBezTo>
                  <a:cubicBezTo>
                    <a:pt x="727" y="376"/>
                    <a:pt x="771" y="314"/>
                    <a:pt x="807" y="229"/>
                  </a:cubicBezTo>
                  <a:cubicBezTo>
                    <a:pt x="850" y="125"/>
                    <a:pt x="841" y="73"/>
                    <a:pt x="801" y="36"/>
                  </a:cubicBezTo>
                  <a:cubicBezTo>
                    <a:pt x="761" y="0"/>
                    <a:pt x="654" y="39"/>
                    <a:pt x="607" y="60"/>
                  </a:cubicBezTo>
                  <a:cubicBezTo>
                    <a:pt x="560" y="80"/>
                    <a:pt x="435" y="81"/>
                    <a:pt x="435" y="81"/>
                  </a:cubicBezTo>
                  <a:cubicBezTo>
                    <a:pt x="416" y="81"/>
                    <a:pt x="416" y="81"/>
                    <a:pt x="416" y="81"/>
                  </a:cubicBezTo>
                  <a:cubicBezTo>
                    <a:pt x="416" y="81"/>
                    <a:pt x="291" y="80"/>
                    <a:pt x="244" y="60"/>
                  </a:cubicBezTo>
                  <a:cubicBezTo>
                    <a:pt x="196" y="39"/>
                    <a:pt x="90" y="0"/>
                    <a:pt x="50" y="36"/>
                  </a:cubicBezTo>
                  <a:cubicBezTo>
                    <a:pt x="10" y="73"/>
                    <a:pt x="0" y="125"/>
                    <a:pt x="44" y="229"/>
                  </a:cubicBezTo>
                  <a:cubicBezTo>
                    <a:pt x="79" y="314"/>
                    <a:pt x="123" y="376"/>
                    <a:pt x="133" y="429"/>
                  </a:cubicBezTo>
                  <a:cubicBezTo>
                    <a:pt x="136" y="441"/>
                    <a:pt x="136" y="453"/>
                    <a:pt x="134" y="464"/>
                  </a:cubicBezTo>
                  <a:cubicBezTo>
                    <a:pt x="125" y="526"/>
                    <a:pt x="36" y="728"/>
                    <a:pt x="37" y="867"/>
                  </a:cubicBezTo>
                  <a:cubicBezTo>
                    <a:pt x="38" y="932"/>
                    <a:pt x="48" y="1010"/>
                    <a:pt x="61" y="1080"/>
                  </a:cubicBezTo>
                  <a:cubicBezTo>
                    <a:pt x="69" y="1079"/>
                    <a:pt x="77" y="1079"/>
                    <a:pt x="86" y="1079"/>
                  </a:cubicBezTo>
                  <a:cubicBezTo>
                    <a:pt x="85" y="929"/>
                    <a:pt x="124" y="851"/>
                    <a:pt x="139" y="787"/>
                  </a:cubicBezTo>
                  <a:cubicBezTo>
                    <a:pt x="157" y="711"/>
                    <a:pt x="281" y="539"/>
                    <a:pt x="296" y="515"/>
                  </a:cubicBezTo>
                  <a:cubicBezTo>
                    <a:pt x="310" y="491"/>
                    <a:pt x="303" y="424"/>
                    <a:pt x="285" y="383"/>
                  </a:cubicBezTo>
                  <a:cubicBezTo>
                    <a:pt x="267" y="342"/>
                    <a:pt x="256" y="306"/>
                    <a:pt x="275" y="282"/>
                  </a:cubicBezTo>
                  <a:cubicBezTo>
                    <a:pt x="294" y="259"/>
                    <a:pt x="344" y="273"/>
                    <a:pt x="378" y="287"/>
                  </a:cubicBezTo>
                  <a:cubicBezTo>
                    <a:pt x="409" y="301"/>
                    <a:pt x="423" y="299"/>
                    <a:pt x="425" y="298"/>
                  </a:cubicBezTo>
                  <a:cubicBezTo>
                    <a:pt x="425" y="298"/>
                    <a:pt x="425" y="298"/>
                    <a:pt x="425" y="298"/>
                  </a:cubicBezTo>
                  <a:cubicBezTo>
                    <a:pt x="425" y="298"/>
                    <a:pt x="425" y="298"/>
                    <a:pt x="425" y="298"/>
                  </a:cubicBezTo>
                  <a:cubicBezTo>
                    <a:pt x="425" y="298"/>
                    <a:pt x="425" y="298"/>
                    <a:pt x="425" y="298"/>
                  </a:cubicBezTo>
                  <a:cubicBezTo>
                    <a:pt x="425" y="298"/>
                    <a:pt x="425" y="298"/>
                    <a:pt x="425" y="298"/>
                  </a:cubicBezTo>
                  <a:cubicBezTo>
                    <a:pt x="427" y="299"/>
                    <a:pt x="441" y="301"/>
                    <a:pt x="472" y="287"/>
                  </a:cubicBezTo>
                  <a:cubicBezTo>
                    <a:pt x="506" y="273"/>
                    <a:pt x="556" y="259"/>
                    <a:pt x="575" y="282"/>
                  </a:cubicBezTo>
                  <a:cubicBezTo>
                    <a:pt x="595" y="306"/>
                    <a:pt x="584" y="342"/>
                    <a:pt x="566" y="383"/>
                  </a:cubicBezTo>
                  <a:cubicBezTo>
                    <a:pt x="547" y="424"/>
                    <a:pt x="540" y="491"/>
                    <a:pt x="555" y="515"/>
                  </a:cubicBezTo>
                  <a:cubicBezTo>
                    <a:pt x="569" y="539"/>
                    <a:pt x="693" y="711"/>
                    <a:pt x="711" y="787"/>
                  </a:cubicBezTo>
                  <a:cubicBezTo>
                    <a:pt x="728" y="855"/>
                    <a:pt x="770" y="937"/>
                    <a:pt x="764" y="1103"/>
                  </a:cubicBezTo>
                  <a:cubicBezTo>
                    <a:pt x="771" y="1100"/>
                    <a:pt x="779" y="1098"/>
                    <a:pt x="786" y="1097"/>
                  </a:cubicBezTo>
                  <a:cubicBezTo>
                    <a:pt x="801" y="1024"/>
                    <a:pt x="812" y="937"/>
                    <a:pt x="813" y="867"/>
                  </a:cubicBezTo>
                  <a:cubicBezTo>
                    <a:pt x="814" y="728"/>
                    <a:pt x="726" y="526"/>
                    <a:pt x="716" y="464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78">
              <a:extLst>
                <a:ext uri="{FF2B5EF4-FFF2-40B4-BE49-F238E27FC236}">
                  <a16:creationId xmlns:a16="http://schemas.microsoft.com/office/drawing/2014/main" id="{C7CC7C06-2E27-4703-97E3-233B86C5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3051" y="5302251"/>
              <a:ext cx="39688" cy="82550"/>
            </a:xfrm>
            <a:custGeom>
              <a:avLst/>
              <a:gdLst>
                <a:gd name="T0" fmla="*/ 0 w 17"/>
                <a:gd name="T1" fmla="*/ 34 h 34"/>
                <a:gd name="T2" fmla="*/ 10 w 17"/>
                <a:gd name="T3" fmla="*/ 31 h 34"/>
                <a:gd name="T4" fmla="*/ 17 w 17"/>
                <a:gd name="T5" fmla="*/ 0 h 34"/>
                <a:gd name="T6" fmla="*/ 3 w 17"/>
                <a:gd name="T7" fmla="*/ 2 h 34"/>
                <a:gd name="T8" fmla="*/ 2 w 17"/>
                <a:gd name="T9" fmla="*/ 13 h 34"/>
                <a:gd name="T10" fmla="*/ 0 w 17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4">
                  <a:moveTo>
                    <a:pt x="0" y="34"/>
                  </a:moveTo>
                  <a:cubicBezTo>
                    <a:pt x="3" y="33"/>
                    <a:pt x="6" y="32"/>
                    <a:pt x="10" y="31"/>
                  </a:cubicBezTo>
                  <a:cubicBezTo>
                    <a:pt x="12" y="21"/>
                    <a:pt x="15" y="11"/>
                    <a:pt x="17" y="0"/>
                  </a:cubicBezTo>
                  <a:cubicBezTo>
                    <a:pt x="12" y="1"/>
                    <a:pt x="7" y="2"/>
                    <a:pt x="3" y="2"/>
                  </a:cubicBezTo>
                  <a:cubicBezTo>
                    <a:pt x="2" y="6"/>
                    <a:pt x="2" y="10"/>
                    <a:pt x="2" y="13"/>
                  </a:cubicBezTo>
                  <a:cubicBezTo>
                    <a:pt x="1" y="20"/>
                    <a:pt x="0" y="27"/>
                    <a:pt x="0" y="34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79">
              <a:extLst>
                <a:ext uri="{FF2B5EF4-FFF2-40B4-BE49-F238E27FC236}">
                  <a16:creationId xmlns:a16="http://schemas.microsoft.com/office/drawing/2014/main" id="{0FB52B99-37A9-47CE-AD0C-EDA2685D8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1" y="5407026"/>
              <a:ext cx="28575" cy="106363"/>
            </a:xfrm>
            <a:custGeom>
              <a:avLst/>
              <a:gdLst>
                <a:gd name="T0" fmla="*/ 0 w 12"/>
                <a:gd name="T1" fmla="*/ 0 h 44"/>
                <a:gd name="T2" fmla="*/ 0 w 12"/>
                <a:gd name="T3" fmla="*/ 41 h 44"/>
                <a:gd name="T4" fmla="*/ 0 w 12"/>
                <a:gd name="T5" fmla="*/ 43 h 44"/>
                <a:gd name="T6" fmla="*/ 8 w 12"/>
                <a:gd name="T7" fmla="*/ 44 h 44"/>
                <a:gd name="T8" fmla="*/ 12 w 12"/>
                <a:gd name="T9" fmla="*/ 0 h 44"/>
                <a:gd name="T10" fmla="*/ 0 w 1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4">
                  <a:moveTo>
                    <a:pt x="0" y="0"/>
                  </a:moveTo>
                  <a:cubicBezTo>
                    <a:pt x="0" y="17"/>
                    <a:pt x="0" y="30"/>
                    <a:pt x="0" y="41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3" y="43"/>
                    <a:pt x="6" y="44"/>
                    <a:pt x="8" y="44"/>
                  </a:cubicBezTo>
                  <a:cubicBezTo>
                    <a:pt x="10" y="30"/>
                    <a:pt x="11" y="15"/>
                    <a:pt x="12" y="0"/>
                  </a:cubicBezTo>
                  <a:cubicBezTo>
                    <a:pt x="8" y="0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80">
              <a:extLst>
                <a:ext uri="{FF2B5EF4-FFF2-40B4-BE49-F238E27FC236}">
                  <a16:creationId xmlns:a16="http://schemas.microsoft.com/office/drawing/2014/main" id="{CAA14D28-DEC5-44DB-91DA-B5439270A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4763" y="5227638"/>
              <a:ext cx="55563" cy="119063"/>
            </a:xfrm>
            <a:custGeom>
              <a:avLst/>
              <a:gdLst>
                <a:gd name="T0" fmla="*/ 0 w 23"/>
                <a:gd name="T1" fmla="*/ 1 h 49"/>
                <a:gd name="T2" fmla="*/ 3 w 23"/>
                <a:gd name="T3" fmla="*/ 48 h 49"/>
                <a:gd name="T4" fmla="*/ 19 w 23"/>
                <a:gd name="T5" fmla="*/ 49 h 49"/>
                <a:gd name="T6" fmla="*/ 23 w 23"/>
                <a:gd name="T7" fmla="*/ 1 h 49"/>
                <a:gd name="T8" fmla="*/ 0 w 23"/>
                <a:gd name="T9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0" y="1"/>
                  </a:moveTo>
                  <a:cubicBezTo>
                    <a:pt x="1" y="16"/>
                    <a:pt x="2" y="32"/>
                    <a:pt x="3" y="48"/>
                  </a:cubicBezTo>
                  <a:cubicBezTo>
                    <a:pt x="8" y="48"/>
                    <a:pt x="14" y="49"/>
                    <a:pt x="19" y="49"/>
                  </a:cubicBezTo>
                  <a:cubicBezTo>
                    <a:pt x="20" y="34"/>
                    <a:pt x="21" y="18"/>
                    <a:pt x="23" y="1"/>
                  </a:cubicBezTo>
                  <a:cubicBezTo>
                    <a:pt x="16" y="0"/>
                    <a:pt x="8" y="0"/>
                    <a:pt x="0" y="1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81">
              <a:extLst>
                <a:ext uri="{FF2B5EF4-FFF2-40B4-BE49-F238E27FC236}">
                  <a16:creationId xmlns:a16="http://schemas.microsoft.com/office/drawing/2014/main" id="{50B29969-9498-4E31-B14F-A1C71E567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2401" y="5313363"/>
              <a:ext cx="42863" cy="84138"/>
            </a:xfrm>
            <a:custGeom>
              <a:avLst/>
              <a:gdLst>
                <a:gd name="T0" fmla="*/ 0 w 18"/>
                <a:gd name="T1" fmla="*/ 0 h 35"/>
                <a:gd name="T2" fmla="*/ 3 w 18"/>
                <a:gd name="T3" fmla="*/ 35 h 35"/>
                <a:gd name="T4" fmla="*/ 16 w 18"/>
                <a:gd name="T5" fmla="*/ 35 h 35"/>
                <a:gd name="T6" fmla="*/ 18 w 18"/>
                <a:gd name="T7" fmla="*/ 1 h 35"/>
                <a:gd name="T8" fmla="*/ 0 w 1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5">
                  <a:moveTo>
                    <a:pt x="0" y="0"/>
                  </a:moveTo>
                  <a:cubicBezTo>
                    <a:pt x="1" y="13"/>
                    <a:pt x="2" y="24"/>
                    <a:pt x="3" y="35"/>
                  </a:cubicBezTo>
                  <a:cubicBezTo>
                    <a:pt x="7" y="35"/>
                    <a:pt x="11" y="35"/>
                    <a:pt x="16" y="35"/>
                  </a:cubicBezTo>
                  <a:cubicBezTo>
                    <a:pt x="17" y="23"/>
                    <a:pt x="18" y="12"/>
                    <a:pt x="18" y="1"/>
                  </a:cubicBezTo>
                  <a:cubicBezTo>
                    <a:pt x="12" y="0"/>
                    <a:pt x="6" y="0"/>
                    <a:pt x="0" y="0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82">
              <a:extLst>
                <a:ext uri="{FF2B5EF4-FFF2-40B4-BE49-F238E27FC236}">
                  <a16:creationId xmlns:a16="http://schemas.microsoft.com/office/drawing/2014/main" id="{A1FAF18E-911C-4768-B3D1-BB8D3DDCC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738" y="5457826"/>
              <a:ext cx="17463" cy="52388"/>
            </a:xfrm>
            <a:custGeom>
              <a:avLst/>
              <a:gdLst>
                <a:gd name="T0" fmla="*/ 7 w 7"/>
                <a:gd name="T1" fmla="*/ 22 h 22"/>
                <a:gd name="T2" fmla="*/ 4 w 7"/>
                <a:gd name="T3" fmla="*/ 0 h 22"/>
                <a:gd name="T4" fmla="*/ 0 w 7"/>
                <a:gd name="T5" fmla="*/ 2 h 22"/>
                <a:gd name="T6" fmla="*/ 7 w 7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2">
                  <a:moveTo>
                    <a:pt x="7" y="22"/>
                  </a:moveTo>
                  <a:cubicBezTo>
                    <a:pt x="6" y="14"/>
                    <a:pt x="5" y="7"/>
                    <a:pt x="4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2" y="9"/>
                    <a:pt x="5" y="16"/>
                    <a:pt x="7" y="22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83">
              <a:extLst>
                <a:ext uri="{FF2B5EF4-FFF2-40B4-BE49-F238E27FC236}">
                  <a16:creationId xmlns:a16="http://schemas.microsoft.com/office/drawing/2014/main" id="{858F0750-D91F-44B2-81F0-83E54DD3E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1" y="5435601"/>
              <a:ext cx="25400" cy="176213"/>
            </a:xfrm>
            <a:custGeom>
              <a:avLst/>
              <a:gdLst>
                <a:gd name="T0" fmla="*/ 11 w 11"/>
                <a:gd name="T1" fmla="*/ 29 h 73"/>
                <a:gd name="T2" fmla="*/ 11 w 11"/>
                <a:gd name="T3" fmla="*/ 0 h 73"/>
                <a:gd name="T4" fmla="*/ 0 w 11"/>
                <a:gd name="T5" fmla="*/ 1 h 73"/>
                <a:gd name="T6" fmla="*/ 8 w 11"/>
                <a:gd name="T7" fmla="*/ 73 h 73"/>
                <a:gd name="T8" fmla="*/ 11 w 11"/>
                <a:gd name="T9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3">
                  <a:moveTo>
                    <a:pt x="11" y="29"/>
                  </a:moveTo>
                  <a:cubicBezTo>
                    <a:pt x="11" y="21"/>
                    <a:pt x="11" y="11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2" y="25"/>
                    <a:pt x="5" y="50"/>
                    <a:pt x="8" y="73"/>
                  </a:cubicBezTo>
                  <a:cubicBezTo>
                    <a:pt x="11" y="65"/>
                    <a:pt x="11" y="51"/>
                    <a:pt x="11" y="29"/>
                  </a:cubicBezTo>
                  <a:close/>
                </a:path>
              </a:pathLst>
            </a:custGeom>
            <a:solidFill>
              <a:srgbClr val="EBD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84">
              <a:extLst>
                <a:ext uri="{FF2B5EF4-FFF2-40B4-BE49-F238E27FC236}">
                  <a16:creationId xmlns:a16="http://schemas.microsoft.com/office/drawing/2014/main" id="{2C230F98-D6FA-4D86-A0B0-945ECE561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826" y="1900238"/>
              <a:ext cx="1735138" cy="358775"/>
            </a:xfrm>
            <a:custGeom>
              <a:avLst/>
              <a:gdLst>
                <a:gd name="T0" fmla="*/ 36 w 720"/>
                <a:gd name="T1" fmla="*/ 33 h 149"/>
                <a:gd name="T2" fmla="*/ 81 w 720"/>
                <a:gd name="T3" fmla="*/ 136 h 149"/>
                <a:gd name="T4" fmla="*/ 274 w 720"/>
                <a:gd name="T5" fmla="*/ 105 h 149"/>
                <a:gd name="T6" fmla="*/ 360 w 720"/>
                <a:gd name="T7" fmla="*/ 96 h 149"/>
                <a:gd name="T8" fmla="*/ 446 w 720"/>
                <a:gd name="T9" fmla="*/ 105 h 149"/>
                <a:gd name="T10" fmla="*/ 640 w 720"/>
                <a:gd name="T11" fmla="*/ 136 h 149"/>
                <a:gd name="T12" fmla="*/ 684 w 720"/>
                <a:gd name="T13" fmla="*/ 33 h 149"/>
                <a:gd name="T14" fmla="*/ 456 w 720"/>
                <a:gd name="T15" fmla="*/ 64 h 149"/>
                <a:gd name="T16" fmla="*/ 393 w 720"/>
                <a:gd name="T17" fmla="*/ 78 h 149"/>
                <a:gd name="T18" fmla="*/ 360 w 720"/>
                <a:gd name="T19" fmla="*/ 82 h 149"/>
                <a:gd name="T20" fmla="*/ 328 w 720"/>
                <a:gd name="T21" fmla="*/ 78 h 149"/>
                <a:gd name="T22" fmla="*/ 264 w 720"/>
                <a:gd name="T23" fmla="*/ 64 h 149"/>
                <a:gd name="T24" fmla="*/ 36 w 720"/>
                <a:gd name="T25" fmla="*/ 3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0" h="149">
                  <a:moveTo>
                    <a:pt x="36" y="33"/>
                  </a:moveTo>
                  <a:cubicBezTo>
                    <a:pt x="0" y="89"/>
                    <a:pt x="41" y="123"/>
                    <a:pt x="81" y="136"/>
                  </a:cubicBezTo>
                  <a:cubicBezTo>
                    <a:pt x="120" y="149"/>
                    <a:pt x="221" y="111"/>
                    <a:pt x="274" y="105"/>
                  </a:cubicBezTo>
                  <a:cubicBezTo>
                    <a:pt x="318" y="101"/>
                    <a:pt x="350" y="97"/>
                    <a:pt x="360" y="96"/>
                  </a:cubicBezTo>
                  <a:cubicBezTo>
                    <a:pt x="371" y="97"/>
                    <a:pt x="403" y="101"/>
                    <a:pt x="446" y="105"/>
                  </a:cubicBezTo>
                  <a:cubicBezTo>
                    <a:pt x="500" y="111"/>
                    <a:pt x="600" y="149"/>
                    <a:pt x="640" y="136"/>
                  </a:cubicBezTo>
                  <a:cubicBezTo>
                    <a:pt x="679" y="123"/>
                    <a:pt x="720" y="89"/>
                    <a:pt x="684" y="33"/>
                  </a:cubicBezTo>
                  <a:cubicBezTo>
                    <a:pt x="664" y="0"/>
                    <a:pt x="543" y="40"/>
                    <a:pt x="456" y="64"/>
                  </a:cubicBezTo>
                  <a:cubicBezTo>
                    <a:pt x="431" y="71"/>
                    <a:pt x="409" y="76"/>
                    <a:pt x="393" y="78"/>
                  </a:cubicBezTo>
                  <a:cubicBezTo>
                    <a:pt x="377" y="80"/>
                    <a:pt x="366" y="81"/>
                    <a:pt x="360" y="82"/>
                  </a:cubicBezTo>
                  <a:cubicBezTo>
                    <a:pt x="354" y="81"/>
                    <a:pt x="343" y="80"/>
                    <a:pt x="328" y="78"/>
                  </a:cubicBezTo>
                  <a:cubicBezTo>
                    <a:pt x="311" y="76"/>
                    <a:pt x="290" y="71"/>
                    <a:pt x="264" y="64"/>
                  </a:cubicBezTo>
                  <a:cubicBezTo>
                    <a:pt x="177" y="40"/>
                    <a:pt x="57" y="0"/>
                    <a:pt x="36" y="33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85">
              <a:extLst>
                <a:ext uri="{FF2B5EF4-FFF2-40B4-BE49-F238E27FC236}">
                  <a16:creationId xmlns:a16="http://schemas.microsoft.com/office/drawing/2014/main" id="{D0A6DED2-F215-4ED1-ACD3-91AEDB1244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9626" y="3260726"/>
              <a:ext cx="2395538" cy="3006725"/>
            </a:xfrm>
            <a:custGeom>
              <a:avLst/>
              <a:gdLst>
                <a:gd name="T0" fmla="*/ 173 w 994"/>
                <a:gd name="T1" fmla="*/ 908 h 1247"/>
                <a:gd name="T2" fmla="*/ 200 w 994"/>
                <a:gd name="T3" fmla="*/ 1036 h 1247"/>
                <a:gd name="T4" fmla="*/ 208 w 994"/>
                <a:gd name="T5" fmla="*/ 1062 h 1247"/>
                <a:gd name="T6" fmla="*/ 261 w 994"/>
                <a:gd name="T7" fmla="*/ 1195 h 1247"/>
                <a:gd name="T8" fmla="*/ 208 w 994"/>
                <a:gd name="T9" fmla="*/ 1043 h 1247"/>
                <a:gd name="T10" fmla="*/ 249 w 994"/>
                <a:gd name="T11" fmla="*/ 906 h 1247"/>
                <a:gd name="T12" fmla="*/ 283 w 994"/>
                <a:gd name="T13" fmla="*/ 772 h 1247"/>
                <a:gd name="T14" fmla="*/ 712 w 994"/>
                <a:gd name="T15" fmla="*/ 772 h 1247"/>
                <a:gd name="T16" fmla="*/ 743 w 994"/>
                <a:gd name="T17" fmla="*/ 936 h 1247"/>
                <a:gd name="T18" fmla="*/ 739 w 994"/>
                <a:gd name="T19" fmla="*/ 1159 h 1247"/>
                <a:gd name="T20" fmla="*/ 770 w 994"/>
                <a:gd name="T21" fmla="*/ 1093 h 1247"/>
                <a:gd name="T22" fmla="*/ 755 w 994"/>
                <a:gd name="T23" fmla="*/ 1239 h 1247"/>
                <a:gd name="T24" fmla="*/ 807 w 994"/>
                <a:gd name="T25" fmla="*/ 978 h 1247"/>
                <a:gd name="T26" fmla="*/ 785 w 994"/>
                <a:gd name="T27" fmla="*/ 1140 h 1247"/>
                <a:gd name="T28" fmla="*/ 973 w 994"/>
                <a:gd name="T29" fmla="*/ 0 h 1247"/>
                <a:gd name="T30" fmla="*/ 895 w 994"/>
                <a:gd name="T31" fmla="*/ 799 h 1247"/>
                <a:gd name="T32" fmla="*/ 791 w 994"/>
                <a:gd name="T33" fmla="*/ 584 h 1247"/>
                <a:gd name="T34" fmla="*/ 645 w 994"/>
                <a:gd name="T35" fmla="*/ 279 h 1247"/>
                <a:gd name="T36" fmla="*/ 687 w 994"/>
                <a:gd name="T37" fmla="*/ 345 h 1247"/>
                <a:gd name="T38" fmla="*/ 711 w 994"/>
                <a:gd name="T39" fmla="*/ 403 h 1247"/>
                <a:gd name="T40" fmla="*/ 808 w 994"/>
                <a:gd name="T41" fmla="*/ 811 h 1247"/>
                <a:gd name="T42" fmla="*/ 627 w 994"/>
                <a:gd name="T43" fmla="*/ 530 h 1247"/>
                <a:gd name="T44" fmla="*/ 222 w 994"/>
                <a:gd name="T45" fmla="*/ 786 h 1247"/>
                <a:gd name="T46" fmla="*/ 493 w 994"/>
                <a:gd name="T47" fmla="*/ 196 h 1247"/>
                <a:gd name="T48" fmla="*/ 182 w 994"/>
                <a:gd name="T49" fmla="*/ 868 h 1247"/>
                <a:gd name="T50" fmla="*/ 482 w 994"/>
                <a:gd name="T51" fmla="*/ 166 h 1247"/>
                <a:gd name="T52" fmla="*/ 334 w 994"/>
                <a:gd name="T53" fmla="*/ 304 h 1247"/>
                <a:gd name="T54" fmla="*/ 225 w 994"/>
                <a:gd name="T55" fmla="*/ 500 h 1247"/>
                <a:gd name="T56" fmla="*/ 52 w 994"/>
                <a:gd name="T57" fmla="*/ 798 h 1247"/>
                <a:gd name="T58" fmla="*/ 24 w 994"/>
                <a:gd name="T59" fmla="*/ 7 h 1247"/>
                <a:gd name="T60" fmla="*/ 201 w 994"/>
                <a:gd name="T61" fmla="*/ 1106 h 1247"/>
                <a:gd name="T62" fmla="*/ 186 w 994"/>
                <a:gd name="T63" fmla="*/ 826 h 1247"/>
                <a:gd name="T64" fmla="*/ 247 w 994"/>
                <a:gd name="T65" fmla="*/ 821 h 1247"/>
                <a:gd name="T66" fmla="*/ 186 w 994"/>
                <a:gd name="T67" fmla="*/ 869 h 1247"/>
                <a:gd name="T68" fmla="*/ 222 w 994"/>
                <a:gd name="T69" fmla="*/ 898 h 1247"/>
                <a:gd name="T70" fmla="*/ 748 w 994"/>
                <a:gd name="T71" fmla="*/ 855 h 1247"/>
                <a:gd name="T72" fmla="*/ 792 w 994"/>
                <a:gd name="T73" fmla="*/ 934 h 1247"/>
                <a:gd name="T74" fmla="*/ 784 w 994"/>
                <a:gd name="T75" fmla="*/ 890 h 1247"/>
                <a:gd name="T76" fmla="*/ 855 w 994"/>
                <a:gd name="T77" fmla="*/ 930 h 1247"/>
                <a:gd name="T78" fmla="*/ 839 w 994"/>
                <a:gd name="T79" fmla="*/ 883 h 1247"/>
                <a:gd name="T80" fmla="*/ 824 w 994"/>
                <a:gd name="T81" fmla="*/ 879 h 1247"/>
                <a:gd name="T82" fmla="*/ 933 w 994"/>
                <a:gd name="T83" fmla="*/ 851 h 1247"/>
                <a:gd name="T84" fmla="*/ 824 w 994"/>
                <a:gd name="T85" fmla="*/ 879 h 1247"/>
                <a:gd name="T86" fmla="*/ 883 w 994"/>
                <a:gd name="T87" fmla="*/ 843 h 1247"/>
                <a:gd name="T88" fmla="*/ 805 w 994"/>
                <a:gd name="T89" fmla="*/ 639 h 1247"/>
                <a:gd name="T90" fmla="*/ 797 w 994"/>
                <a:gd name="T91" fmla="*/ 615 h 1247"/>
                <a:gd name="T92" fmla="*/ 745 w 994"/>
                <a:gd name="T93" fmla="*/ 472 h 1247"/>
                <a:gd name="T94" fmla="*/ 786 w 994"/>
                <a:gd name="T95" fmla="*/ 583 h 1247"/>
                <a:gd name="T96" fmla="*/ 778 w 994"/>
                <a:gd name="T97" fmla="*/ 812 h 1247"/>
                <a:gd name="T98" fmla="*/ 781 w 994"/>
                <a:gd name="T99" fmla="*/ 847 h 1247"/>
                <a:gd name="T100" fmla="*/ 193 w 994"/>
                <a:gd name="T101" fmla="*/ 787 h 1247"/>
                <a:gd name="T102" fmla="*/ 226 w 994"/>
                <a:gd name="T103" fmla="*/ 813 h 1247"/>
                <a:gd name="T104" fmla="*/ 169 w 994"/>
                <a:gd name="T105" fmla="*/ 867 h 1247"/>
                <a:gd name="T106" fmla="*/ 62 w 994"/>
                <a:gd name="T107" fmla="*/ 855 h 1247"/>
                <a:gd name="T108" fmla="*/ 166 w 994"/>
                <a:gd name="T109" fmla="*/ 906 h 1247"/>
                <a:gd name="T110" fmla="*/ 153 w 994"/>
                <a:gd name="T111" fmla="*/ 875 h 1247"/>
                <a:gd name="T112" fmla="*/ 98 w 994"/>
                <a:gd name="T113" fmla="*/ 793 h 1247"/>
                <a:gd name="T114" fmla="*/ 141 w 994"/>
                <a:gd name="T115" fmla="*/ 822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94" h="1247">
                  <a:moveTo>
                    <a:pt x="201" y="1106"/>
                  </a:moveTo>
                  <a:cubicBezTo>
                    <a:pt x="170" y="1090"/>
                    <a:pt x="126" y="1040"/>
                    <a:pt x="92" y="953"/>
                  </a:cubicBezTo>
                  <a:cubicBezTo>
                    <a:pt x="108" y="945"/>
                    <a:pt x="123" y="936"/>
                    <a:pt x="138" y="927"/>
                  </a:cubicBezTo>
                  <a:cubicBezTo>
                    <a:pt x="146" y="922"/>
                    <a:pt x="155" y="917"/>
                    <a:pt x="163" y="913"/>
                  </a:cubicBezTo>
                  <a:cubicBezTo>
                    <a:pt x="164" y="912"/>
                    <a:pt x="166" y="911"/>
                    <a:pt x="167" y="911"/>
                  </a:cubicBezTo>
                  <a:cubicBezTo>
                    <a:pt x="169" y="910"/>
                    <a:pt x="171" y="909"/>
                    <a:pt x="173" y="908"/>
                  </a:cubicBezTo>
                  <a:cubicBezTo>
                    <a:pt x="180" y="958"/>
                    <a:pt x="189" y="1008"/>
                    <a:pt x="200" y="1058"/>
                  </a:cubicBezTo>
                  <a:cubicBezTo>
                    <a:pt x="206" y="1089"/>
                    <a:pt x="213" y="1120"/>
                    <a:pt x="220" y="1151"/>
                  </a:cubicBezTo>
                  <a:cubicBezTo>
                    <a:pt x="226" y="1182"/>
                    <a:pt x="230" y="1213"/>
                    <a:pt x="235" y="1244"/>
                  </a:cubicBezTo>
                  <a:cubicBezTo>
                    <a:pt x="236" y="1247"/>
                    <a:pt x="240" y="1246"/>
                    <a:pt x="239" y="1243"/>
                  </a:cubicBezTo>
                  <a:cubicBezTo>
                    <a:pt x="234" y="1209"/>
                    <a:pt x="229" y="1175"/>
                    <a:pt x="222" y="1141"/>
                  </a:cubicBezTo>
                  <a:cubicBezTo>
                    <a:pt x="215" y="1106"/>
                    <a:pt x="207" y="1071"/>
                    <a:pt x="200" y="1036"/>
                  </a:cubicBezTo>
                  <a:cubicBezTo>
                    <a:pt x="184" y="964"/>
                    <a:pt x="174" y="891"/>
                    <a:pt x="169" y="818"/>
                  </a:cubicBezTo>
                  <a:cubicBezTo>
                    <a:pt x="165" y="746"/>
                    <a:pt x="174" y="677"/>
                    <a:pt x="194" y="608"/>
                  </a:cubicBezTo>
                  <a:cubicBezTo>
                    <a:pt x="176" y="685"/>
                    <a:pt x="168" y="765"/>
                    <a:pt x="173" y="843"/>
                  </a:cubicBezTo>
                  <a:cubicBezTo>
                    <a:pt x="174" y="875"/>
                    <a:pt x="179" y="908"/>
                    <a:pt x="185" y="940"/>
                  </a:cubicBezTo>
                  <a:cubicBezTo>
                    <a:pt x="187" y="955"/>
                    <a:pt x="189" y="970"/>
                    <a:pt x="192" y="985"/>
                  </a:cubicBezTo>
                  <a:cubicBezTo>
                    <a:pt x="196" y="1011"/>
                    <a:pt x="201" y="1036"/>
                    <a:pt x="208" y="1062"/>
                  </a:cubicBezTo>
                  <a:cubicBezTo>
                    <a:pt x="209" y="1064"/>
                    <a:pt x="210" y="1067"/>
                    <a:pt x="211" y="1070"/>
                  </a:cubicBezTo>
                  <a:cubicBezTo>
                    <a:pt x="226" y="1126"/>
                    <a:pt x="246" y="1183"/>
                    <a:pt x="248" y="1242"/>
                  </a:cubicBezTo>
                  <a:cubicBezTo>
                    <a:pt x="249" y="1245"/>
                    <a:pt x="253" y="1245"/>
                    <a:pt x="253" y="1242"/>
                  </a:cubicBezTo>
                  <a:cubicBezTo>
                    <a:pt x="251" y="1206"/>
                    <a:pt x="243" y="1171"/>
                    <a:pt x="234" y="1136"/>
                  </a:cubicBezTo>
                  <a:cubicBezTo>
                    <a:pt x="236" y="1141"/>
                    <a:pt x="238" y="1146"/>
                    <a:pt x="240" y="1151"/>
                  </a:cubicBezTo>
                  <a:cubicBezTo>
                    <a:pt x="247" y="1166"/>
                    <a:pt x="254" y="1181"/>
                    <a:pt x="261" y="1195"/>
                  </a:cubicBezTo>
                  <a:cubicBezTo>
                    <a:pt x="268" y="1210"/>
                    <a:pt x="277" y="1223"/>
                    <a:pt x="285" y="1237"/>
                  </a:cubicBezTo>
                  <a:cubicBezTo>
                    <a:pt x="286" y="1240"/>
                    <a:pt x="290" y="1238"/>
                    <a:pt x="289" y="1235"/>
                  </a:cubicBezTo>
                  <a:cubicBezTo>
                    <a:pt x="281" y="1221"/>
                    <a:pt x="272" y="1208"/>
                    <a:pt x="265" y="1193"/>
                  </a:cubicBezTo>
                  <a:cubicBezTo>
                    <a:pt x="257" y="1177"/>
                    <a:pt x="249" y="1161"/>
                    <a:pt x="242" y="1145"/>
                  </a:cubicBezTo>
                  <a:cubicBezTo>
                    <a:pt x="232" y="1121"/>
                    <a:pt x="223" y="1097"/>
                    <a:pt x="216" y="1072"/>
                  </a:cubicBezTo>
                  <a:cubicBezTo>
                    <a:pt x="213" y="1062"/>
                    <a:pt x="211" y="1053"/>
                    <a:pt x="208" y="1043"/>
                  </a:cubicBezTo>
                  <a:cubicBezTo>
                    <a:pt x="203" y="1020"/>
                    <a:pt x="198" y="996"/>
                    <a:pt x="194" y="973"/>
                  </a:cubicBezTo>
                  <a:cubicBezTo>
                    <a:pt x="191" y="950"/>
                    <a:pt x="189" y="927"/>
                    <a:pt x="188" y="904"/>
                  </a:cubicBezTo>
                  <a:cubicBezTo>
                    <a:pt x="192" y="903"/>
                    <a:pt x="195" y="903"/>
                    <a:pt x="199" y="903"/>
                  </a:cubicBezTo>
                  <a:cubicBezTo>
                    <a:pt x="203" y="902"/>
                    <a:pt x="206" y="902"/>
                    <a:pt x="210" y="902"/>
                  </a:cubicBezTo>
                  <a:cubicBezTo>
                    <a:pt x="214" y="902"/>
                    <a:pt x="218" y="902"/>
                    <a:pt x="222" y="903"/>
                  </a:cubicBezTo>
                  <a:cubicBezTo>
                    <a:pt x="231" y="903"/>
                    <a:pt x="240" y="905"/>
                    <a:pt x="249" y="906"/>
                  </a:cubicBezTo>
                  <a:cubicBezTo>
                    <a:pt x="253" y="962"/>
                    <a:pt x="259" y="1014"/>
                    <a:pt x="262" y="1025"/>
                  </a:cubicBezTo>
                  <a:cubicBezTo>
                    <a:pt x="268" y="1047"/>
                    <a:pt x="264" y="1094"/>
                    <a:pt x="237" y="1109"/>
                  </a:cubicBezTo>
                  <a:cubicBezTo>
                    <a:pt x="241" y="1118"/>
                    <a:pt x="244" y="1128"/>
                    <a:pt x="247" y="1136"/>
                  </a:cubicBezTo>
                  <a:cubicBezTo>
                    <a:pt x="258" y="1131"/>
                    <a:pt x="268" y="1123"/>
                    <a:pt x="275" y="1112"/>
                  </a:cubicBezTo>
                  <a:cubicBezTo>
                    <a:pt x="296" y="1082"/>
                    <a:pt x="296" y="1039"/>
                    <a:pt x="290" y="1018"/>
                  </a:cubicBezTo>
                  <a:cubicBezTo>
                    <a:pt x="283" y="990"/>
                    <a:pt x="266" y="808"/>
                    <a:pt x="283" y="772"/>
                  </a:cubicBezTo>
                  <a:cubicBezTo>
                    <a:pt x="285" y="766"/>
                    <a:pt x="288" y="760"/>
                    <a:pt x="291" y="753"/>
                  </a:cubicBezTo>
                  <a:cubicBezTo>
                    <a:pt x="314" y="701"/>
                    <a:pt x="353" y="615"/>
                    <a:pt x="393" y="544"/>
                  </a:cubicBezTo>
                  <a:cubicBezTo>
                    <a:pt x="420" y="496"/>
                    <a:pt x="467" y="453"/>
                    <a:pt x="497" y="428"/>
                  </a:cubicBezTo>
                  <a:cubicBezTo>
                    <a:pt x="528" y="453"/>
                    <a:pt x="574" y="496"/>
                    <a:pt x="601" y="544"/>
                  </a:cubicBezTo>
                  <a:cubicBezTo>
                    <a:pt x="641" y="615"/>
                    <a:pt x="680" y="701"/>
                    <a:pt x="703" y="753"/>
                  </a:cubicBezTo>
                  <a:cubicBezTo>
                    <a:pt x="706" y="760"/>
                    <a:pt x="709" y="766"/>
                    <a:pt x="712" y="772"/>
                  </a:cubicBezTo>
                  <a:cubicBezTo>
                    <a:pt x="728" y="808"/>
                    <a:pt x="711" y="990"/>
                    <a:pt x="704" y="1018"/>
                  </a:cubicBezTo>
                  <a:cubicBezTo>
                    <a:pt x="699" y="1039"/>
                    <a:pt x="698" y="1082"/>
                    <a:pt x="719" y="1112"/>
                  </a:cubicBezTo>
                  <a:cubicBezTo>
                    <a:pt x="726" y="1123"/>
                    <a:pt x="736" y="1131"/>
                    <a:pt x="747" y="1136"/>
                  </a:cubicBezTo>
                  <a:cubicBezTo>
                    <a:pt x="750" y="1128"/>
                    <a:pt x="754" y="1118"/>
                    <a:pt x="757" y="1109"/>
                  </a:cubicBezTo>
                  <a:cubicBezTo>
                    <a:pt x="730" y="1094"/>
                    <a:pt x="727" y="1047"/>
                    <a:pt x="732" y="1025"/>
                  </a:cubicBezTo>
                  <a:cubicBezTo>
                    <a:pt x="735" y="1016"/>
                    <a:pt x="739" y="979"/>
                    <a:pt x="743" y="936"/>
                  </a:cubicBezTo>
                  <a:cubicBezTo>
                    <a:pt x="753" y="935"/>
                    <a:pt x="762" y="935"/>
                    <a:pt x="772" y="936"/>
                  </a:cubicBezTo>
                  <a:cubicBezTo>
                    <a:pt x="776" y="936"/>
                    <a:pt x="780" y="937"/>
                    <a:pt x="784" y="938"/>
                  </a:cubicBezTo>
                  <a:cubicBezTo>
                    <a:pt x="787" y="938"/>
                    <a:pt x="789" y="938"/>
                    <a:pt x="792" y="939"/>
                  </a:cubicBezTo>
                  <a:cubicBezTo>
                    <a:pt x="795" y="939"/>
                    <a:pt x="799" y="940"/>
                    <a:pt x="803" y="941"/>
                  </a:cubicBezTo>
                  <a:cubicBezTo>
                    <a:pt x="798" y="987"/>
                    <a:pt x="787" y="1031"/>
                    <a:pt x="772" y="1074"/>
                  </a:cubicBezTo>
                  <a:cubicBezTo>
                    <a:pt x="763" y="1103"/>
                    <a:pt x="752" y="1131"/>
                    <a:pt x="739" y="1159"/>
                  </a:cubicBezTo>
                  <a:cubicBezTo>
                    <a:pt x="734" y="1171"/>
                    <a:pt x="728" y="1184"/>
                    <a:pt x="721" y="1196"/>
                  </a:cubicBezTo>
                  <a:cubicBezTo>
                    <a:pt x="715" y="1209"/>
                    <a:pt x="709" y="1223"/>
                    <a:pt x="701" y="1235"/>
                  </a:cubicBezTo>
                  <a:cubicBezTo>
                    <a:pt x="700" y="1237"/>
                    <a:pt x="704" y="1240"/>
                    <a:pt x="705" y="1237"/>
                  </a:cubicBezTo>
                  <a:cubicBezTo>
                    <a:pt x="714" y="1224"/>
                    <a:pt x="720" y="1209"/>
                    <a:pt x="727" y="1194"/>
                  </a:cubicBezTo>
                  <a:cubicBezTo>
                    <a:pt x="735" y="1179"/>
                    <a:pt x="743" y="1162"/>
                    <a:pt x="750" y="1146"/>
                  </a:cubicBezTo>
                  <a:cubicBezTo>
                    <a:pt x="757" y="1128"/>
                    <a:pt x="764" y="1111"/>
                    <a:pt x="770" y="1093"/>
                  </a:cubicBezTo>
                  <a:cubicBezTo>
                    <a:pt x="767" y="1107"/>
                    <a:pt x="764" y="1122"/>
                    <a:pt x="762" y="1136"/>
                  </a:cubicBezTo>
                  <a:cubicBezTo>
                    <a:pt x="754" y="1166"/>
                    <a:pt x="746" y="1196"/>
                    <a:pt x="739" y="1227"/>
                  </a:cubicBezTo>
                  <a:cubicBezTo>
                    <a:pt x="738" y="1229"/>
                    <a:pt x="742" y="1231"/>
                    <a:pt x="743" y="1228"/>
                  </a:cubicBezTo>
                  <a:cubicBezTo>
                    <a:pt x="748" y="1207"/>
                    <a:pt x="753" y="1187"/>
                    <a:pt x="759" y="1167"/>
                  </a:cubicBezTo>
                  <a:cubicBezTo>
                    <a:pt x="759" y="1168"/>
                    <a:pt x="758" y="1169"/>
                    <a:pt x="758" y="1170"/>
                  </a:cubicBezTo>
                  <a:cubicBezTo>
                    <a:pt x="757" y="1193"/>
                    <a:pt x="755" y="1216"/>
                    <a:pt x="755" y="1239"/>
                  </a:cubicBezTo>
                  <a:cubicBezTo>
                    <a:pt x="755" y="1242"/>
                    <a:pt x="760" y="1242"/>
                    <a:pt x="760" y="1239"/>
                  </a:cubicBezTo>
                  <a:cubicBezTo>
                    <a:pt x="760" y="1219"/>
                    <a:pt x="762" y="1198"/>
                    <a:pt x="763" y="1178"/>
                  </a:cubicBezTo>
                  <a:cubicBezTo>
                    <a:pt x="763" y="1165"/>
                    <a:pt x="764" y="1152"/>
                    <a:pt x="766" y="1139"/>
                  </a:cubicBezTo>
                  <a:cubicBezTo>
                    <a:pt x="777" y="1098"/>
                    <a:pt x="787" y="1057"/>
                    <a:pt x="797" y="1016"/>
                  </a:cubicBezTo>
                  <a:cubicBezTo>
                    <a:pt x="798" y="1012"/>
                    <a:pt x="799" y="1008"/>
                    <a:pt x="800" y="1004"/>
                  </a:cubicBezTo>
                  <a:cubicBezTo>
                    <a:pt x="802" y="995"/>
                    <a:pt x="805" y="987"/>
                    <a:pt x="807" y="978"/>
                  </a:cubicBezTo>
                  <a:cubicBezTo>
                    <a:pt x="810" y="965"/>
                    <a:pt x="813" y="953"/>
                    <a:pt x="815" y="940"/>
                  </a:cubicBezTo>
                  <a:cubicBezTo>
                    <a:pt x="818" y="939"/>
                    <a:pt x="821" y="939"/>
                    <a:pt x="824" y="938"/>
                  </a:cubicBezTo>
                  <a:cubicBezTo>
                    <a:pt x="833" y="936"/>
                    <a:pt x="843" y="935"/>
                    <a:pt x="854" y="934"/>
                  </a:cubicBezTo>
                  <a:cubicBezTo>
                    <a:pt x="872" y="933"/>
                    <a:pt x="891" y="935"/>
                    <a:pt x="908" y="940"/>
                  </a:cubicBezTo>
                  <a:cubicBezTo>
                    <a:pt x="873" y="1035"/>
                    <a:pt x="826" y="1089"/>
                    <a:pt x="793" y="1106"/>
                  </a:cubicBezTo>
                  <a:cubicBezTo>
                    <a:pt x="791" y="1118"/>
                    <a:pt x="788" y="1130"/>
                    <a:pt x="785" y="1140"/>
                  </a:cubicBezTo>
                  <a:cubicBezTo>
                    <a:pt x="818" y="1133"/>
                    <a:pt x="857" y="1098"/>
                    <a:pt x="890" y="1045"/>
                  </a:cubicBezTo>
                  <a:cubicBezTo>
                    <a:pt x="921" y="995"/>
                    <a:pt x="961" y="906"/>
                    <a:pt x="976" y="767"/>
                  </a:cubicBezTo>
                  <a:cubicBezTo>
                    <a:pt x="994" y="594"/>
                    <a:pt x="965" y="444"/>
                    <a:pt x="943" y="335"/>
                  </a:cubicBezTo>
                  <a:cubicBezTo>
                    <a:pt x="933" y="282"/>
                    <a:pt x="924" y="236"/>
                    <a:pt x="922" y="200"/>
                  </a:cubicBezTo>
                  <a:cubicBezTo>
                    <a:pt x="919" y="123"/>
                    <a:pt x="936" y="84"/>
                    <a:pt x="970" y="7"/>
                  </a:cubicBezTo>
                  <a:cubicBezTo>
                    <a:pt x="971" y="5"/>
                    <a:pt x="972" y="2"/>
                    <a:pt x="973" y="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08" y="76"/>
                    <a:pt x="890" y="119"/>
                    <a:pt x="893" y="201"/>
                  </a:cubicBezTo>
                  <a:cubicBezTo>
                    <a:pt x="898" y="318"/>
                    <a:pt x="973" y="514"/>
                    <a:pt x="947" y="764"/>
                  </a:cubicBezTo>
                  <a:cubicBezTo>
                    <a:pt x="945" y="777"/>
                    <a:pt x="943" y="790"/>
                    <a:pt x="942" y="803"/>
                  </a:cubicBezTo>
                  <a:cubicBezTo>
                    <a:pt x="926" y="802"/>
                    <a:pt x="911" y="800"/>
                    <a:pt x="895" y="799"/>
                  </a:cubicBezTo>
                  <a:cubicBezTo>
                    <a:pt x="883" y="798"/>
                    <a:pt x="870" y="799"/>
                    <a:pt x="858" y="800"/>
                  </a:cubicBezTo>
                  <a:cubicBezTo>
                    <a:pt x="851" y="801"/>
                    <a:pt x="843" y="803"/>
                    <a:pt x="836" y="806"/>
                  </a:cubicBezTo>
                  <a:cubicBezTo>
                    <a:pt x="833" y="807"/>
                    <a:pt x="830" y="808"/>
                    <a:pt x="827" y="810"/>
                  </a:cubicBezTo>
                  <a:cubicBezTo>
                    <a:pt x="827" y="798"/>
                    <a:pt x="827" y="786"/>
                    <a:pt x="827" y="774"/>
                  </a:cubicBezTo>
                  <a:cubicBezTo>
                    <a:pt x="826" y="741"/>
                    <a:pt x="825" y="708"/>
                    <a:pt x="819" y="676"/>
                  </a:cubicBezTo>
                  <a:cubicBezTo>
                    <a:pt x="813" y="644"/>
                    <a:pt x="802" y="614"/>
                    <a:pt x="791" y="584"/>
                  </a:cubicBezTo>
                  <a:cubicBezTo>
                    <a:pt x="777" y="527"/>
                    <a:pt x="759" y="471"/>
                    <a:pt x="734" y="417"/>
                  </a:cubicBezTo>
                  <a:cubicBezTo>
                    <a:pt x="722" y="391"/>
                    <a:pt x="707" y="366"/>
                    <a:pt x="691" y="343"/>
                  </a:cubicBezTo>
                  <a:cubicBezTo>
                    <a:pt x="683" y="327"/>
                    <a:pt x="675" y="313"/>
                    <a:pt x="665" y="298"/>
                  </a:cubicBezTo>
                  <a:cubicBezTo>
                    <a:pt x="625" y="240"/>
                    <a:pt x="564" y="201"/>
                    <a:pt x="524" y="142"/>
                  </a:cubicBezTo>
                  <a:cubicBezTo>
                    <a:pt x="522" y="140"/>
                    <a:pt x="518" y="142"/>
                    <a:pt x="520" y="145"/>
                  </a:cubicBezTo>
                  <a:cubicBezTo>
                    <a:pt x="555" y="196"/>
                    <a:pt x="606" y="231"/>
                    <a:pt x="645" y="279"/>
                  </a:cubicBezTo>
                  <a:cubicBezTo>
                    <a:pt x="655" y="291"/>
                    <a:pt x="664" y="304"/>
                    <a:pt x="672" y="317"/>
                  </a:cubicBezTo>
                  <a:cubicBezTo>
                    <a:pt x="662" y="305"/>
                    <a:pt x="652" y="293"/>
                    <a:pt x="641" y="281"/>
                  </a:cubicBezTo>
                  <a:cubicBezTo>
                    <a:pt x="602" y="239"/>
                    <a:pt x="558" y="202"/>
                    <a:pt x="516" y="163"/>
                  </a:cubicBezTo>
                  <a:cubicBezTo>
                    <a:pt x="514" y="161"/>
                    <a:pt x="511" y="164"/>
                    <a:pt x="513" y="166"/>
                  </a:cubicBezTo>
                  <a:cubicBezTo>
                    <a:pt x="561" y="212"/>
                    <a:pt x="613" y="255"/>
                    <a:pt x="656" y="305"/>
                  </a:cubicBezTo>
                  <a:cubicBezTo>
                    <a:pt x="668" y="318"/>
                    <a:pt x="678" y="331"/>
                    <a:pt x="687" y="345"/>
                  </a:cubicBezTo>
                  <a:cubicBezTo>
                    <a:pt x="695" y="360"/>
                    <a:pt x="702" y="376"/>
                    <a:pt x="709" y="391"/>
                  </a:cubicBezTo>
                  <a:cubicBezTo>
                    <a:pt x="692" y="363"/>
                    <a:pt x="673" y="337"/>
                    <a:pt x="650" y="312"/>
                  </a:cubicBezTo>
                  <a:cubicBezTo>
                    <a:pt x="608" y="268"/>
                    <a:pt x="558" y="233"/>
                    <a:pt x="516" y="190"/>
                  </a:cubicBezTo>
                  <a:cubicBezTo>
                    <a:pt x="514" y="188"/>
                    <a:pt x="511" y="191"/>
                    <a:pt x="513" y="193"/>
                  </a:cubicBezTo>
                  <a:cubicBezTo>
                    <a:pt x="558" y="239"/>
                    <a:pt x="611" y="276"/>
                    <a:pt x="655" y="324"/>
                  </a:cubicBezTo>
                  <a:cubicBezTo>
                    <a:pt x="677" y="348"/>
                    <a:pt x="696" y="374"/>
                    <a:pt x="711" y="403"/>
                  </a:cubicBezTo>
                  <a:cubicBezTo>
                    <a:pt x="717" y="415"/>
                    <a:pt x="723" y="428"/>
                    <a:pt x="728" y="440"/>
                  </a:cubicBezTo>
                  <a:cubicBezTo>
                    <a:pt x="730" y="446"/>
                    <a:pt x="732" y="451"/>
                    <a:pt x="734" y="456"/>
                  </a:cubicBezTo>
                  <a:cubicBezTo>
                    <a:pt x="735" y="459"/>
                    <a:pt x="736" y="462"/>
                    <a:pt x="737" y="465"/>
                  </a:cubicBezTo>
                  <a:cubicBezTo>
                    <a:pt x="740" y="473"/>
                    <a:pt x="743" y="482"/>
                    <a:pt x="746" y="491"/>
                  </a:cubicBezTo>
                  <a:cubicBezTo>
                    <a:pt x="768" y="555"/>
                    <a:pt x="787" y="619"/>
                    <a:pt x="798" y="686"/>
                  </a:cubicBezTo>
                  <a:cubicBezTo>
                    <a:pt x="804" y="727"/>
                    <a:pt x="807" y="769"/>
                    <a:pt x="808" y="811"/>
                  </a:cubicBezTo>
                  <a:cubicBezTo>
                    <a:pt x="805" y="811"/>
                    <a:pt x="803" y="810"/>
                    <a:pt x="801" y="810"/>
                  </a:cubicBezTo>
                  <a:cubicBezTo>
                    <a:pt x="793" y="809"/>
                    <a:pt x="785" y="808"/>
                    <a:pt x="777" y="808"/>
                  </a:cubicBezTo>
                  <a:cubicBezTo>
                    <a:pt x="774" y="808"/>
                    <a:pt x="771" y="808"/>
                    <a:pt x="768" y="808"/>
                  </a:cubicBezTo>
                  <a:cubicBezTo>
                    <a:pt x="761" y="809"/>
                    <a:pt x="754" y="809"/>
                    <a:pt x="747" y="810"/>
                  </a:cubicBezTo>
                  <a:cubicBezTo>
                    <a:pt x="746" y="789"/>
                    <a:pt x="743" y="771"/>
                    <a:pt x="738" y="760"/>
                  </a:cubicBezTo>
                  <a:cubicBezTo>
                    <a:pt x="716" y="711"/>
                    <a:pt x="673" y="611"/>
                    <a:pt x="627" y="530"/>
                  </a:cubicBezTo>
                  <a:cubicBezTo>
                    <a:pt x="591" y="467"/>
                    <a:pt x="525" y="412"/>
                    <a:pt x="497" y="391"/>
                  </a:cubicBezTo>
                  <a:cubicBezTo>
                    <a:pt x="469" y="412"/>
                    <a:pt x="403" y="467"/>
                    <a:pt x="368" y="530"/>
                  </a:cubicBezTo>
                  <a:cubicBezTo>
                    <a:pt x="322" y="611"/>
                    <a:pt x="278" y="711"/>
                    <a:pt x="256" y="760"/>
                  </a:cubicBezTo>
                  <a:cubicBezTo>
                    <a:pt x="253" y="767"/>
                    <a:pt x="251" y="777"/>
                    <a:pt x="249" y="788"/>
                  </a:cubicBezTo>
                  <a:cubicBezTo>
                    <a:pt x="243" y="788"/>
                    <a:pt x="236" y="787"/>
                    <a:pt x="229" y="787"/>
                  </a:cubicBezTo>
                  <a:cubicBezTo>
                    <a:pt x="227" y="786"/>
                    <a:pt x="224" y="786"/>
                    <a:pt x="222" y="786"/>
                  </a:cubicBezTo>
                  <a:cubicBezTo>
                    <a:pt x="221" y="786"/>
                    <a:pt x="221" y="786"/>
                    <a:pt x="220" y="786"/>
                  </a:cubicBezTo>
                  <a:cubicBezTo>
                    <a:pt x="212" y="784"/>
                    <a:pt x="202" y="782"/>
                    <a:pt x="193" y="782"/>
                  </a:cubicBezTo>
                  <a:cubicBezTo>
                    <a:pt x="190" y="782"/>
                    <a:pt x="188" y="783"/>
                    <a:pt x="186" y="783"/>
                  </a:cubicBezTo>
                  <a:cubicBezTo>
                    <a:pt x="188" y="725"/>
                    <a:pt x="196" y="668"/>
                    <a:pt x="209" y="611"/>
                  </a:cubicBezTo>
                  <a:cubicBezTo>
                    <a:pt x="225" y="547"/>
                    <a:pt x="244" y="483"/>
                    <a:pt x="274" y="424"/>
                  </a:cubicBezTo>
                  <a:cubicBezTo>
                    <a:pt x="322" y="329"/>
                    <a:pt x="401" y="249"/>
                    <a:pt x="493" y="196"/>
                  </a:cubicBezTo>
                  <a:cubicBezTo>
                    <a:pt x="496" y="195"/>
                    <a:pt x="493" y="191"/>
                    <a:pt x="491" y="193"/>
                  </a:cubicBezTo>
                  <a:cubicBezTo>
                    <a:pt x="385" y="253"/>
                    <a:pt x="299" y="348"/>
                    <a:pt x="252" y="461"/>
                  </a:cubicBezTo>
                  <a:cubicBezTo>
                    <a:pt x="227" y="522"/>
                    <a:pt x="209" y="587"/>
                    <a:pt x="196" y="652"/>
                  </a:cubicBezTo>
                  <a:cubicBezTo>
                    <a:pt x="182" y="721"/>
                    <a:pt x="180" y="791"/>
                    <a:pt x="182" y="861"/>
                  </a:cubicBezTo>
                  <a:cubicBezTo>
                    <a:pt x="182" y="863"/>
                    <a:pt x="182" y="865"/>
                    <a:pt x="182" y="867"/>
                  </a:cubicBezTo>
                  <a:cubicBezTo>
                    <a:pt x="182" y="867"/>
                    <a:pt x="182" y="867"/>
                    <a:pt x="182" y="868"/>
                  </a:cubicBezTo>
                  <a:cubicBezTo>
                    <a:pt x="182" y="881"/>
                    <a:pt x="183" y="893"/>
                    <a:pt x="184" y="906"/>
                  </a:cubicBezTo>
                  <a:cubicBezTo>
                    <a:pt x="180" y="881"/>
                    <a:pt x="178" y="856"/>
                    <a:pt x="176" y="830"/>
                  </a:cubicBezTo>
                  <a:cubicBezTo>
                    <a:pt x="174" y="759"/>
                    <a:pt x="182" y="687"/>
                    <a:pt x="197" y="618"/>
                  </a:cubicBezTo>
                  <a:cubicBezTo>
                    <a:pt x="206" y="573"/>
                    <a:pt x="219" y="529"/>
                    <a:pt x="235" y="486"/>
                  </a:cubicBezTo>
                  <a:cubicBezTo>
                    <a:pt x="244" y="463"/>
                    <a:pt x="255" y="440"/>
                    <a:pt x="265" y="418"/>
                  </a:cubicBezTo>
                  <a:cubicBezTo>
                    <a:pt x="315" y="316"/>
                    <a:pt x="398" y="239"/>
                    <a:pt x="482" y="166"/>
                  </a:cubicBezTo>
                  <a:cubicBezTo>
                    <a:pt x="484" y="164"/>
                    <a:pt x="481" y="161"/>
                    <a:pt x="478" y="163"/>
                  </a:cubicBezTo>
                  <a:cubicBezTo>
                    <a:pt x="457" y="182"/>
                    <a:pt x="435" y="201"/>
                    <a:pt x="414" y="221"/>
                  </a:cubicBezTo>
                  <a:cubicBezTo>
                    <a:pt x="435" y="197"/>
                    <a:pt x="454" y="173"/>
                    <a:pt x="471" y="146"/>
                  </a:cubicBezTo>
                  <a:cubicBezTo>
                    <a:pt x="473" y="144"/>
                    <a:pt x="469" y="141"/>
                    <a:pt x="468" y="144"/>
                  </a:cubicBezTo>
                  <a:cubicBezTo>
                    <a:pt x="432" y="199"/>
                    <a:pt x="386" y="244"/>
                    <a:pt x="343" y="293"/>
                  </a:cubicBezTo>
                  <a:cubicBezTo>
                    <a:pt x="340" y="297"/>
                    <a:pt x="337" y="300"/>
                    <a:pt x="334" y="304"/>
                  </a:cubicBezTo>
                  <a:cubicBezTo>
                    <a:pt x="334" y="304"/>
                    <a:pt x="333" y="305"/>
                    <a:pt x="333" y="306"/>
                  </a:cubicBezTo>
                  <a:cubicBezTo>
                    <a:pt x="332" y="306"/>
                    <a:pt x="332" y="306"/>
                    <a:pt x="332" y="306"/>
                  </a:cubicBezTo>
                  <a:cubicBezTo>
                    <a:pt x="327" y="312"/>
                    <a:pt x="323" y="318"/>
                    <a:pt x="318" y="324"/>
                  </a:cubicBezTo>
                  <a:cubicBezTo>
                    <a:pt x="318" y="324"/>
                    <a:pt x="318" y="324"/>
                    <a:pt x="318" y="324"/>
                  </a:cubicBezTo>
                  <a:cubicBezTo>
                    <a:pt x="289" y="363"/>
                    <a:pt x="264" y="404"/>
                    <a:pt x="245" y="449"/>
                  </a:cubicBezTo>
                  <a:cubicBezTo>
                    <a:pt x="238" y="466"/>
                    <a:pt x="231" y="483"/>
                    <a:pt x="225" y="500"/>
                  </a:cubicBezTo>
                  <a:cubicBezTo>
                    <a:pt x="205" y="553"/>
                    <a:pt x="187" y="607"/>
                    <a:pt x="176" y="662"/>
                  </a:cubicBezTo>
                  <a:cubicBezTo>
                    <a:pt x="167" y="702"/>
                    <a:pt x="164" y="741"/>
                    <a:pt x="164" y="781"/>
                  </a:cubicBezTo>
                  <a:cubicBezTo>
                    <a:pt x="162" y="781"/>
                    <a:pt x="160" y="781"/>
                    <a:pt x="158" y="782"/>
                  </a:cubicBezTo>
                  <a:cubicBezTo>
                    <a:pt x="149" y="782"/>
                    <a:pt x="141" y="782"/>
                    <a:pt x="133" y="783"/>
                  </a:cubicBezTo>
                  <a:cubicBezTo>
                    <a:pt x="121" y="784"/>
                    <a:pt x="108" y="786"/>
                    <a:pt x="96" y="788"/>
                  </a:cubicBezTo>
                  <a:cubicBezTo>
                    <a:pt x="82" y="791"/>
                    <a:pt x="67" y="794"/>
                    <a:pt x="52" y="798"/>
                  </a:cubicBezTo>
                  <a:cubicBezTo>
                    <a:pt x="50" y="787"/>
                    <a:pt x="49" y="775"/>
                    <a:pt x="48" y="764"/>
                  </a:cubicBezTo>
                  <a:cubicBezTo>
                    <a:pt x="21" y="514"/>
                    <a:pt x="96" y="318"/>
                    <a:pt x="101" y="201"/>
                  </a:cubicBezTo>
                  <a:cubicBezTo>
                    <a:pt x="104" y="119"/>
                    <a:pt x="86" y="76"/>
                    <a:pt x="5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2"/>
                    <a:pt x="23" y="5"/>
                    <a:pt x="24" y="7"/>
                  </a:cubicBezTo>
                  <a:cubicBezTo>
                    <a:pt x="58" y="84"/>
                    <a:pt x="75" y="123"/>
                    <a:pt x="72" y="200"/>
                  </a:cubicBezTo>
                  <a:cubicBezTo>
                    <a:pt x="70" y="236"/>
                    <a:pt x="61" y="282"/>
                    <a:pt x="51" y="335"/>
                  </a:cubicBezTo>
                  <a:cubicBezTo>
                    <a:pt x="30" y="444"/>
                    <a:pt x="0" y="594"/>
                    <a:pt x="19" y="767"/>
                  </a:cubicBezTo>
                  <a:cubicBezTo>
                    <a:pt x="34" y="906"/>
                    <a:pt x="74" y="995"/>
                    <a:pt x="104" y="1045"/>
                  </a:cubicBezTo>
                  <a:cubicBezTo>
                    <a:pt x="137" y="1098"/>
                    <a:pt x="176" y="1133"/>
                    <a:pt x="209" y="1140"/>
                  </a:cubicBezTo>
                  <a:cubicBezTo>
                    <a:pt x="206" y="1130"/>
                    <a:pt x="204" y="1118"/>
                    <a:pt x="201" y="1106"/>
                  </a:cubicBezTo>
                  <a:close/>
                  <a:moveTo>
                    <a:pt x="247" y="864"/>
                  </a:moveTo>
                  <a:cubicBezTo>
                    <a:pt x="239" y="866"/>
                    <a:pt x="230" y="866"/>
                    <a:pt x="222" y="865"/>
                  </a:cubicBezTo>
                  <a:cubicBezTo>
                    <a:pt x="219" y="865"/>
                    <a:pt x="215" y="865"/>
                    <a:pt x="212" y="865"/>
                  </a:cubicBezTo>
                  <a:cubicBezTo>
                    <a:pt x="207" y="865"/>
                    <a:pt x="201" y="864"/>
                    <a:pt x="196" y="864"/>
                  </a:cubicBezTo>
                  <a:cubicBezTo>
                    <a:pt x="193" y="864"/>
                    <a:pt x="189" y="864"/>
                    <a:pt x="186" y="865"/>
                  </a:cubicBezTo>
                  <a:cubicBezTo>
                    <a:pt x="186" y="852"/>
                    <a:pt x="186" y="839"/>
                    <a:pt x="186" y="826"/>
                  </a:cubicBezTo>
                  <a:cubicBezTo>
                    <a:pt x="186" y="824"/>
                    <a:pt x="186" y="822"/>
                    <a:pt x="186" y="820"/>
                  </a:cubicBezTo>
                  <a:cubicBezTo>
                    <a:pt x="186" y="820"/>
                    <a:pt x="186" y="820"/>
                    <a:pt x="186" y="820"/>
                  </a:cubicBezTo>
                  <a:cubicBezTo>
                    <a:pt x="188" y="819"/>
                    <a:pt x="191" y="818"/>
                    <a:pt x="193" y="817"/>
                  </a:cubicBezTo>
                  <a:cubicBezTo>
                    <a:pt x="201" y="816"/>
                    <a:pt x="209" y="816"/>
                    <a:pt x="216" y="817"/>
                  </a:cubicBezTo>
                  <a:cubicBezTo>
                    <a:pt x="219" y="817"/>
                    <a:pt x="222" y="817"/>
                    <a:pt x="225" y="818"/>
                  </a:cubicBezTo>
                  <a:cubicBezTo>
                    <a:pt x="233" y="819"/>
                    <a:pt x="240" y="820"/>
                    <a:pt x="247" y="821"/>
                  </a:cubicBezTo>
                  <a:cubicBezTo>
                    <a:pt x="247" y="835"/>
                    <a:pt x="247" y="849"/>
                    <a:pt x="247" y="864"/>
                  </a:cubicBezTo>
                  <a:close/>
                  <a:moveTo>
                    <a:pt x="222" y="898"/>
                  </a:moveTo>
                  <a:cubicBezTo>
                    <a:pt x="218" y="898"/>
                    <a:pt x="214" y="898"/>
                    <a:pt x="210" y="898"/>
                  </a:cubicBezTo>
                  <a:cubicBezTo>
                    <a:pt x="206" y="898"/>
                    <a:pt x="202" y="898"/>
                    <a:pt x="199" y="898"/>
                  </a:cubicBezTo>
                  <a:cubicBezTo>
                    <a:pt x="195" y="898"/>
                    <a:pt x="191" y="899"/>
                    <a:pt x="188" y="899"/>
                  </a:cubicBezTo>
                  <a:cubicBezTo>
                    <a:pt x="187" y="889"/>
                    <a:pt x="187" y="879"/>
                    <a:pt x="186" y="869"/>
                  </a:cubicBezTo>
                  <a:cubicBezTo>
                    <a:pt x="190" y="869"/>
                    <a:pt x="193" y="869"/>
                    <a:pt x="196" y="869"/>
                  </a:cubicBezTo>
                  <a:cubicBezTo>
                    <a:pt x="201" y="869"/>
                    <a:pt x="207" y="869"/>
                    <a:pt x="212" y="869"/>
                  </a:cubicBezTo>
                  <a:cubicBezTo>
                    <a:pt x="215" y="869"/>
                    <a:pt x="218" y="870"/>
                    <a:pt x="222" y="870"/>
                  </a:cubicBezTo>
                  <a:cubicBezTo>
                    <a:pt x="230" y="870"/>
                    <a:pt x="239" y="870"/>
                    <a:pt x="247" y="869"/>
                  </a:cubicBezTo>
                  <a:cubicBezTo>
                    <a:pt x="248" y="880"/>
                    <a:pt x="248" y="891"/>
                    <a:pt x="249" y="902"/>
                  </a:cubicBezTo>
                  <a:cubicBezTo>
                    <a:pt x="240" y="900"/>
                    <a:pt x="231" y="899"/>
                    <a:pt x="222" y="898"/>
                  </a:cubicBezTo>
                  <a:close/>
                  <a:moveTo>
                    <a:pt x="807" y="886"/>
                  </a:moveTo>
                  <a:cubicBezTo>
                    <a:pt x="803" y="886"/>
                    <a:pt x="800" y="886"/>
                    <a:pt x="797" y="886"/>
                  </a:cubicBezTo>
                  <a:cubicBezTo>
                    <a:pt x="792" y="886"/>
                    <a:pt x="788" y="886"/>
                    <a:pt x="784" y="886"/>
                  </a:cubicBezTo>
                  <a:cubicBezTo>
                    <a:pt x="780" y="886"/>
                    <a:pt x="776" y="886"/>
                    <a:pt x="773" y="887"/>
                  </a:cubicBezTo>
                  <a:cubicBezTo>
                    <a:pt x="764" y="887"/>
                    <a:pt x="755" y="888"/>
                    <a:pt x="746" y="890"/>
                  </a:cubicBezTo>
                  <a:cubicBezTo>
                    <a:pt x="747" y="878"/>
                    <a:pt x="747" y="866"/>
                    <a:pt x="748" y="855"/>
                  </a:cubicBezTo>
                  <a:cubicBezTo>
                    <a:pt x="756" y="853"/>
                    <a:pt x="764" y="852"/>
                    <a:pt x="772" y="852"/>
                  </a:cubicBezTo>
                  <a:cubicBezTo>
                    <a:pt x="775" y="851"/>
                    <a:pt x="778" y="851"/>
                    <a:pt x="781" y="851"/>
                  </a:cubicBezTo>
                  <a:cubicBezTo>
                    <a:pt x="787" y="851"/>
                    <a:pt x="793" y="851"/>
                    <a:pt x="799" y="852"/>
                  </a:cubicBezTo>
                  <a:cubicBezTo>
                    <a:pt x="802" y="852"/>
                    <a:pt x="805" y="852"/>
                    <a:pt x="808" y="853"/>
                  </a:cubicBezTo>
                  <a:cubicBezTo>
                    <a:pt x="807" y="864"/>
                    <a:pt x="807" y="875"/>
                    <a:pt x="807" y="886"/>
                  </a:cubicBezTo>
                  <a:close/>
                  <a:moveTo>
                    <a:pt x="792" y="934"/>
                  </a:moveTo>
                  <a:cubicBezTo>
                    <a:pt x="790" y="934"/>
                    <a:pt x="787" y="933"/>
                    <a:pt x="784" y="933"/>
                  </a:cubicBezTo>
                  <a:cubicBezTo>
                    <a:pt x="780" y="932"/>
                    <a:pt x="776" y="932"/>
                    <a:pt x="772" y="932"/>
                  </a:cubicBezTo>
                  <a:cubicBezTo>
                    <a:pt x="763" y="931"/>
                    <a:pt x="753" y="931"/>
                    <a:pt x="744" y="931"/>
                  </a:cubicBezTo>
                  <a:cubicBezTo>
                    <a:pt x="745" y="919"/>
                    <a:pt x="745" y="907"/>
                    <a:pt x="746" y="894"/>
                  </a:cubicBezTo>
                  <a:cubicBezTo>
                    <a:pt x="755" y="893"/>
                    <a:pt x="764" y="892"/>
                    <a:pt x="773" y="891"/>
                  </a:cubicBezTo>
                  <a:cubicBezTo>
                    <a:pt x="776" y="891"/>
                    <a:pt x="780" y="891"/>
                    <a:pt x="784" y="890"/>
                  </a:cubicBezTo>
                  <a:cubicBezTo>
                    <a:pt x="788" y="890"/>
                    <a:pt x="792" y="890"/>
                    <a:pt x="796" y="890"/>
                  </a:cubicBezTo>
                  <a:cubicBezTo>
                    <a:pt x="800" y="890"/>
                    <a:pt x="803" y="891"/>
                    <a:pt x="807" y="891"/>
                  </a:cubicBezTo>
                  <a:cubicBezTo>
                    <a:pt x="807" y="894"/>
                    <a:pt x="806" y="897"/>
                    <a:pt x="806" y="899"/>
                  </a:cubicBezTo>
                  <a:cubicBezTo>
                    <a:pt x="806" y="912"/>
                    <a:pt x="805" y="924"/>
                    <a:pt x="803" y="937"/>
                  </a:cubicBezTo>
                  <a:cubicBezTo>
                    <a:pt x="800" y="936"/>
                    <a:pt x="796" y="935"/>
                    <a:pt x="792" y="934"/>
                  </a:cubicBezTo>
                  <a:close/>
                  <a:moveTo>
                    <a:pt x="855" y="930"/>
                  </a:moveTo>
                  <a:cubicBezTo>
                    <a:pt x="845" y="930"/>
                    <a:pt x="834" y="932"/>
                    <a:pt x="825" y="933"/>
                  </a:cubicBezTo>
                  <a:cubicBezTo>
                    <a:pt x="822" y="934"/>
                    <a:pt x="819" y="935"/>
                    <a:pt x="816" y="935"/>
                  </a:cubicBezTo>
                  <a:cubicBezTo>
                    <a:pt x="819" y="920"/>
                    <a:pt x="821" y="904"/>
                    <a:pt x="823" y="888"/>
                  </a:cubicBezTo>
                  <a:cubicBezTo>
                    <a:pt x="823" y="888"/>
                    <a:pt x="823" y="888"/>
                    <a:pt x="823" y="888"/>
                  </a:cubicBezTo>
                  <a:cubicBezTo>
                    <a:pt x="826" y="887"/>
                    <a:pt x="828" y="886"/>
                    <a:pt x="830" y="885"/>
                  </a:cubicBezTo>
                  <a:cubicBezTo>
                    <a:pt x="833" y="885"/>
                    <a:pt x="836" y="884"/>
                    <a:pt x="839" y="883"/>
                  </a:cubicBezTo>
                  <a:cubicBezTo>
                    <a:pt x="848" y="881"/>
                    <a:pt x="857" y="881"/>
                    <a:pt x="866" y="881"/>
                  </a:cubicBezTo>
                  <a:cubicBezTo>
                    <a:pt x="871" y="880"/>
                    <a:pt x="876" y="880"/>
                    <a:pt x="881" y="881"/>
                  </a:cubicBezTo>
                  <a:cubicBezTo>
                    <a:pt x="896" y="881"/>
                    <a:pt x="911" y="882"/>
                    <a:pt x="925" y="883"/>
                  </a:cubicBezTo>
                  <a:cubicBezTo>
                    <a:pt x="920" y="902"/>
                    <a:pt x="915" y="919"/>
                    <a:pt x="909" y="935"/>
                  </a:cubicBezTo>
                  <a:cubicBezTo>
                    <a:pt x="892" y="931"/>
                    <a:pt x="874" y="929"/>
                    <a:pt x="855" y="930"/>
                  </a:cubicBezTo>
                  <a:close/>
                  <a:moveTo>
                    <a:pt x="824" y="879"/>
                  </a:moveTo>
                  <a:cubicBezTo>
                    <a:pt x="825" y="870"/>
                    <a:pt x="825" y="861"/>
                    <a:pt x="826" y="851"/>
                  </a:cubicBezTo>
                  <a:cubicBezTo>
                    <a:pt x="826" y="851"/>
                    <a:pt x="826" y="851"/>
                    <a:pt x="826" y="851"/>
                  </a:cubicBezTo>
                  <a:cubicBezTo>
                    <a:pt x="828" y="850"/>
                    <a:pt x="831" y="850"/>
                    <a:pt x="834" y="849"/>
                  </a:cubicBezTo>
                  <a:cubicBezTo>
                    <a:pt x="838" y="849"/>
                    <a:pt x="843" y="848"/>
                    <a:pt x="848" y="847"/>
                  </a:cubicBezTo>
                  <a:cubicBezTo>
                    <a:pt x="859" y="846"/>
                    <a:pt x="871" y="847"/>
                    <a:pt x="882" y="847"/>
                  </a:cubicBezTo>
                  <a:cubicBezTo>
                    <a:pt x="899" y="848"/>
                    <a:pt x="916" y="850"/>
                    <a:pt x="933" y="851"/>
                  </a:cubicBezTo>
                  <a:cubicBezTo>
                    <a:pt x="931" y="861"/>
                    <a:pt x="929" y="870"/>
                    <a:pt x="926" y="879"/>
                  </a:cubicBezTo>
                  <a:cubicBezTo>
                    <a:pt x="909" y="877"/>
                    <a:pt x="891" y="875"/>
                    <a:pt x="873" y="875"/>
                  </a:cubicBezTo>
                  <a:cubicBezTo>
                    <a:pt x="862" y="875"/>
                    <a:pt x="851" y="876"/>
                    <a:pt x="841" y="878"/>
                  </a:cubicBezTo>
                  <a:cubicBezTo>
                    <a:pt x="837" y="879"/>
                    <a:pt x="834" y="880"/>
                    <a:pt x="831" y="881"/>
                  </a:cubicBezTo>
                  <a:cubicBezTo>
                    <a:pt x="828" y="881"/>
                    <a:pt x="826" y="882"/>
                    <a:pt x="823" y="883"/>
                  </a:cubicBezTo>
                  <a:cubicBezTo>
                    <a:pt x="823" y="882"/>
                    <a:pt x="824" y="881"/>
                    <a:pt x="824" y="879"/>
                  </a:cubicBezTo>
                  <a:close/>
                  <a:moveTo>
                    <a:pt x="836" y="811"/>
                  </a:moveTo>
                  <a:cubicBezTo>
                    <a:pt x="843" y="808"/>
                    <a:pt x="850" y="806"/>
                    <a:pt x="857" y="805"/>
                  </a:cubicBezTo>
                  <a:cubicBezTo>
                    <a:pt x="869" y="803"/>
                    <a:pt x="882" y="803"/>
                    <a:pt x="894" y="803"/>
                  </a:cubicBezTo>
                  <a:cubicBezTo>
                    <a:pt x="910" y="804"/>
                    <a:pt x="926" y="806"/>
                    <a:pt x="941" y="807"/>
                  </a:cubicBezTo>
                  <a:cubicBezTo>
                    <a:pt x="939" y="821"/>
                    <a:pt x="936" y="834"/>
                    <a:pt x="934" y="847"/>
                  </a:cubicBezTo>
                  <a:cubicBezTo>
                    <a:pt x="917" y="846"/>
                    <a:pt x="900" y="844"/>
                    <a:pt x="883" y="843"/>
                  </a:cubicBezTo>
                  <a:cubicBezTo>
                    <a:pt x="872" y="842"/>
                    <a:pt x="860" y="842"/>
                    <a:pt x="849" y="843"/>
                  </a:cubicBezTo>
                  <a:cubicBezTo>
                    <a:pt x="844" y="843"/>
                    <a:pt x="839" y="844"/>
                    <a:pt x="834" y="845"/>
                  </a:cubicBezTo>
                  <a:cubicBezTo>
                    <a:pt x="831" y="845"/>
                    <a:pt x="829" y="846"/>
                    <a:pt x="826" y="847"/>
                  </a:cubicBezTo>
                  <a:cubicBezTo>
                    <a:pt x="826" y="836"/>
                    <a:pt x="827" y="826"/>
                    <a:pt x="827" y="815"/>
                  </a:cubicBezTo>
                  <a:cubicBezTo>
                    <a:pt x="830" y="813"/>
                    <a:pt x="833" y="812"/>
                    <a:pt x="836" y="811"/>
                  </a:cubicBezTo>
                  <a:close/>
                  <a:moveTo>
                    <a:pt x="805" y="639"/>
                  </a:moveTo>
                  <a:cubicBezTo>
                    <a:pt x="822" y="695"/>
                    <a:pt x="824" y="754"/>
                    <a:pt x="823" y="813"/>
                  </a:cubicBezTo>
                  <a:cubicBezTo>
                    <a:pt x="823" y="813"/>
                    <a:pt x="823" y="814"/>
                    <a:pt x="823" y="814"/>
                  </a:cubicBezTo>
                  <a:cubicBezTo>
                    <a:pt x="822" y="824"/>
                    <a:pt x="822" y="835"/>
                    <a:pt x="822" y="845"/>
                  </a:cubicBezTo>
                  <a:cubicBezTo>
                    <a:pt x="820" y="875"/>
                    <a:pt x="817" y="904"/>
                    <a:pt x="812" y="933"/>
                  </a:cubicBezTo>
                  <a:cubicBezTo>
                    <a:pt x="817" y="892"/>
                    <a:pt x="819" y="850"/>
                    <a:pt x="818" y="809"/>
                  </a:cubicBezTo>
                  <a:cubicBezTo>
                    <a:pt x="817" y="744"/>
                    <a:pt x="810" y="679"/>
                    <a:pt x="797" y="615"/>
                  </a:cubicBezTo>
                  <a:cubicBezTo>
                    <a:pt x="800" y="623"/>
                    <a:pt x="803" y="631"/>
                    <a:pt x="805" y="639"/>
                  </a:cubicBezTo>
                  <a:close/>
                  <a:moveTo>
                    <a:pt x="706" y="374"/>
                  </a:moveTo>
                  <a:cubicBezTo>
                    <a:pt x="725" y="408"/>
                    <a:pt x="741" y="443"/>
                    <a:pt x="754" y="479"/>
                  </a:cubicBezTo>
                  <a:cubicBezTo>
                    <a:pt x="763" y="503"/>
                    <a:pt x="771" y="527"/>
                    <a:pt x="778" y="552"/>
                  </a:cubicBezTo>
                  <a:cubicBezTo>
                    <a:pt x="769" y="532"/>
                    <a:pt x="760" y="511"/>
                    <a:pt x="752" y="491"/>
                  </a:cubicBezTo>
                  <a:cubicBezTo>
                    <a:pt x="750" y="485"/>
                    <a:pt x="747" y="478"/>
                    <a:pt x="745" y="472"/>
                  </a:cubicBezTo>
                  <a:cubicBezTo>
                    <a:pt x="743" y="466"/>
                    <a:pt x="741" y="461"/>
                    <a:pt x="738" y="455"/>
                  </a:cubicBezTo>
                  <a:cubicBezTo>
                    <a:pt x="737" y="450"/>
                    <a:pt x="735" y="445"/>
                    <a:pt x="733" y="441"/>
                  </a:cubicBezTo>
                  <a:cubicBezTo>
                    <a:pt x="724" y="418"/>
                    <a:pt x="716" y="396"/>
                    <a:pt x="706" y="374"/>
                  </a:cubicBezTo>
                  <a:close/>
                  <a:moveTo>
                    <a:pt x="795" y="645"/>
                  </a:moveTo>
                  <a:cubicBezTo>
                    <a:pt x="788" y="608"/>
                    <a:pt x="778" y="572"/>
                    <a:pt x="766" y="536"/>
                  </a:cubicBezTo>
                  <a:cubicBezTo>
                    <a:pt x="773" y="552"/>
                    <a:pt x="780" y="568"/>
                    <a:pt x="786" y="583"/>
                  </a:cubicBezTo>
                  <a:cubicBezTo>
                    <a:pt x="810" y="684"/>
                    <a:pt x="819" y="789"/>
                    <a:pt x="812" y="893"/>
                  </a:cubicBezTo>
                  <a:cubicBezTo>
                    <a:pt x="811" y="905"/>
                    <a:pt x="810" y="918"/>
                    <a:pt x="808" y="930"/>
                  </a:cubicBezTo>
                  <a:cubicBezTo>
                    <a:pt x="811" y="903"/>
                    <a:pt x="812" y="876"/>
                    <a:pt x="812" y="849"/>
                  </a:cubicBezTo>
                  <a:cubicBezTo>
                    <a:pt x="812" y="780"/>
                    <a:pt x="809" y="712"/>
                    <a:pt x="795" y="645"/>
                  </a:cubicBezTo>
                  <a:close/>
                  <a:moveTo>
                    <a:pt x="769" y="813"/>
                  </a:moveTo>
                  <a:cubicBezTo>
                    <a:pt x="772" y="813"/>
                    <a:pt x="775" y="812"/>
                    <a:pt x="778" y="812"/>
                  </a:cubicBezTo>
                  <a:cubicBezTo>
                    <a:pt x="785" y="813"/>
                    <a:pt x="793" y="813"/>
                    <a:pt x="801" y="814"/>
                  </a:cubicBezTo>
                  <a:cubicBezTo>
                    <a:pt x="803" y="815"/>
                    <a:pt x="805" y="815"/>
                    <a:pt x="808" y="816"/>
                  </a:cubicBezTo>
                  <a:cubicBezTo>
                    <a:pt x="808" y="816"/>
                    <a:pt x="808" y="816"/>
                    <a:pt x="808" y="816"/>
                  </a:cubicBezTo>
                  <a:cubicBezTo>
                    <a:pt x="808" y="827"/>
                    <a:pt x="808" y="837"/>
                    <a:pt x="808" y="848"/>
                  </a:cubicBezTo>
                  <a:cubicBezTo>
                    <a:pt x="805" y="848"/>
                    <a:pt x="802" y="848"/>
                    <a:pt x="800" y="847"/>
                  </a:cubicBezTo>
                  <a:cubicBezTo>
                    <a:pt x="793" y="847"/>
                    <a:pt x="787" y="847"/>
                    <a:pt x="781" y="847"/>
                  </a:cubicBezTo>
                  <a:cubicBezTo>
                    <a:pt x="778" y="847"/>
                    <a:pt x="775" y="847"/>
                    <a:pt x="771" y="847"/>
                  </a:cubicBezTo>
                  <a:cubicBezTo>
                    <a:pt x="764" y="848"/>
                    <a:pt x="756" y="849"/>
                    <a:pt x="748" y="850"/>
                  </a:cubicBezTo>
                  <a:cubicBezTo>
                    <a:pt x="748" y="838"/>
                    <a:pt x="748" y="826"/>
                    <a:pt x="747" y="815"/>
                  </a:cubicBezTo>
                  <a:cubicBezTo>
                    <a:pt x="754" y="814"/>
                    <a:pt x="762" y="813"/>
                    <a:pt x="769" y="813"/>
                  </a:cubicBezTo>
                  <a:close/>
                  <a:moveTo>
                    <a:pt x="186" y="788"/>
                  </a:moveTo>
                  <a:cubicBezTo>
                    <a:pt x="188" y="787"/>
                    <a:pt x="190" y="787"/>
                    <a:pt x="193" y="787"/>
                  </a:cubicBezTo>
                  <a:cubicBezTo>
                    <a:pt x="201" y="786"/>
                    <a:pt x="211" y="789"/>
                    <a:pt x="220" y="790"/>
                  </a:cubicBezTo>
                  <a:cubicBezTo>
                    <a:pt x="221" y="790"/>
                    <a:pt x="221" y="790"/>
                    <a:pt x="222" y="790"/>
                  </a:cubicBezTo>
                  <a:cubicBezTo>
                    <a:pt x="224" y="791"/>
                    <a:pt x="226" y="791"/>
                    <a:pt x="228" y="791"/>
                  </a:cubicBezTo>
                  <a:cubicBezTo>
                    <a:pt x="235" y="792"/>
                    <a:pt x="242" y="792"/>
                    <a:pt x="249" y="793"/>
                  </a:cubicBezTo>
                  <a:cubicBezTo>
                    <a:pt x="248" y="800"/>
                    <a:pt x="247" y="808"/>
                    <a:pt x="247" y="817"/>
                  </a:cubicBezTo>
                  <a:cubicBezTo>
                    <a:pt x="240" y="816"/>
                    <a:pt x="233" y="814"/>
                    <a:pt x="226" y="813"/>
                  </a:cubicBezTo>
                  <a:cubicBezTo>
                    <a:pt x="223" y="813"/>
                    <a:pt x="220" y="813"/>
                    <a:pt x="217" y="812"/>
                  </a:cubicBezTo>
                  <a:cubicBezTo>
                    <a:pt x="209" y="811"/>
                    <a:pt x="201" y="811"/>
                    <a:pt x="193" y="813"/>
                  </a:cubicBezTo>
                  <a:cubicBezTo>
                    <a:pt x="191" y="813"/>
                    <a:pt x="188" y="814"/>
                    <a:pt x="186" y="815"/>
                  </a:cubicBezTo>
                  <a:cubicBezTo>
                    <a:pt x="186" y="806"/>
                    <a:pt x="186" y="797"/>
                    <a:pt x="186" y="788"/>
                  </a:cubicBezTo>
                  <a:cubicBezTo>
                    <a:pt x="186" y="788"/>
                    <a:pt x="186" y="788"/>
                    <a:pt x="186" y="788"/>
                  </a:cubicBezTo>
                  <a:close/>
                  <a:moveTo>
                    <a:pt x="169" y="867"/>
                  </a:moveTo>
                  <a:cubicBezTo>
                    <a:pt x="168" y="867"/>
                    <a:pt x="168" y="867"/>
                    <a:pt x="168" y="867"/>
                  </a:cubicBezTo>
                  <a:cubicBezTo>
                    <a:pt x="166" y="867"/>
                    <a:pt x="164" y="868"/>
                    <a:pt x="162" y="868"/>
                  </a:cubicBezTo>
                  <a:cubicBezTo>
                    <a:pt x="159" y="869"/>
                    <a:pt x="155" y="870"/>
                    <a:pt x="152" y="871"/>
                  </a:cubicBezTo>
                  <a:cubicBezTo>
                    <a:pt x="142" y="873"/>
                    <a:pt x="132" y="877"/>
                    <a:pt x="123" y="881"/>
                  </a:cubicBezTo>
                  <a:cubicBezTo>
                    <a:pt x="107" y="888"/>
                    <a:pt x="91" y="896"/>
                    <a:pt x="74" y="901"/>
                  </a:cubicBezTo>
                  <a:cubicBezTo>
                    <a:pt x="70" y="887"/>
                    <a:pt x="66" y="871"/>
                    <a:pt x="62" y="855"/>
                  </a:cubicBezTo>
                  <a:cubicBezTo>
                    <a:pt x="78" y="850"/>
                    <a:pt x="94" y="843"/>
                    <a:pt x="110" y="837"/>
                  </a:cubicBezTo>
                  <a:cubicBezTo>
                    <a:pt x="120" y="833"/>
                    <a:pt x="131" y="829"/>
                    <a:pt x="141" y="826"/>
                  </a:cubicBezTo>
                  <a:cubicBezTo>
                    <a:pt x="147" y="824"/>
                    <a:pt x="153" y="823"/>
                    <a:pt x="159" y="823"/>
                  </a:cubicBezTo>
                  <a:cubicBezTo>
                    <a:pt x="161" y="822"/>
                    <a:pt x="163" y="822"/>
                    <a:pt x="165" y="822"/>
                  </a:cubicBezTo>
                  <a:cubicBezTo>
                    <a:pt x="166" y="837"/>
                    <a:pt x="167" y="852"/>
                    <a:pt x="169" y="867"/>
                  </a:cubicBezTo>
                  <a:close/>
                  <a:moveTo>
                    <a:pt x="166" y="906"/>
                  </a:moveTo>
                  <a:cubicBezTo>
                    <a:pt x="165" y="907"/>
                    <a:pt x="163" y="908"/>
                    <a:pt x="162" y="908"/>
                  </a:cubicBezTo>
                  <a:cubicBezTo>
                    <a:pt x="153" y="913"/>
                    <a:pt x="145" y="917"/>
                    <a:pt x="136" y="922"/>
                  </a:cubicBezTo>
                  <a:cubicBezTo>
                    <a:pt x="121" y="931"/>
                    <a:pt x="106" y="941"/>
                    <a:pt x="90" y="949"/>
                  </a:cubicBezTo>
                  <a:cubicBezTo>
                    <a:pt x="85" y="935"/>
                    <a:pt x="80" y="921"/>
                    <a:pt x="75" y="906"/>
                  </a:cubicBezTo>
                  <a:cubicBezTo>
                    <a:pt x="92" y="900"/>
                    <a:pt x="108" y="893"/>
                    <a:pt x="124" y="886"/>
                  </a:cubicBezTo>
                  <a:cubicBezTo>
                    <a:pt x="134" y="882"/>
                    <a:pt x="143" y="878"/>
                    <a:pt x="153" y="875"/>
                  </a:cubicBezTo>
                  <a:cubicBezTo>
                    <a:pt x="156" y="874"/>
                    <a:pt x="159" y="873"/>
                    <a:pt x="163" y="872"/>
                  </a:cubicBezTo>
                  <a:cubicBezTo>
                    <a:pt x="165" y="872"/>
                    <a:pt x="167" y="872"/>
                    <a:pt x="169" y="871"/>
                  </a:cubicBezTo>
                  <a:cubicBezTo>
                    <a:pt x="169" y="871"/>
                    <a:pt x="169" y="871"/>
                    <a:pt x="169" y="871"/>
                  </a:cubicBezTo>
                  <a:cubicBezTo>
                    <a:pt x="170" y="882"/>
                    <a:pt x="171" y="893"/>
                    <a:pt x="173" y="903"/>
                  </a:cubicBezTo>
                  <a:cubicBezTo>
                    <a:pt x="171" y="904"/>
                    <a:pt x="168" y="905"/>
                    <a:pt x="166" y="906"/>
                  </a:cubicBezTo>
                  <a:close/>
                  <a:moveTo>
                    <a:pt x="98" y="793"/>
                  </a:moveTo>
                  <a:cubicBezTo>
                    <a:pt x="110" y="790"/>
                    <a:pt x="122" y="789"/>
                    <a:pt x="134" y="787"/>
                  </a:cubicBezTo>
                  <a:cubicBezTo>
                    <a:pt x="142" y="787"/>
                    <a:pt x="150" y="786"/>
                    <a:pt x="158" y="786"/>
                  </a:cubicBezTo>
                  <a:cubicBezTo>
                    <a:pt x="160" y="786"/>
                    <a:pt x="162" y="786"/>
                    <a:pt x="164" y="786"/>
                  </a:cubicBezTo>
                  <a:cubicBezTo>
                    <a:pt x="164" y="796"/>
                    <a:pt x="164" y="807"/>
                    <a:pt x="165" y="818"/>
                  </a:cubicBezTo>
                  <a:cubicBezTo>
                    <a:pt x="163" y="818"/>
                    <a:pt x="161" y="818"/>
                    <a:pt x="159" y="818"/>
                  </a:cubicBezTo>
                  <a:cubicBezTo>
                    <a:pt x="153" y="819"/>
                    <a:pt x="146" y="820"/>
                    <a:pt x="141" y="822"/>
                  </a:cubicBezTo>
                  <a:cubicBezTo>
                    <a:pt x="130" y="825"/>
                    <a:pt x="119" y="829"/>
                    <a:pt x="108" y="833"/>
                  </a:cubicBezTo>
                  <a:cubicBezTo>
                    <a:pt x="93" y="839"/>
                    <a:pt x="77" y="846"/>
                    <a:pt x="61" y="850"/>
                  </a:cubicBezTo>
                  <a:cubicBezTo>
                    <a:pt x="58" y="835"/>
                    <a:pt x="55" y="819"/>
                    <a:pt x="53" y="802"/>
                  </a:cubicBezTo>
                  <a:cubicBezTo>
                    <a:pt x="68" y="799"/>
                    <a:pt x="82" y="795"/>
                    <a:pt x="98" y="793"/>
                  </a:cubicBezTo>
                  <a:close/>
                </a:path>
              </a:pathLst>
            </a:custGeom>
            <a:solidFill>
              <a:srgbClr val="EF78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86">
              <a:extLst>
                <a:ext uri="{FF2B5EF4-FFF2-40B4-BE49-F238E27FC236}">
                  <a16:creationId xmlns:a16="http://schemas.microsoft.com/office/drawing/2014/main" id="{0971CAF7-66ED-438A-B7B8-93681F4E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9213" y="4735513"/>
              <a:ext cx="3917950" cy="1785938"/>
            </a:xfrm>
            <a:custGeom>
              <a:avLst/>
              <a:gdLst>
                <a:gd name="T0" fmla="*/ 1108 w 1625"/>
                <a:gd name="T1" fmla="*/ 498 h 740"/>
                <a:gd name="T2" fmla="*/ 1139 w 1625"/>
                <a:gd name="T3" fmla="*/ 330 h 740"/>
                <a:gd name="T4" fmla="*/ 1122 w 1625"/>
                <a:gd name="T5" fmla="*/ 370 h 740"/>
                <a:gd name="T6" fmla="*/ 1112 w 1625"/>
                <a:gd name="T7" fmla="*/ 408 h 740"/>
                <a:gd name="T8" fmla="*/ 1078 w 1625"/>
                <a:gd name="T9" fmla="*/ 570 h 740"/>
                <a:gd name="T10" fmla="*/ 1070 w 1625"/>
                <a:gd name="T11" fmla="*/ 631 h 740"/>
                <a:gd name="T12" fmla="*/ 1074 w 1625"/>
                <a:gd name="T13" fmla="*/ 559 h 740"/>
                <a:gd name="T14" fmla="*/ 1054 w 1625"/>
                <a:gd name="T15" fmla="*/ 619 h 740"/>
                <a:gd name="T16" fmla="*/ 1085 w 1625"/>
                <a:gd name="T17" fmla="*/ 485 h 740"/>
                <a:gd name="T18" fmla="*/ 1042 w 1625"/>
                <a:gd name="T19" fmla="*/ 586 h 740"/>
                <a:gd name="T20" fmla="*/ 1016 w 1625"/>
                <a:gd name="T21" fmla="*/ 627 h 740"/>
                <a:gd name="T22" fmla="*/ 1054 w 1625"/>
                <a:gd name="T23" fmla="*/ 551 h 740"/>
                <a:gd name="T24" fmla="*/ 1118 w 1625"/>
                <a:gd name="T25" fmla="*/ 333 h 740"/>
                <a:gd name="T26" fmla="*/ 1102 w 1625"/>
                <a:gd name="T27" fmla="*/ 367 h 740"/>
                <a:gd name="T28" fmla="*/ 1080 w 1625"/>
                <a:gd name="T29" fmla="*/ 477 h 740"/>
                <a:gd name="T30" fmla="*/ 1062 w 1625"/>
                <a:gd name="T31" fmla="*/ 528 h 740"/>
                <a:gd name="T32" fmla="*/ 812 w 1625"/>
                <a:gd name="T33" fmla="*/ 592 h 740"/>
                <a:gd name="T34" fmla="*/ 562 w 1625"/>
                <a:gd name="T35" fmla="*/ 528 h 740"/>
                <a:gd name="T36" fmla="*/ 544 w 1625"/>
                <a:gd name="T37" fmla="*/ 477 h 740"/>
                <a:gd name="T38" fmla="*/ 522 w 1625"/>
                <a:gd name="T39" fmla="*/ 367 h 740"/>
                <a:gd name="T40" fmla="*/ 503 w 1625"/>
                <a:gd name="T41" fmla="*/ 296 h 740"/>
                <a:gd name="T42" fmla="*/ 523 w 1625"/>
                <a:gd name="T43" fmla="*/ 435 h 740"/>
                <a:gd name="T44" fmla="*/ 557 w 1625"/>
                <a:gd name="T45" fmla="*/ 537 h 740"/>
                <a:gd name="T46" fmla="*/ 604 w 1625"/>
                <a:gd name="T47" fmla="*/ 627 h 740"/>
                <a:gd name="T48" fmla="*/ 576 w 1625"/>
                <a:gd name="T49" fmla="*/ 587 h 740"/>
                <a:gd name="T50" fmla="*/ 549 w 1625"/>
                <a:gd name="T51" fmla="*/ 528 h 740"/>
                <a:gd name="T52" fmla="*/ 563 w 1625"/>
                <a:gd name="T53" fmla="*/ 634 h 740"/>
                <a:gd name="T54" fmla="*/ 523 w 1625"/>
                <a:gd name="T55" fmla="*/ 454 h 740"/>
                <a:gd name="T56" fmla="*/ 500 w 1625"/>
                <a:gd name="T57" fmla="*/ 332 h 740"/>
                <a:gd name="T58" fmla="*/ 509 w 1625"/>
                <a:gd name="T59" fmla="*/ 0 h 740"/>
                <a:gd name="T60" fmla="*/ 515 w 1625"/>
                <a:gd name="T61" fmla="*/ 428 h 740"/>
                <a:gd name="T62" fmla="*/ 554 w 1625"/>
                <a:gd name="T63" fmla="*/ 635 h 740"/>
                <a:gd name="T64" fmla="*/ 535 w 1625"/>
                <a:gd name="T65" fmla="*/ 543 h 740"/>
                <a:gd name="T66" fmla="*/ 488 w 1625"/>
                <a:gd name="T67" fmla="*/ 300 h 740"/>
                <a:gd name="T68" fmla="*/ 485 w 1625"/>
                <a:gd name="T69" fmla="*/ 325 h 740"/>
                <a:gd name="T70" fmla="*/ 516 w 1625"/>
                <a:gd name="T71" fmla="*/ 498 h 740"/>
                <a:gd name="T72" fmla="*/ 544 w 1625"/>
                <a:gd name="T73" fmla="*/ 604 h 740"/>
                <a:gd name="T74" fmla="*/ 812 w 1625"/>
                <a:gd name="T75" fmla="*/ 641 h 740"/>
                <a:gd name="T76" fmla="*/ 1080 w 1625"/>
                <a:gd name="T77" fmla="*/ 604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5" h="740">
                  <a:moveTo>
                    <a:pt x="1100" y="532"/>
                  </a:moveTo>
                  <a:cubicBezTo>
                    <a:pt x="1103" y="522"/>
                    <a:pt x="1106" y="510"/>
                    <a:pt x="1108" y="498"/>
                  </a:cubicBezTo>
                  <a:cubicBezTo>
                    <a:pt x="1114" y="474"/>
                    <a:pt x="1120" y="446"/>
                    <a:pt x="1125" y="415"/>
                  </a:cubicBezTo>
                  <a:cubicBezTo>
                    <a:pt x="1130" y="389"/>
                    <a:pt x="1135" y="360"/>
                    <a:pt x="1139" y="330"/>
                  </a:cubicBezTo>
                  <a:cubicBezTo>
                    <a:pt x="1136" y="331"/>
                    <a:pt x="1133" y="331"/>
                    <a:pt x="1130" y="332"/>
                  </a:cubicBezTo>
                  <a:cubicBezTo>
                    <a:pt x="1128" y="345"/>
                    <a:pt x="1125" y="357"/>
                    <a:pt x="1122" y="370"/>
                  </a:cubicBezTo>
                  <a:cubicBezTo>
                    <a:pt x="1120" y="379"/>
                    <a:pt x="1117" y="387"/>
                    <a:pt x="1115" y="396"/>
                  </a:cubicBezTo>
                  <a:cubicBezTo>
                    <a:pt x="1114" y="400"/>
                    <a:pt x="1113" y="404"/>
                    <a:pt x="1112" y="408"/>
                  </a:cubicBezTo>
                  <a:cubicBezTo>
                    <a:pt x="1102" y="449"/>
                    <a:pt x="1092" y="490"/>
                    <a:pt x="1081" y="531"/>
                  </a:cubicBezTo>
                  <a:cubicBezTo>
                    <a:pt x="1079" y="544"/>
                    <a:pt x="1078" y="557"/>
                    <a:pt x="1078" y="570"/>
                  </a:cubicBezTo>
                  <a:cubicBezTo>
                    <a:pt x="1077" y="590"/>
                    <a:pt x="1075" y="611"/>
                    <a:pt x="1075" y="631"/>
                  </a:cubicBezTo>
                  <a:cubicBezTo>
                    <a:pt x="1075" y="634"/>
                    <a:pt x="1070" y="634"/>
                    <a:pt x="1070" y="631"/>
                  </a:cubicBezTo>
                  <a:cubicBezTo>
                    <a:pt x="1070" y="608"/>
                    <a:pt x="1072" y="585"/>
                    <a:pt x="1073" y="562"/>
                  </a:cubicBezTo>
                  <a:cubicBezTo>
                    <a:pt x="1073" y="561"/>
                    <a:pt x="1074" y="560"/>
                    <a:pt x="1074" y="559"/>
                  </a:cubicBezTo>
                  <a:cubicBezTo>
                    <a:pt x="1068" y="579"/>
                    <a:pt x="1063" y="599"/>
                    <a:pt x="1058" y="620"/>
                  </a:cubicBezTo>
                  <a:cubicBezTo>
                    <a:pt x="1057" y="623"/>
                    <a:pt x="1053" y="621"/>
                    <a:pt x="1054" y="619"/>
                  </a:cubicBezTo>
                  <a:cubicBezTo>
                    <a:pt x="1061" y="588"/>
                    <a:pt x="1069" y="558"/>
                    <a:pt x="1077" y="528"/>
                  </a:cubicBezTo>
                  <a:cubicBezTo>
                    <a:pt x="1079" y="514"/>
                    <a:pt x="1082" y="499"/>
                    <a:pt x="1085" y="485"/>
                  </a:cubicBezTo>
                  <a:cubicBezTo>
                    <a:pt x="1079" y="503"/>
                    <a:pt x="1072" y="520"/>
                    <a:pt x="1065" y="538"/>
                  </a:cubicBezTo>
                  <a:cubicBezTo>
                    <a:pt x="1058" y="554"/>
                    <a:pt x="1050" y="571"/>
                    <a:pt x="1042" y="586"/>
                  </a:cubicBezTo>
                  <a:cubicBezTo>
                    <a:pt x="1035" y="601"/>
                    <a:pt x="1029" y="616"/>
                    <a:pt x="1020" y="629"/>
                  </a:cubicBezTo>
                  <a:cubicBezTo>
                    <a:pt x="1019" y="632"/>
                    <a:pt x="1015" y="629"/>
                    <a:pt x="1016" y="627"/>
                  </a:cubicBezTo>
                  <a:cubicBezTo>
                    <a:pt x="1024" y="615"/>
                    <a:pt x="1030" y="601"/>
                    <a:pt x="1036" y="588"/>
                  </a:cubicBezTo>
                  <a:cubicBezTo>
                    <a:pt x="1043" y="576"/>
                    <a:pt x="1049" y="563"/>
                    <a:pt x="1054" y="551"/>
                  </a:cubicBezTo>
                  <a:cubicBezTo>
                    <a:pt x="1067" y="523"/>
                    <a:pt x="1078" y="495"/>
                    <a:pt x="1087" y="466"/>
                  </a:cubicBezTo>
                  <a:cubicBezTo>
                    <a:pt x="1102" y="423"/>
                    <a:pt x="1113" y="379"/>
                    <a:pt x="1118" y="333"/>
                  </a:cubicBezTo>
                  <a:cubicBezTo>
                    <a:pt x="1114" y="332"/>
                    <a:pt x="1110" y="331"/>
                    <a:pt x="1107" y="331"/>
                  </a:cubicBezTo>
                  <a:cubicBezTo>
                    <a:pt x="1105" y="343"/>
                    <a:pt x="1104" y="355"/>
                    <a:pt x="1102" y="367"/>
                  </a:cubicBezTo>
                  <a:cubicBezTo>
                    <a:pt x="1099" y="387"/>
                    <a:pt x="1096" y="406"/>
                    <a:pt x="1093" y="424"/>
                  </a:cubicBezTo>
                  <a:cubicBezTo>
                    <a:pt x="1089" y="444"/>
                    <a:pt x="1085" y="462"/>
                    <a:pt x="1080" y="477"/>
                  </a:cubicBezTo>
                  <a:cubicBezTo>
                    <a:pt x="1077" y="485"/>
                    <a:pt x="1075" y="493"/>
                    <a:pt x="1072" y="501"/>
                  </a:cubicBezTo>
                  <a:cubicBezTo>
                    <a:pt x="1069" y="510"/>
                    <a:pt x="1065" y="520"/>
                    <a:pt x="1062" y="528"/>
                  </a:cubicBezTo>
                  <a:cubicBezTo>
                    <a:pt x="1048" y="564"/>
                    <a:pt x="1036" y="587"/>
                    <a:pt x="1029" y="600"/>
                  </a:cubicBezTo>
                  <a:cubicBezTo>
                    <a:pt x="960" y="595"/>
                    <a:pt x="887" y="592"/>
                    <a:pt x="812" y="592"/>
                  </a:cubicBezTo>
                  <a:cubicBezTo>
                    <a:pt x="737" y="592"/>
                    <a:pt x="665" y="595"/>
                    <a:pt x="595" y="600"/>
                  </a:cubicBezTo>
                  <a:cubicBezTo>
                    <a:pt x="588" y="587"/>
                    <a:pt x="576" y="564"/>
                    <a:pt x="562" y="528"/>
                  </a:cubicBezTo>
                  <a:cubicBezTo>
                    <a:pt x="559" y="520"/>
                    <a:pt x="556" y="510"/>
                    <a:pt x="552" y="501"/>
                  </a:cubicBezTo>
                  <a:cubicBezTo>
                    <a:pt x="550" y="493"/>
                    <a:pt x="547" y="485"/>
                    <a:pt x="544" y="477"/>
                  </a:cubicBezTo>
                  <a:cubicBezTo>
                    <a:pt x="540" y="462"/>
                    <a:pt x="535" y="444"/>
                    <a:pt x="532" y="424"/>
                  </a:cubicBezTo>
                  <a:cubicBezTo>
                    <a:pt x="528" y="406"/>
                    <a:pt x="525" y="387"/>
                    <a:pt x="522" y="367"/>
                  </a:cubicBezTo>
                  <a:cubicBezTo>
                    <a:pt x="519" y="344"/>
                    <a:pt x="516" y="319"/>
                    <a:pt x="514" y="295"/>
                  </a:cubicBezTo>
                  <a:cubicBezTo>
                    <a:pt x="510" y="295"/>
                    <a:pt x="507" y="295"/>
                    <a:pt x="503" y="296"/>
                  </a:cubicBezTo>
                  <a:cubicBezTo>
                    <a:pt x="504" y="319"/>
                    <a:pt x="506" y="342"/>
                    <a:pt x="509" y="365"/>
                  </a:cubicBezTo>
                  <a:cubicBezTo>
                    <a:pt x="513" y="388"/>
                    <a:pt x="518" y="412"/>
                    <a:pt x="523" y="435"/>
                  </a:cubicBezTo>
                  <a:cubicBezTo>
                    <a:pt x="526" y="445"/>
                    <a:pt x="528" y="454"/>
                    <a:pt x="531" y="464"/>
                  </a:cubicBezTo>
                  <a:cubicBezTo>
                    <a:pt x="538" y="489"/>
                    <a:pt x="547" y="513"/>
                    <a:pt x="557" y="537"/>
                  </a:cubicBezTo>
                  <a:cubicBezTo>
                    <a:pt x="564" y="553"/>
                    <a:pt x="572" y="569"/>
                    <a:pt x="580" y="585"/>
                  </a:cubicBezTo>
                  <a:cubicBezTo>
                    <a:pt x="587" y="600"/>
                    <a:pt x="596" y="613"/>
                    <a:pt x="604" y="627"/>
                  </a:cubicBezTo>
                  <a:cubicBezTo>
                    <a:pt x="605" y="630"/>
                    <a:pt x="601" y="632"/>
                    <a:pt x="600" y="629"/>
                  </a:cubicBezTo>
                  <a:cubicBezTo>
                    <a:pt x="592" y="615"/>
                    <a:pt x="583" y="602"/>
                    <a:pt x="576" y="587"/>
                  </a:cubicBezTo>
                  <a:cubicBezTo>
                    <a:pt x="569" y="573"/>
                    <a:pt x="562" y="558"/>
                    <a:pt x="555" y="543"/>
                  </a:cubicBezTo>
                  <a:cubicBezTo>
                    <a:pt x="553" y="538"/>
                    <a:pt x="551" y="533"/>
                    <a:pt x="549" y="528"/>
                  </a:cubicBezTo>
                  <a:cubicBezTo>
                    <a:pt x="558" y="563"/>
                    <a:pt x="566" y="598"/>
                    <a:pt x="568" y="634"/>
                  </a:cubicBezTo>
                  <a:cubicBezTo>
                    <a:pt x="568" y="637"/>
                    <a:pt x="564" y="637"/>
                    <a:pt x="563" y="634"/>
                  </a:cubicBezTo>
                  <a:cubicBezTo>
                    <a:pt x="561" y="575"/>
                    <a:pt x="541" y="518"/>
                    <a:pt x="526" y="462"/>
                  </a:cubicBezTo>
                  <a:cubicBezTo>
                    <a:pt x="525" y="459"/>
                    <a:pt x="524" y="456"/>
                    <a:pt x="523" y="454"/>
                  </a:cubicBezTo>
                  <a:cubicBezTo>
                    <a:pt x="516" y="428"/>
                    <a:pt x="511" y="403"/>
                    <a:pt x="507" y="377"/>
                  </a:cubicBezTo>
                  <a:cubicBezTo>
                    <a:pt x="504" y="362"/>
                    <a:pt x="502" y="347"/>
                    <a:pt x="500" y="332"/>
                  </a:cubicBezTo>
                  <a:cubicBezTo>
                    <a:pt x="494" y="300"/>
                    <a:pt x="489" y="267"/>
                    <a:pt x="488" y="235"/>
                  </a:cubicBezTo>
                  <a:cubicBezTo>
                    <a:pt x="483" y="157"/>
                    <a:pt x="491" y="77"/>
                    <a:pt x="509" y="0"/>
                  </a:cubicBezTo>
                  <a:cubicBezTo>
                    <a:pt x="489" y="69"/>
                    <a:pt x="480" y="138"/>
                    <a:pt x="484" y="210"/>
                  </a:cubicBezTo>
                  <a:cubicBezTo>
                    <a:pt x="489" y="283"/>
                    <a:pt x="499" y="356"/>
                    <a:pt x="515" y="428"/>
                  </a:cubicBezTo>
                  <a:cubicBezTo>
                    <a:pt x="522" y="463"/>
                    <a:pt x="530" y="498"/>
                    <a:pt x="537" y="533"/>
                  </a:cubicBezTo>
                  <a:cubicBezTo>
                    <a:pt x="544" y="567"/>
                    <a:pt x="549" y="601"/>
                    <a:pt x="554" y="635"/>
                  </a:cubicBezTo>
                  <a:cubicBezTo>
                    <a:pt x="555" y="638"/>
                    <a:pt x="551" y="639"/>
                    <a:pt x="550" y="636"/>
                  </a:cubicBezTo>
                  <a:cubicBezTo>
                    <a:pt x="545" y="605"/>
                    <a:pt x="541" y="574"/>
                    <a:pt x="535" y="543"/>
                  </a:cubicBezTo>
                  <a:cubicBezTo>
                    <a:pt x="528" y="512"/>
                    <a:pt x="521" y="481"/>
                    <a:pt x="515" y="450"/>
                  </a:cubicBezTo>
                  <a:cubicBezTo>
                    <a:pt x="504" y="400"/>
                    <a:pt x="495" y="350"/>
                    <a:pt x="488" y="300"/>
                  </a:cubicBezTo>
                  <a:cubicBezTo>
                    <a:pt x="486" y="301"/>
                    <a:pt x="484" y="302"/>
                    <a:pt x="482" y="303"/>
                  </a:cubicBezTo>
                  <a:cubicBezTo>
                    <a:pt x="483" y="310"/>
                    <a:pt x="484" y="317"/>
                    <a:pt x="485" y="325"/>
                  </a:cubicBezTo>
                  <a:cubicBezTo>
                    <a:pt x="489" y="357"/>
                    <a:pt x="494" y="387"/>
                    <a:pt x="499" y="415"/>
                  </a:cubicBezTo>
                  <a:cubicBezTo>
                    <a:pt x="504" y="446"/>
                    <a:pt x="510" y="474"/>
                    <a:pt x="516" y="498"/>
                  </a:cubicBezTo>
                  <a:cubicBezTo>
                    <a:pt x="519" y="510"/>
                    <a:pt x="521" y="522"/>
                    <a:pt x="524" y="532"/>
                  </a:cubicBezTo>
                  <a:cubicBezTo>
                    <a:pt x="533" y="567"/>
                    <a:pt x="540" y="592"/>
                    <a:pt x="544" y="604"/>
                  </a:cubicBezTo>
                  <a:cubicBezTo>
                    <a:pt x="316" y="626"/>
                    <a:pt x="123" y="675"/>
                    <a:pt x="0" y="740"/>
                  </a:cubicBezTo>
                  <a:cubicBezTo>
                    <a:pt x="204" y="679"/>
                    <a:pt x="492" y="641"/>
                    <a:pt x="812" y="641"/>
                  </a:cubicBezTo>
                  <a:cubicBezTo>
                    <a:pt x="1132" y="641"/>
                    <a:pt x="1421" y="679"/>
                    <a:pt x="1625" y="740"/>
                  </a:cubicBezTo>
                  <a:cubicBezTo>
                    <a:pt x="1501" y="675"/>
                    <a:pt x="1308" y="626"/>
                    <a:pt x="1080" y="604"/>
                  </a:cubicBezTo>
                  <a:cubicBezTo>
                    <a:pt x="1084" y="592"/>
                    <a:pt x="1092" y="567"/>
                    <a:pt x="1100" y="532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87">
              <a:extLst>
                <a:ext uri="{FF2B5EF4-FFF2-40B4-BE49-F238E27FC236}">
                  <a16:creationId xmlns:a16="http://schemas.microsoft.com/office/drawing/2014/main" id="{3F7CD447-EC0D-4CE3-898D-345EC9160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1" y="5230813"/>
              <a:ext cx="23813" cy="115888"/>
            </a:xfrm>
            <a:custGeom>
              <a:avLst/>
              <a:gdLst>
                <a:gd name="T0" fmla="*/ 0 w 10"/>
                <a:gd name="T1" fmla="*/ 3 h 48"/>
                <a:gd name="T2" fmla="*/ 0 w 10"/>
                <a:gd name="T3" fmla="*/ 3 h 48"/>
                <a:gd name="T4" fmla="*/ 0 w 10"/>
                <a:gd name="T5" fmla="*/ 9 h 48"/>
                <a:gd name="T6" fmla="*/ 0 w 10"/>
                <a:gd name="T7" fmla="*/ 48 h 48"/>
                <a:gd name="T8" fmla="*/ 10 w 10"/>
                <a:gd name="T9" fmla="*/ 47 h 48"/>
                <a:gd name="T10" fmla="*/ 7 w 10"/>
                <a:gd name="T11" fmla="*/ 0 h 48"/>
                <a:gd name="T12" fmla="*/ 0 w 10"/>
                <a:gd name="T13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0" y="22"/>
                    <a:pt x="0" y="35"/>
                    <a:pt x="0" y="48"/>
                  </a:cubicBezTo>
                  <a:cubicBezTo>
                    <a:pt x="3" y="47"/>
                    <a:pt x="7" y="47"/>
                    <a:pt x="10" y="47"/>
                  </a:cubicBezTo>
                  <a:cubicBezTo>
                    <a:pt x="9" y="31"/>
                    <a:pt x="8" y="15"/>
                    <a:pt x="7" y="0"/>
                  </a:cubicBezTo>
                  <a:cubicBezTo>
                    <a:pt x="5" y="1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88">
              <a:extLst>
                <a:ext uri="{FF2B5EF4-FFF2-40B4-BE49-F238E27FC236}">
                  <a16:creationId xmlns:a16="http://schemas.microsoft.com/office/drawing/2014/main" id="{61FC1EA9-2FD0-406B-B514-17AD85051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1" y="5157788"/>
              <a:ext cx="17463" cy="68263"/>
            </a:xfrm>
            <a:custGeom>
              <a:avLst/>
              <a:gdLst>
                <a:gd name="T0" fmla="*/ 7 w 7"/>
                <a:gd name="T1" fmla="*/ 26 h 28"/>
                <a:gd name="T2" fmla="*/ 7 w 7"/>
                <a:gd name="T3" fmla="*/ 0 h 28"/>
                <a:gd name="T4" fmla="*/ 0 w 7"/>
                <a:gd name="T5" fmla="*/ 1 h 28"/>
                <a:gd name="T6" fmla="*/ 0 w 7"/>
                <a:gd name="T7" fmla="*/ 1 h 28"/>
                <a:gd name="T8" fmla="*/ 0 w 7"/>
                <a:gd name="T9" fmla="*/ 28 h 28"/>
                <a:gd name="T10" fmla="*/ 7 w 7"/>
                <a:gd name="T11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8">
                  <a:moveTo>
                    <a:pt x="7" y="26"/>
                  </a:moveTo>
                  <a:cubicBezTo>
                    <a:pt x="7" y="17"/>
                    <a:pt x="7" y="8"/>
                    <a:pt x="7" y="0"/>
                  </a:cubicBezTo>
                  <a:cubicBezTo>
                    <a:pt x="4" y="0"/>
                    <a:pt x="2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0"/>
                    <a:pt x="0" y="19"/>
                    <a:pt x="0" y="28"/>
                  </a:cubicBezTo>
                  <a:cubicBezTo>
                    <a:pt x="2" y="27"/>
                    <a:pt x="5" y="26"/>
                    <a:pt x="7" y="26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89">
              <a:extLst>
                <a:ext uri="{FF2B5EF4-FFF2-40B4-BE49-F238E27FC236}">
                  <a16:creationId xmlns:a16="http://schemas.microsoft.com/office/drawing/2014/main" id="{3E1CB46B-CDD3-4318-B4FB-AD7AB2479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451" y="3168651"/>
              <a:ext cx="1651000" cy="2276475"/>
            </a:xfrm>
            <a:custGeom>
              <a:avLst/>
              <a:gdLst>
                <a:gd name="T0" fmla="*/ 470 w 685"/>
                <a:gd name="T1" fmla="*/ 256 h 944"/>
                <a:gd name="T2" fmla="*/ 490 w 685"/>
                <a:gd name="T3" fmla="*/ 23 h 944"/>
                <a:gd name="T4" fmla="*/ 340 w 685"/>
                <a:gd name="T5" fmla="*/ 39 h 944"/>
                <a:gd name="T6" fmla="*/ 340 w 685"/>
                <a:gd name="T7" fmla="*/ 39 h 944"/>
                <a:gd name="T8" fmla="*/ 340 w 685"/>
                <a:gd name="T9" fmla="*/ 39 h 944"/>
                <a:gd name="T10" fmla="*/ 190 w 685"/>
                <a:gd name="T11" fmla="*/ 23 h 944"/>
                <a:gd name="T12" fmla="*/ 211 w 685"/>
                <a:gd name="T13" fmla="*/ 256 h 944"/>
                <a:gd name="T14" fmla="*/ 1 w 685"/>
                <a:gd name="T15" fmla="*/ 820 h 944"/>
                <a:gd name="T16" fmla="*/ 19 w 685"/>
                <a:gd name="T17" fmla="*/ 700 h 944"/>
                <a:gd name="T18" fmla="*/ 88 w 685"/>
                <a:gd name="T19" fmla="*/ 487 h 944"/>
                <a:gd name="T20" fmla="*/ 161 w 685"/>
                <a:gd name="T21" fmla="*/ 362 h 944"/>
                <a:gd name="T22" fmla="*/ 176 w 685"/>
                <a:gd name="T23" fmla="*/ 344 h 944"/>
                <a:gd name="T24" fmla="*/ 186 w 685"/>
                <a:gd name="T25" fmla="*/ 331 h 944"/>
                <a:gd name="T26" fmla="*/ 314 w 685"/>
                <a:gd name="T27" fmla="*/ 184 h 944"/>
                <a:gd name="T28" fmla="*/ 321 w 685"/>
                <a:gd name="T29" fmla="*/ 201 h 944"/>
                <a:gd name="T30" fmla="*/ 108 w 685"/>
                <a:gd name="T31" fmla="*/ 456 h 944"/>
                <a:gd name="T32" fmla="*/ 40 w 685"/>
                <a:gd name="T33" fmla="*/ 656 h 944"/>
                <a:gd name="T34" fmla="*/ 27 w 685"/>
                <a:gd name="T35" fmla="*/ 944 h 944"/>
                <a:gd name="T36" fmla="*/ 25 w 685"/>
                <a:gd name="T37" fmla="*/ 905 h 944"/>
                <a:gd name="T38" fmla="*/ 39 w 685"/>
                <a:gd name="T39" fmla="*/ 690 h 944"/>
                <a:gd name="T40" fmla="*/ 334 w 685"/>
                <a:gd name="T41" fmla="*/ 231 h 944"/>
                <a:gd name="T42" fmla="*/ 117 w 685"/>
                <a:gd name="T43" fmla="*/ 462 h 944"/>
                <a:gd name="T44" fmla="*/ 29 w 685"/>
                <a:gd name="T45" fmla="*/ 821 h 944"/>
                <a:gd name="T46" fmla="*/ 39 w 685"/>
                <a:gd name="T47" fmla="*/ 757 h 944"/>
                <a:gd name="T48" fmla="*/ 340 w 685"/>
                <a:gd name="T49" fmla="*/ 253 h 944"/>
                <a:gd name="T50" fmla="*/ 642 w 685"/>
                <a:gd name="T51" fmla="*/ 757 h 944"/>
                <a:gd name="T52" fmla="*/ 651 w 685"/>
                <a:gd name="T53" fmla="*/ 849 h 944"/>
                <a:gd name="T54" fmla="*/ 589 w 685"/>
                <a:gd name="T55" fmla="*/ 529 h 944"/>
                <a:gd name="T56" fmla="*/ 577 w 685"/>
                <a:gd name="T57" fmla="*/ 494 h 944"/>
                <a:gd name="T58" fmla="*/ 554 w 685"/>
                <a:gd name="T59" fmla="*/ 441 h 944"/>
                <a:gd name="T60" fmla="*/ 356 w 685"/>
                <a:gd name="T61" fmla="*/ 231 h 944"/>
                <a:gd name="T62" fmla="*/ 493 w 685"/>
                <a:gd name="T63" fmla="*/ 350 h 944"/>
                <a:gd name="T64" fmla="*/ 530 w 685"/>
                <a:gd name="T65" fmla="*/ 383 h 944"/>
                <a:gd name="T66" fmla="*/ 356 w 685"/>
                <a:gd name="T67" fmla="*/ 204 h 944"/>
                <a:gd name="T68" fmla="*/ 484 w 685"/>
                <a:gd name="T69" fmla="*/ 319 h 944"/>
                <a:gd name="T70" fmla="*/ 488 w 685"/>
                <a:gd name="T71" fmla="*/ 317 h 944"/>
                <a:gd name="T72" fmla="*/ 367 w 685"/>
                <a:gd name="T73" fmla="*/ 180 h 944"/>
                <a:gd name="T74" fmla="*/ 534 w 685"/>
                <a:gd name="T75" fmla="*/ 381 h 944"/>
                <a:gd name="T76" fmla="*/ 634 w 685"/>
                <a:gd name="T77" fmla="*/ 622 h 944"/>
                <a:gd name="T78" fmla="*/ 670 w 685"/>
                <a:gd name="T79" fmla="*/ 812 h 944"/>
                <a:gd name="T80" fmla="*/ 679 w 685"/>
                <a:gd name="T81" fmla="*/ 844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5" h="944">
                  <a:moveTo>
                    <a:pt x="626" y="528"/>
                  </a:moveTo>
                  <a:cubicBezTo>
                    <a:pt x="608" y="452"/>
                    <a:pt x="484" y="280"/>
                    <a:pt x="470" y="256"/>
                  </a:cubicBezTo>
                  <a:cubicBezTo>
                    <a:pt x="455" y="232"/>
                    <a:pt x="462" y="165"/>
                    <a:pt x="481" y="124"/>
                  </a:cubicBezTo>
                  <a:cubicBezTo>
                    <a:pt x="499" y="83"/>
                    <a:pt x="510" y="47"/>
                    <a:pt x="490" y="23"/>
                  </a:cubicBezTo>
                  <a:cubicBezTo>
                    <a:pt x="471" y="0"/>
                    <a:pt x="421" y="14"/>
                    <a:pt x="387" y="28"/>
                  </a:cubicBezTo>
                  <a:cubicBezTo>
                    <a:pt x="356" y="42"/>
                    <a:pt x="342" y="40"/>
                    <a:pt x="340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38" y="40"/>
                    <a:pt x="324" y="42"/>
                    <a:pt x="293" y="28"/>
                  </a:cubicBezTo>
                  <a:cubicBezTo>
                    <a:pt x="259" y="14"/>
                    <a:pt x="209" y="0"/>
                    <a:pt x="190" y="23"/>
                  </a:cubicBezTo>
                  <a:cubicBezTo>
                    <a:pt x="171" y="47"/>
                    <a:pt x="182" y="83"/>
                    <a:pt x="200" y="124"/>
                  </a:cubicBezTo>
                  <a:cubicBezTo>
                    <a:pt x="218" y="165"/>
                    <a:pt x="225" y="232"/>
                    <a:pt x="211" y="256"/>
                  </a:cubicBezTo>
                  <a:cubicBezTo>
                    <a:pt x="196" y="280"/>
                    <a:pt x="72" y="452"/>
                    <a:pt x="54" y="528"/>
                  </a:cubicBezTo>
                  <a:cubicBezTo>
                    <a:pt x="39" y="592"/>
                    <a:pt x="0" y="670"/>
                    <a:pt x="1" y="820"/>
                  </a:cubicBezTo>
                  <a:cubicBezTo>
                    <a:pt x="3" y="819"/>
                    <a:pt x="5" y="819"/>
                    <a:pt x="7" y="819"/>
                  </a:cubicBezTo>
                  <a:cubicBezTo>
                    <a:pt x="7" y="779"/>
                    <a:pt x="10" y="740"/>
                    <a:pt x="19" y="700"/>
                  </a:cubicBezTo>
                  <a:cubicBezTo>
                    <a:pt x="30" y="645"/>
                    <a:pt x="48" y="591"/>
                    <a:pt x="68" y="538"/>
                  </a:cubicBezTo>
                  <a:cubicBezTo>
                    <a:pt x="74" y="521"/>
                    <a:pt x="81" y="504"/>
                    <a:pt x="88" y="487"/>
                  </a:cubicBezTo>
                  <a:cubicBezTo>
                    <a:pt x="107" y="442"/>
                    <a:pt x="132" y="401"/>
                    <a:pt x="161" y="362"/>
                  </a:cubicBezTo>
                  <a:cubicBezTo>
                    <a:pt x="161" y="362"/>
                    <a:pt x="161" y="362"/>
                    <a:pt x="161" y="362"/>
                  </a:cubicBezTo>
                  <a:cubicBezTo>
                    <a:pt x="166" y="356"/>
                    <a:pt x="170" y="350"/>
                    <a:pt x="175" y="344"/>
                  </a:cubicBezTo>
                  <a:cubicBezTo>
                    <a:pt x="175" y="344"/>
                    <a:pt x="175" y="344"/>
                    <a:pt x="176" y="344"/>
                  </a:cubicBezTo>
                  <a:cubicBezTo>
                    <a:pt x="176" y="343"/>
                    <a:pt x="177" y="342"/>
                    <a:pt x="177" y="342"/>
                  </a:cubicBezTo>
                  <a:cubicBezTo>
                    <a:pt x="180" y="338"/>
                    <a:pt x="183" y="335"/>
                    <a:pt x="186" y="331"/>
                  </a:cubicBezTo>
                  <a:cubicBezTo>
                    <a:pt x="229" y="282"/>
                    <a:pt x="275" y="237"/>
                    <a:pt x="311" y="182"/>
                  </a:cubicBezTo>
                  <a:cubicBezTo>
                    <a:pt x="312" y="179"/>
                    <a:pt x="316" y="182"/>
                    <a:pt x="314" y="184"/>
                  </a:cubicBezTo>
                  <a:cubicBezTo>
                    <a:pt x="297" y="211"/>
                    <a:pt x="278" y="235"/>
                    <a:pt x="257" y="259"/>
                  </a:cubicBezTo>
                  <a:cubicBezTo>
                    <a:pt x="278" y="239"/>
                    <a:pt x="300" y="220"/>
                    <a:pt x="321" y="201"/>
                  </a:cubicBezTo>
                  <a:cubicBezTo>
                    <a:pt x="324" y="199"/>
                    <a:pt x="327" y="202"/>
                    <a:pt x="325" y="204"/>
                  </a:cubicBezTo>
                  <a:cubicBezTo>
                    <a:pt x="241" y="277"/>
                    <a:pt x="158" y="354"/>
                    <a:pt x="108" y="456"/>
                  </a:cubicBezTo>
                  <a:cubicBezTo>
                    <a:pt x="98" y="478"/>
                    <a:pt x="87" y="501"/>
                    <a:pt x="78" y="524"/>
                  </a:cubicBezTo>
                  <a:cubicBezTo>
                    <a:pt x="62" y="567"/>
                    <a:pt x="49" y="611"/>
                    <a:pt x="40" y="656"/>
                  </a:cubicBezTo>
                  <a:cubicBezTo>
                    <a:pt x="25" y="725"/>
                    <a:pt x="17" y="797"/>
                    <a:pt x="19" y="868"/>
                  </a:cubicBezTo>
                  <a:cubicBezTo>
                    <a:pt x="21" y="894"/>
                    <a:pt x="23" y="919"/>
                    <a:pt x="27" y="944"/>
                  </a:cubicBezTo>
                  <a:cubicBezTo>
                    <a:pt x="26" y="931"/>
                    <a:pt x="25" y="919"/>
                    <a:pt x="25" y="906"/>
                  </a:cubicBezTo>
                  <a:cubicBezTo>
                    <a:pt x="25" y="905"/>
                    <a:pt x="25" y="905"/>
                    <a:pt x="25" y="905"/>
                  </a:cubicBezTo>
                  <a:cubicBezTo>
                    <a:pt x="25" y="903"/>
                    <a:pt x="25" y="901"/>
                    <a:pt x="25" y="899"/>
                  </a:cubicBezTo>
                  <a:cubicBezTo>
                    <a:pt x="23" y="829"/>
                    <a:pt x="25" y="759"/>
                    <a:pt x="39" y="690"/>
                  </a:cubicBezTo>
                  <a:cubicBezTo>
                    <a:pt x="52" y="625"/>
                    <a:pt x="70" y="560"/>
                    <a:pt x="95" y="499"/>
                  </a:cubicBezTo>
                  <a:cubicBezTo>
                    <a:pt x="142" y="386"/>
                    <a:pt x="228" y="291"/>
                    <a:pt x="334" y="231"/>
                  </a:cubicBezTo>
                  <a:cubicBezTo>
                    <a:pt x="336" y="229"/>
                    <a:pt x="339" y="233"/>
                    <a:pt x="336" y="234"/>
                  </a:cubicBezTo>
                  <a:cubicBezTo>
                    <a:pt x="244" y="287"/>
                    <a:pt x="165" y="367"/>
                    <a:pt x="117" y="462"/>
                  </a:cubicBezTo>
                  <a:cubicBezTo>
                    <a:pt x="87" y="521"/>
                    <a:pt x="68" y="585"/>
                    <a:pt x="52" y="649"/>
                  </a:cubicBezTo>
                  <a:cubicBezTo>
                    <a:pt x="39" y="706"/>
                    <a:pt x="31" y="763"/>
                    <a:pt x="29" y="821"/>
                  </a:cubicBezTo>
                  <a:cubicBezTo>
                    <a:pt x="31" y="821"/>
                    <a:pt x="33" y="820"/>
                    <a:pt x="36" y="820"/>
                  </a:cubicBezTo>
                  <a:cubicBezTo>
                    <a:pt x="35" y="794"/>
                    <a:pt x="36" y="771"/>
                    <a:pt x="39" y="757"/>
                  </a:cubicBezTo>
                  <a:cubicBezTo>
                    <a:pt x="48" y="692"/>
                    <a:pt x="108" y="460"/>
                    <a:pt x="178" y="380"/>
                  </a:cubicBezTo>
                  <a:cubicBezTo>
                    <a:pt x="237" y="313"/>
                    <a:pt x="316" y="266"/>
                    <a:pt x="340" y="253"/>
                  </a:cubicBezTo>
                  <a:cubicBezTo>
                    <a:pt x="364" y="266"/>
                    <a:pt x="444" y="313"/>
                    <a:pt x="502" y="380"/>
                  </a:cubicBezTo>
                  <a:cubicBezTo>
                    <a:pt x="573" y="460"/>
                    <a:pt x="632" y="692"/>
                    <a:pt x="642" y="757"/>
                  </a:cubicBezTo>
                  <a:cubicBezTo>
                    <a:pt x="645" y="776"/>
                    <a:pt x="645" y="809"/>
                    <a:pt x="644" y="848"/>
                  </a:cubicBezTo>
                  <a:cubicBezTo>
                    <a:pt x="646" y="848"/>
                    <a:pt x="648" y="849"/>
                    <a:pt x="651" y="849"/>
                  </a:cubicBezTo>
                  <a:cubicBezTo>
                    <a:pt x="650" y="807"/>
                    <a:pt x="647" y="765"/>
                    <a:pt x="641" y="724"/>
                  </a:cubicBezTo>
                  <a:cubicBezTo>
                    <a:pt x="630" y="657"/>
                    <a:pt x="611" y="593"/>
                    <a:pt x="589" y="529"/>
                  </a:cubicBezTo>
                  <a:cubicBezTo>
                    <a:pt x="586" y="520"/>
                    <a:pt x="583" y="511"/>
                    <a:pt x="580" y="503"/>
                  </a:cubicBezTo>
                  <a:cubicBezTo>
                    <a:pt x="579" y="500"/>
                    <a:pt x="578" y="497"/>
                    <a:pt x="577" y="494"/>
                  </a:cubicBezTo>
                  <a:cubicBezTo>
                    <a:pt x="575" y="489"/>
                    <a:pt x="573" y="484"/>
                    <a:pt x="571" y="478"/>
                  </a:cubicBezTo>
                  <a:cubicBezTo>
                    <a:pt x="566" y="466"/>
                    <a:pt x="560" y="453"/>
                    <a:pt x="554" y="441"/>
                  </a:cubicBezTo>
                  <a:cubicBezTo>
                    <a:pt x="539" y="412"/>
                    <a:pt x="520" y="386"/>
                    <a:pt x="498" y="362"/>
                  </a:cubicBezTo>
                  <a:cubicBezTo>
                    <a:pt x="454" y="314"/>
                    <a:pt x="401" y="277"/>
                    <a:pt x="356" y="231"/>
                  </a:cubicBezTo>
                  <a:cubicBezTo>
                    <a:pt x="354" y="229"/>
                    <a:pt x="357" y="226"/>
                    <a:pt x="359" y="228"/>
                  </a:cubicBezTo>
                  <a:cubicBezTo>
                    <a:pt x="401" y="271"/>
                    <a:pt x="451" y="306"/>
                    <a:pt x="493" y="350"/>
                  </a:cubicBezTo>
                  <a:cubicBezTo>
                    <a:pt x="516" y="375"/>
                    <a:pt x="535" y="401"/>
                    <a:pt x="552" y="429"/>
                  </a:cubicBezTo>
                  <a:cubicBezTo>
                    <a:pt x="545" y="414"/>
                    <a:pt x="538" y="398"/>
                    <a:pt x="530" y="383"/>
                  </a:cubicBezTo>
                  <a:cubicBezTo>
                    <a:pt x="521" y="369"/>
                    <a:pt x="511" y="356"/>
                    <a:pt x="499" y="343"/>
                  </a:cubicBezTo>
                  <a:cubicBezTo>
                    <a:pt x="456" y="293"/>
                    <a:pt x="404" y="250"/>
                    <a:pt x="356" y="204"/>
                  </a:cubicBezTo>
                  <a:cubicBezTo>
                    <a:pt x="354" y="202"/>
                    <a:pt x="357" y="199"/>
                    <a:pt x="359" y="201"/>
                  </a:cubicBezTo>
                  <a:cubicBezTo>
                    <a:pt x="401" y="240"/>
                    <a:pt x="445" y="277"/>
                    <a:pt x="484" y="319"/>
                  </a:cubicBezTo>
                  <a:cubicBezTo>
                    <a:pt x="495" y="331"/>
                    <a:pt x="505" y="343"/>
                    <a:pt x="515" y="355"/>
                  </a:cubicBezTo>
                  <a:cubicBezTo>
                    <a:pt x="507" y="342"/>
                    <a:pt x="498" y="329"/>
                    <a:pt x="488" y="317"/>
                  </a:cubicBezTo>
                  <a:cubicBezTo>
                    <a:pt x="449" y="269"/>
                    <a:pt x="398" y="234"/>
                    <a:pt x="363" y="183"/>
                  </a:cubicBezTo>
                  <a:cubicBezTo>
                    <a:pt x="361" y="180"/>
                    <a:pt x="365" y="178"/>
                    <a:pt x="367" y="180"/>
                  </a:cubicBezTo>
                  <a:cubicBezTo>
                    <a:pt x="407" y="239"/>
                    <a:pt x="468" y="278"/>
                    <a:pt x="508" y="336"/>
                  </a:cubicBezTo>
                  <a:cubicBezTo>
                    <a:pt x="518" y="351"/>
                    <a:pt x="526" y="365"/>
                    <a:pt x="534" y="381"/>
                  </a:cubicBezTo>
                  <a:cubicBezTo>
                    <a:pt x="550" y="404"/>
                    <a:pt x="565" y="429"/>
                    <a:pt x="577" y="455"/>
                  </a:cubicBezTo>
                  <a:cubicBezTo>
                    <a:pt x="602" y="509"/>
                    <a:pt x="620" y="565"/>
                    <a:pt x="634" y="622"/>
                  </a:cubicBezTo>
                  <a:cubicBezTo>
                    <a:pt x="645" y="652"/>
                    <a:pt x="656" y="682"/>
                    <a:pt x="662" y="714"/>
                  </a:cubicBezTo>
                  <a:cubicBezTo>
                    <a:pt x="668" y="746"/>
                    <a:pt x="669" y="779"/>
                    <a:pt x="670" y="812"/>
                  </a:cubicBezTo>
                  <a:cubicBezTo>
                    <a:pt x="670" y="824"/>
                    <a:pt x="670" y="836"/>
                    <a:pt x="670" y="848"/>
                  </a:cubicBezTo>
                  <a:cubicBezTo>
                    <a:pt x="673" y="846"/>
                    <a:pt x="676" y="845"/>
                    <a:pt x="679" y="844"/>
                  </a:cubicBezTo>
                  <a:cubicBezTo>
                    <a:pt x="685" y="678"/>
                    <a:pt x="643" y="596"/>
                    <a:pt x="626" y="528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90">
              <a:extLst>
                <a:ext uri="{FF2B5EF4-FFF2-40B4-BE49-F238E27FC236}">
                  <a16:creationId xmlns:a16="http://schemas.microsoft.com/office/drawing/2014/main" id="{068E876F-D2CC-4E88-B89F-C6BDF9464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5241926"/>
              <a:ext cx="23813" cy="111125"/>
            </a:xfrm>
            <a:custGeom>
              <a:avLst/>
              <a:gdLst>
                <a:gd name="T0" fmla="*/ 3 w 10"/>
                <a:gd name="T1" fmla="*/ 38 h 46"/>
                <a:gd name="T2" fmla="*/ 3 w 10"/>
                <a:gd name="T3" fmla="*/ 46 h 46"/>
                <a:gd name="T4" fmla="*/ 9 w 10"/>
                <a:gd name="T5" fmla="*/ 45 h 46"/>
                <a:gd name="T6" fmla="*/ 10 w 10"/>
                <a:gd name="T7" fmla="*/ 45 h 46"/>
                <a:gd name="T8" fmla="*/ 6 w 10"/>
                <a:gd name="T9" fmla="*/ 0 h 46"/>
                <a:gd name="T10" fmla="*/ 0 w 10"/>
                <a:gd name="T11" fmla="*/ 1 h 46"/>
                <a:gd name="T12" fmla="*/ 3 w 10"/>
                <a:gd name="T13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6">
                  <a:moveTo>
                    <a:pt x="3" y="38"/>
                  </a:moveTo>
                  <a:cubicBezTo>
                    <a:pt x="3" y="41"/>
                    <a:pt x="3" y="43"/>
                    <a:pt x="3" y="46"/>
                  </a:cubicBezTo>
                  <a:cubicBezTo>
                    <a:pt x="5" y="46"/>
                    <a:pt x="7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ubicBezTo>
                    <a:pt x="8" y="30"/>
                    <a:pt x="7" y="15"/>
                    <a:pt x="6" y="0"/>
                  </a:cubicBezTo>
                  <a:cubicBezTo>
                    <a:pt x="4" y="0"/>
                    <a:pt x="2" y="0"/>
                    <a:pt x="0" y="1"/>
                  </a:cubicBezTo>
                  <a:cubicBezTo>
                    <a:pt x="1" y="13"/>
                    <a:pt x="1" y="25"/>
                    <a:pt x="3" y="38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91">
              <a:extLst>
                <a:ext uri="{FF2B5EF4-FFF2-40B4-BE49-F238E27FC236}">
                  <a16:creationId xmlns:a16="http://schemas.microsoft.com/office/drawing/2014/main" id="{E4A46CD5-8715-4840-93BD-292587F18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6538" y="5394326"/>
              <a:ext cx="33338" cy="120650"/>
            </a:xfrm>
            <a:custGeom>
              <a:avLst/>
              <a:gdLst>
                <a:gd name="T0" fmla="*/ 14 w 14"/>
                <a:gd name="T1" fmla="*/ 0 h 50"/>
                <a:gd name="T2" fmla="*/ 7 w 14"/>
                <a:gd name="T3" fmla="*/ 3 h 50"/>
                <a:gd name="T4" fmla="*/ 7 w 14"/>
                <a:gd name="T5" fmla="*/ 3 h 50"/>
                <a:gd name="T6" fmla="*/ 0 w 14"/>
                <a:gd name="T7" fmla="*/ 50 h 50"/>
                <a:gd name="T8" fmla="*/ 9 w 14"/>
                <a:gd name="T9" fmla="*/ 48 h 50"/>
                <a:gd name="T10" fmla="*/ 9 w 14"/>
                <a:gd name="T11" fmla="*/ 48 h 50"/>
                <a:gd name="T12" fmla="*/ 14 w 14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0"/>
                  </a:moveTo>
                  <a:cubicBezTo>
                    <a:pt x="12" y="1"/>
                    <a:pt x="10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19"/>
                    <a:pt x="3" y="35"/>
                    <a:pt x="0" y="50"/>
                  </a:cubicBezTo>
                  <a:cubicBezTo>
                    <a:pt x="3" y="50"/>
                    <a:pt x="6" y="49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32"/>
                    <a:pt x="13" y="17"/>
                    <a:pt x="14" y="0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92">
              <a:extLst>
                <a:ext uri="{FF2B5EF4-FFF2-40B4-BE49-F238E27FC236}">
                  <a16:creationId xmlns:a16="http://schemas.microsoft.com/office/drawing/2014/main" id="{7466A2D4-AEEC-494F-A1FB-031CBACBA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426" y="4162426"/>
              <a:ext cx="173038" cy="428625"/>
            </a:xfrm>
            <a:custGeom>
              <a:avLst/>
              <a:gdLst>
                <a:gd name="T0" fmla="*/ 39 w 72"/>
                <a:gd name="T1" fmla="*/ 98 h 178"/>
                <a:gd name="T2" fmla="*/ 46 w 72"/>
                <a:gd name="T3" fmla="*/ 117 h 178"/>
                <a:gd name="T4" fmla="*/ 72 w 72"/>
                <a:gd name="T5" fmla="*/ 178 h 178"/>
                <a:gd name="T6" fmla="*/ 48 w 72"/>
                <a:gd name="T7" fmla="*/ 105 h 178"/>
                <a:gd name="T8" fmla="*/ 0 w 72"/>
                <a:gd name="T9" fmla="*/ 0 h 178"/>
                <a:gd name="T10" fmla="*/ 27 w 72"/>
                <a:gd name="T11" fmla="*/ 67 h 178"/>
                <a:gd name="T12" fmla="*/ 32 w 72"/>
                <a:gd name="T13" fmla="*/ 81 h 178"/>
                <a:gd name="T14" fmla="*/ 39 w 72"/>
                <a:gd name="T15" fmla="*/ 9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78">
                  <a:moveTo>
                    <a:pt x="39" y="98"/>
                  </a:moveTo>
                  <a:cubicBezTo>
                    <a:pt x="41" y="104"/>
                    <a:pt x="44" y="111"/>
                    <a:pt x="46" y="117"/>
                  </a:cubicBezTo>
                  <a:cubicBezTo>
                    <a:pt x="54" y="137"/>
                    <a:pt x="63" y="158"/>
                    <a:pt x="72" y="178"/>
                  </a:cubicBezTo>
                  <a:cubicBezTo>
                    <a:pt x="65" y="153"/>
                    <a:pt x="57" y="129"/>
                    <a:pt x="48" y="105"/>
                  </a:cubicBezTo>
                  <a:cubicBezTo>
                    <a:pt x="35" y="69"/>
                    <a:pt x="19" y="34"/>
                    <a:pt x="0" y="0"/>
                  </a:cubicBezTo>
                  <a:cubicBezTo>
                    <a:pt x="10" y="22"/>
                    <a:pt x="18" y="44"/>
                    <a:pt x="27" y="67"/>
                  </a:cubicBezTo>
                  <a:cubicBezTo>
                    <a:pt x="29" y="71"/>
                    <a:pt x="31" y="76"/>
                    <a:pt x="32" y="81"/>
                  </a:cubicBezTo>
                  <a:cubicBezTo>
                    <a:pt x="35" y="87"/>
                    <a:pt x="37" y="92"/>
                    <a:pt x="39" y="98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93">
              <a:extLst>
                <a:ext uri="{FF2B5EF4-FFF2-40B4-BE49-F238E27FC236}">
                  <a16:creationId xmlns:a16="http://schemas.microsoft.com/office/drawing/2014/main" id="{CD48DD3D-904D-461B-BB1D-39848101D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4552951"/>
              <a:ext cx="127000" cy="950913"/>
            </a:xfrm>
            <a:custGeom>
              <a:avLst/>
              <a:gdLst>
                <a:gd name="T0" fmla="*/ 42 w 53"/>
                <a:gd name="T1" fmla="*/ 394 h 394"/>
                <a:gd name="T2" fmla="*/ 46 w 53"/>
                <a:gd name="T3" fmla="*/ 357 h 394"/>
                <a:gd name="T4" fmla="*/ 20 w 53"/>
                <a:gd name="T5" fmla="*/ 47 h 394"/>
                <a:gd name="T6" fmla="*/ 0 w 53"/>
                <a:gd name="T7" fmla="*/ 0 h 394"/>
                <a:gd name="T8" fmla="*/ 29 w 53"/>
                <a:gd name="T9" fmla="*/ 109 h 394"/>
                <a:gd name="T10" fmla="*/ 46 w 53"/>
                <a:gd name="T11" fmla="*/ 313 h 394"/>
                <a:gd name="T12" fmla="*/ 42 w 53"/>
                <a:gd name="T13" fmla="*/ 394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94">
                  <a:moveTo>
                    <a:pt x="42" y="394"/>
                  </a:moveTo>
                  <a:cubicBezTo>
                    <a:pt x="44" y="382"/>
                    <a:pt x="45" y="369"/>
                    <a:pt x="46" y="357"/>
                  </a:cubicBezTo>
                  <a:cubicBezTo>
                    <a:pt x="53" y="253"/>
                    <a:pt x="44" y="148"/>
                    <a:pt x="20" y="47"/>
                  </a:cubicBezTo>
                  <a:cubicBezTo>
                    <a:pt x="14" y="32"/>
                    <a:pt x="7" y="16"/>
                    <a:pt x="0" y="0"/>
                  </a:cubicBezTo>
                  <a:cubicBezTo>
                    <a:pt x="12" y="36"/>
                    <a:pt x="22" y="72"/>
                    <a:pt x="29" y="109"/>
                  </a:cubicBezTo>
                  <a:cubicBezTo>
                    <a:pt x="43" y="176"/>
                    <a:pt x="46" y="244"/>
                    <a:pt x="46" y="313"/>
                  </a:cubicBezTo>
                  <a:cubicBezTo>
                    <a:pt x="46" y="340"/>
                    <a:pt x="45" y="367"/>
                    <a:pt x="42" y="394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94">
              <a:extLst>
                <a:ext uri="{FF2B5EF4-FFF2-40B4-BE49-F238E27FC236}">
                  <a16:creationId xmlns:a16="http://schemas.microsoft.com/office/drawing/2014/main" id="{06070BCA-9F78-42E9-B709-349C7219A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851" y="5222876"/>
              <a:ext cx="20638" cy="82550"/>
            </a:xfrm>
            <a:custGeom>
              <a:avLst/>
              <a:gdLst>
                <a:gd name="T0" fmla="*/ 8 w 8"/>
                <a:gd name="T1" fmla="*/ 34 h 34"/>
                <a:gd name="T2" fmla="*/ 8 w 8"/>
                <a:gd name="T3" fmla="*/ 2 h 34"/>
                <a:gd name="T4" fmla="*/ 8 w 8"/>
                <a:gd name="T5" fmla="*/ 2 h 34"/>
                <a:gd name="T6" fmla="*/ 1 w 8"/>
                <a:gd name="T7" fmla="*/ 0 h 34"/>
                <a:gd name="T8" fmla="*/ 0 w 8"/>
                <a:gd name="T9" fmla="*/ 33 h 34"/>
                <a:gd name="T10" fmla="*/ 8 w 8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4">
                  <a:moveTo>
                    <a:pt x="8" y="34"/>
                  </a:moveTo>
                  <a:cubicBezTo>
                    <a:pt x="8" y="23"/>
                    <a:pt x="8" y="1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5" y="1"/>
                    <a:pt x="3" y="1"/>
                    <a:pt x="1" y="0"/>
                  </a:cubicBezTo>
                  <a:cubicBezTo>
                    <a:pt x="1" y="11"/>
                    <a:pt x="0" y="22"/>
                    <a:pt x="0" y="33"/>
                  </a:cubicBezTo>
                  <a:cubicBezTo>
                    <a:pt x="2" y="34"/>
                    <a:pt x="5" y="34"/>
                    <a:pt x="8" y="34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95">
              <a:extLst>
                <a:ext uri="{FF2B5EF4-FFF2-40B4-BE49-F238E27FC236}">
                  <a16:creationId xmlns:a16="http://schemas.microsoft.com/office/drawing/2014/main" id="{E626612D-998A-4C0B-920E-6D3379A68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0351" y="5216526"/>
              <a:ext cx="23813" cy="85725"/>
            </a:xfrm>
            <a:custGeom>
              <a:avLst/>
              <a:gdLst>
                <a:gd name="T0" fmla="*/ 8 w 10"/>
                <a:gd name="T1" fmla="*/ 34 h 36"/>
                <a:gd name="T2" fmla="*/ 10 w 10"/>
                <a:gd name="T3" fmla="*/ 0 h 36"/>
                <a:gd name="T4" fmla="*/ 1 w 10"/>
                <a:gd name="T5" fmla="*/ 4 h 36"/>
                <a:gd name="T6" fmla="*/ 0 w 10"/>
                <a:gd name="T7" fmla="*/ 36 h 36"/>
                <a:gd name="T8" fmla="*/ 8 w 10"/>
                <a:gd name="T9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6">
                  <a:moveTo>
                    <a:pt x="8" y="34"/>
                  </a:moveTo>
                  <a:cubicBezTo>
                    <a:pt x="9" y="22"/>
                    <a:pt x="10" y="11"/>
                    <a:pt x="10" y="0"/>
                  </a:cubicBezTo>
                  <a:cubicBezTo>
                    <a:pt x="7" y="1"/>
                    <a:pt x="4" y="2"/>
                    <a:pt x="1" y="4"/>
                  </a:cubicBezTo>
                  <a:cubicBezTo>
                    <a:pt x="1" y="15"/>
                    <a:pt x="0" y="25"/>
                    <a:pt x="0" y="36"/>
                  </a:cubicBezTo>
                  <a:cubicBezTo>
                    <a:pt x="3" y="35"/>
                    <a:pt x="5" y="34"/>
                    <a:pt x="8" y="34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96">
              <a:extLst>
                <a:ext uri="{FF2B5EF4-FFF2-40B4-BE49-F238E27FC236}">
                  <a16:creationId xmlns:a16="http://schemas.microsoft.com/office/drawing/2014/main" id="{2FEFA72D-F1C5-4F00-8BFE-A10EBE0E6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301" y="5356226"/>
              <a:ext cx="31750" cy="71438"/>
            </a:xfrm>
            <a:custGeom>
              <a:avLst/>
              <a:gdLst>
                <a:gd name="T0" fmla="*/ 0 w 13"/>
                <a:gd name="T1" fmla="*/ 0 h 30"/>
                <a:gd name="T2" fmla="*/ 2 w 13"/>
                <a:gd name="T3" fmla="*/ 30 h 30"/>
                <a:gd name="T4" fmla="*/ 13 w 13"/>
                <a:gd name="T5" fmla="*/ 29 h 30"/>
                <a:gd name="T6" fmla="*/ 10 w 13"/>
                <a:gd name="T7" fmla="*/ 0 h 30"/>
                <a:gd name="T8" fmla="*/ 0 w 1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0">
                  <a:moveTo>
                    <a:pt x="0" y="0"/>
                  </a:moveTo>
                  <a:cubicBezTo>
                    <a:pt x="1" y="10"/>
                    <a:pt x="1" y="20"/>
                    <a:pt x="2" y="30"/>
                  </a:cubicBezTo>
                  <a:cubicBezTo>
                    <a:pt x="5" y="30"/>
                    <a:pt x="9" y="29"/>
                    <a:pt x="13" y="29"/>
                  </a:cubicBezTo>
                  <a:cubicBezTo>
                    <a:pt x="12" y="19"/>
                    <a:pt x="11" y="9"/>
                    <a:pt x="10" y="0"/>
                  </a:cubicBezTo>
                  <a:cubicBezTo>
                    <a:pt x="7" y="0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97">
              <a:extLst>
                <a:ext uri="{FF2B5EF4-FFF2-40B4-BE49-F238E27FC236}">
                  <a16:creationId xmlns:a16="http://schemas.microsoft.com/office/drawing/2014/main" id="{A05A4153-BE22-4843-93BC-CBEEEF92F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9038" y="5156201"/>
              <a:ext cx="17463" cy="76200"/>
            </a:xfrm>
            <a:custGeom>
              <a:avLst/>
              <a:gdLst>
                <a:gd name="T0" fmla="*/ 7 w 7"/>
                <a:gd name="T1" fmla="*/ 32 h 32"/>
                <a:gd name="T2" fmla="*/ 6 w 7"/>
                <a:gd name="T3" fmla="*/ 0 h 32"/>
                <a:gd name="T4" fmla="*/ 0 w 7"/>
                <a:gd name="T5" fmla="*/ 0 h 32"/>
                <a:gd name="T6" fmla="*/ 1 w 7"/>
                <a:gd name="T7" fmla="*/ 32 h 32"/>
                <a:gd name="T8" fmla="*/ 7 w 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2">
                  <a:moveTo>
                    <a:pt x="7" y="32"/>
                  </a:moveTo>
                  <a:cubicBezTo>
                    <a:pt x="6" y="21"/>
                    <a:pt x="6" y="1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10"/>
                    <a:pt x="0" y="21"/>
                    <a:pt x="1" y="32"/>
                  </a:cubicBezTo>
                  <a:cubicBezTo>
                    <a:pt x="3" y="32"/>
                    <a:pt x="5" y="32"/>
                    <a:pt x="7" y="32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98">
              <a:extLst>
                <a:ext uri="{FF2B5EF4-FFF2-40B4-BE49-F238E27FC236}">
                  <a16:creationId xmlns:a16="http://schemas.microsoft.com/office/drawing/2014/main" id="{E2D51313-547C-40DD-82B0-7E4732636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0501" y="4743451"/>
              <a:ext cx="65088" cy="766763"/>
            </a:xfrm>
            <a:custGeom>
              <a:avLst/>
              <a:gdLst>
                <a:gd name="T0" fmla="*/ 15 w 27"/>
                <a:gd name="T1" fmla="*/ 318 h 318"/>
                <a:gd name="T2" fmla="*/ 25 w 27"/>
                <a:gd name="T3" fmla="*/ 230 h 318"/>
                <a:gd name="T4" fmla="*/ 26 w 27"/>
                <a:gd name="T5" fmla="*/ 199 h 318"/>
                <a:gd name="T6" fmla="*/ 26 w 27"/>
                <a:gd name="T7" fmla="*/ 198 h 318"/>
                <a:gd name="T8" fmla="*/ 8 w 27"/>
                <a:gd name="T9" fmla="*/ 24 h 318"/>
                <a:gd name="T10" fmla="*/ 0 w 27"/>
                <a:gd name="T11" fmla="*/ 0 h 318"/>
                <a:gd name="T12" fmla="*/ 21 w 27"/>
                <a:gd name="T13" fmla="*/ 194 h 318"/>
                <a:gd name="T14" fmla="*/ 15 w 27"/>
                <a:gd name="T15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318">
                  <a:moveTo>
                    <a:pt x="15" y="318"/>
                  </a:moveTo>
                  <a:cubicBezTo>
                    <a:pt x="20" y="289"/>
                    <a:pt x="23" y="260"/>
                    <a:pt x="25" y="230"/>
                  </a:cubicBezTo>
                  <a:cubicBezTo>
                    <a:pt x="25" y="220"/>
                    <a:pt x="25" y="209"/>
                    <a:pt x="26" y="199"/>
                  </a:cubicBezTo>
                  <a:cubicBezTo>
                    <a:pt x="26" y="199"/>
                    <a:pt x="26" y="198"/>
                    <a:pt x="26" y="198"/>
                  </a:cubicBezTo>
                  <a:cubicBezTo>
                    <a:pt x="27" y="139"/>
                    <a:pt x="25" y="80"/>
                    <a:pt x="8" y="24"/>
                  </a:cubicBezTo>
                  <a:cubicBezTo>
                    <a:pt x="6" y="16"/>
                    <a:pt x="3" y="8"/>
                    <a:pt x="0" y="0"/>
                  </a:cubicBezTo>
                  <a:cubicBezTo>
                    <a:pt x="13" y="64"/>
                    <a:pt x="20" y="129"/>
                    <a:pt x="21" y="194"/>
                  </a:cubicBezTo>
                  <a:cubicBezTo>
                    <a:pt x="22" y="235"/>
                    <a:pt x="20" y="277"/>
                    <a:pt x="15" y="318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99">
              <a:extLst>
                <a:ext uri="{FF2B5EF4-FFF2-40B4-BE49-F238E27FC236}">
                  <a16:creationId xmlns:a16="http://schemas.microsoft.com/office/drawing/2014/main" id="{52450766-9CF1-4F82-880D-28BBCFB46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0501" y="5314951"/>
              <a:ext cx="26988" cy="82550"/>
            </a:xfrm>
            <a:custGeom>
              <a:avLst/>
              <a:gdLst>
                <a:gd name="T0" fmla="*/ 0 w 11"/>
                <a:gd name="T1" fmla="*/ 34 h 34"/>
                <a:gd name="T2" fmla="*/ 10 w 11"/>
                <a:gd name="T3" fmla="*/ 34 h 34"/>
                <a:gd name="T4" fmla="*/ 11 w 11"/>
                <a:gd name="T5" fmla="*/ 1 h 34"/>
                <a:gd name="T6" fmla="*/ 2 w 11"/>
                <a:gd name="T7" fmla="*/ 0 h 34"/>
                <a:gd name="T8" fmla="*/ 0 w 11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4">
                  <a:moveTo>
                    <a:pt x="0" y="34"/>
                  </a:moveTo>
                  <a:cubicBezTo>
                    <a:pt x="3" y="34"/>
                    <a:pt x="6" y="34"/>
                    <a:pt x="10" y="34"/>
                  </a:cubicBezTo>
                  <a:cubicBezTo>
                    <a:pt x="10" y="23"/>
                    <a:pt x="10" y="12"/>
                    <a:pt x="11" y="1"/>
                  </a:cubicBezTo>
                  <a:cubicBezTo>
                    <a:pt x="8" y="0"/>
                    <a:pt x="5" y="0"/>
                    <a:pt x="2" y="0"/>
                  </a:cubicBezTo>
                  <a:cubicBezTo>
                    <a:pt x="2" y="11"/>
                    <a:pt x="1" y="22"/>
                    <a:pt x="0" y="34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00">
              <a:extLst>
                <a:ext uri="{FF2B5EF4-FFF2-40B4-BE49-F238E27FC236}">
                  <a16:creationId xmlns:a16="http://schemas.microsoft.com/office/drawing/2014/main" id="{D3C491C7-DC00-4547-9979-0BC2EF0F1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413" y="5308601"/>
              <a:ext cx="26988" cy="80963"/>
            </a:xfrm>
            <a:custGeom>
              <a:avLst/>
              <a:gdLst>
                <a:gd name="T0" fmla="*/ 10 w 11"/>
                <a:gd name="T1" fmla="*/ 11 h 34"/>
                <a:gd name="T2" fmla="*/ 11 w 11"/>
                <a:gd name="T3" fmla="*/ 0 h 34"/>
                <a:gd name="T4" fmla="*/ 3 w 11"/>
                <a:gd name="T5" fmla="*/ 2 h 34"/>
                <a:gd name="T6" fmla="*/ 3 w 11"/>
                <a:gd name="T7" fmla="*/ 2 h 34"/>
                <a:gd name="T8" fmla="*/ 1 w 11"/>
                <a:gd name="T9" fmla="*/ 30 h 34"/>
                <a:gd name="T10" fmla="*/ 0 w 11"/>
                <a:gd name="T11" fmla="*/ 34 h 34"/>
                <a:gd name="T12" fmla="*/ 8 w 11"/>
                <a:gd name="T13" fmla="*/ 32 h 34"/>
                <a:gd name="T14" fmla="*/ 10 w 11"/>
                <a:gd name="T15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34">
                  <a:moveTo>
                    <a:pt x="10" y="11"/>
                  </a:moveTo>
                  <a:cubicBezTo>
                    <a:pt x="10" y="8"/>
                    <a:pt x="10" y="4"/>
                    <a:pt x="11" y="0"/>
                  </a:cubicBezTo>
                  <a:cubicBezTo>
                    <a:pt x="8" y="1"/>
                    <a:pt x="5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2"/>
                    <a:pt x="2" y="21"/>
                    <a:pt x="1" y="30"/>
                  </a:cubicBezTo>
                  <a:cubicBezTo>
                    <a:pt x="1" y="32"/>
                    <a:pt x="0" y="33"/>
                    <a:pt x="0" y="34"/>
                  </a:cubicBezTo>
                  <a:cubicBezTo>
                    <a:pt x="3" y="33"/>
                    <a:pt x="5" y="32"/>
                    <a:pt x="8" y="32"/>
                  </a:cubicBezTo>
                  <a:cubicBezTo>
                    <a:pt x="8" y="25"/>
                    <a:pt x="9" y="18"/>
                    <a:pt x="10" y="11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01">
              <a:extLst>
                <a:ext uri="{FF2B5EF4-FFF2-40B4-BE49-F238E27FC236}">
                  <a16:creationId xmlns:a16="http://schemas.microsoft.com/office/drawing/2014/main" id="{C5E4BDD8-D152-4E02-9868-76A9252A5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738" y="5360988"/>
              <a:ext cx="23813" cy="84138"/>
            </a:xfrm>
            <a:custGeom>
              <a:avLst/>
              <a:gdLst>
                <a:gd name="T0" fmla="*/ 6 w 10"/>
                <a:gd name="T1" fmla="*/ 0 h 35"/>
                <a:gd name="T2" fmla="*/ 0 w 10"/>
                <a:gd name="T3" fmla="*/ 1 h 35"/>
                <a:gd name="T4" fmla="*/ 3 w 10"/>
                <a:gd name="T5" fmla="*/ 35 h 35"/>
                <a:gd name="T6" fmla="*/ 10 w 10"/>
                <a:gd name="T7" fmla="*/ 32 h 35"/>
                <a:gd name="T8" fmla="*/ 6 w 10"/>
                <a:gd name="T9" fmla="*/ 0 h 35"/>
                <a:gd name="T10" fmla="*/ 6 w 1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5">
                  <a:moveTo>
                    <a:pt x="6" y="0"/>
                  </a:moveTo>
                  <a:cubicBezTo>
                    <a:pt x="4" y="1"/>
                    <a:pt x="2" y="1"/>
                    <a:pt x="0" y="1"/>
                  </a:cubicBezTo>
                  <a:cubicBezTo>
                    <a:pt x="1" y="13"/>
                    <a:pt x="2" y="24"/>
                    <a:pt x="3" y="35"/>
                  </a:cubicBezTo>
                  <a:cubicBezTo>
                    <a:pt x="5" y="34"/>
                    <a:pt x="8" y="33"/>
                    <a:pt x="10" y="32"/>
                  </a:cubicBezTo>
                  <a:cubicBezTo>
                    <a:pt x="8" y="22"/>
                    <a:pt x="7" y="1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02">
              <a:extLst>
                <a:ext uri="{FF2B5EF4-FFF2-40B4-BE49-F238E27FC236}">
                  <a16:creationId xmlns:a16="http://schemas.microsoft.com/office/drawing/2014/main" id="{006042A9-BB22-4276-BA23-9C8DE0063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801" y="5407026"/>
              <a:ext cx="36513" cy="112713"/>
            </a:xfrm>
            <a:custGeom>
              <a:avLst/>
              <a:gdLst>
                <a:gd name="T0" fmla="*/ 15 w 15"/>
                <a:gd name="T1" fmla="*/ 1 h 47"/>
                <a:gd name="T2" fmla="*/ 4 w 15"/>
                <a:gd name="T3" fmla="*/ 0 h 47"/>
                <a:gd name="T4" fmla="*/ 0 w 15"/>
                <a:gd name="T5" fmla="*/ 44 h 47"/>
                <a:gd name="T6" fmla="*/ 11 w 15"/>
                <a:gd name="T7" fmla="*/ 47 h 47"/>
                <a:gd name="T8" fmla="*/ 14 w 15"/>
                <a:gd name="T9" fmla="*/ 9 h 47"/>
                <a:gd name="T10" fmla="*/ 15 w 15"/>
                <a:gd name="T11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47">
                  <a:moveTo>
                    <a:pt x="15" y="1"/>
                  </a:moveTo>
                  <a:cubicBezTo>
                    <a:pt x="11" y="1"/>
                    <a:pt x="8" y="0"/>
                    <a:pt x="4" y="0"/>
                  </a:cubicBezTo>
                  <a:cubicBezTo>
                    <a:pt x="3" y="15"/>
                    <a:pt x="2" y="30"/>
                    <a:pt x="0" y="44"/>
                  </a:cubicBezTo>
                  <a:cubicBezTo>
                    <a:pt x="4" y="45"/>
                    <a:pt x="8" y="46"/>
                    <a:pt x="11" y="47"/>
                  </a:cubicBezTo>
                  <a:cubicBezTo>
                    <a:pt x="13" y="34"/>
                    <a:pt x="14" y="22"/>
                    <a:pt x="14" y="9"/>
                  </a:cubicBezTo>
                  <a:cubicBezTo>
                    <a:pt x="14" y="7"/>
                    <a:pt x="15" y="4"/>
                    <a:pt x="15" y="1"/>
                  </a:cubicBezTo>
                  <a:close/>
                </a:path>
              </a:pathLst>
            </a:custGeom>
            <a:solidFill>
              <a:srgbClr val="C837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EBCD7002-BD36-4E75-84DF-6D2910624AA4}"/>
                </a:ext>
              </a:extLst>
            </p:cNvPr>
            <p:cNvGrpSpPr/>
            <p:nvPr/>
          </p:nvGrpSpPr>
          <p:grpSpPr>
            <a:xfrm>
              <a:off x="3311526" y="3446463"/>
              <a:ext cx="5037137" cy="2873376"/>
              <a:chOff x="3311526" y="3446463"/>
              <a:chExt cx="5037137" cy="2873376"/>
            </a:xfrm>
            <a:solidFill>
              <a:srgbClr val="BE986E"/>
            </a:solidFill>
          </p:grpSpPr>
          <p:sp>
            <p:nvSpPr>
              <p:cNvPr id="257" name="Freeform 103">
                <a:extLst>
                  <a:ext uri="{FF2B5EF4-FFF2-40B4-BE49-F238E27FC236}">
                    <a16:creationId xmlns:a16="http://schemas.microsoft.com/office/drawing/2014/main" id="{60A23654-1C90-478F-B968-7D913816A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1238" y="3752851"/>
                <a:ext cx="623888" cy="339725"/>
              </a:xfrm>
              <a:custGeom>
                <a:avLst/>
                <a:gdLst>
                  <a:gd name="T0" fmla="*/ 117 w 259"/>
                  <a:gd name="T1" fmla="*/ 88 h 141"/>
                  <a:gd name="T2" fmla="*/ 229 w 259"/>
                  <a:gd name="T3" fmla="*/ 98 h 141"/>
                  <a:gd name="T4" fmla="*/ 133 w 259"/>
                  <a:gd name="T5" fmla="*/ 3 h 141"/>
                  <a:gd name="T6" fmla="*/ 19 w 259"/>
                  <a:gd name="T7" fmla="*/ 64 h 141"/>
                  <a:gd name="T8" fmla="*/ 117 w 259"/>
                  <a:gd name="T9" fmla="*/ 8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9" h="141">
                    <a:moveTo>
                      <a:pt x="117" y="88"/>
                    </a:moveTo>
                    <a:cubicBezTo>
                      <a:pt x="152" y="109"/>
                      <a:pt x="200" y="141"/>
                      <a:pt x="229" y="98"/>
                    </a:cubicBezTo>
                    <a:cubicBezTo>
                      <a:pt x="259" y="55"/>
                      <a:pt x="189" y="5"/>
                      <a:pt x="133" y="3"/>
                    </a:cubicBezTo>
                    <a:cubicBezTo>
                      <a:pt x="77" y="0"/>
                      <a:pt x="0" y="32"/>
                      <a:pt x="19" y="64"/>
                    </a:cubicBezTo>
                    <a:cubicBezTo>
                      <a:pt x="37" y="96"/>
                      <a:pt x="83" y="67"/>
                      <a:pt x="1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04">
                <a:extLst>
                  <a:ext uri="{FF2B5EF4-FFF2-40B4-BE49-F238E27FC236}">
                    <a16:creationId xmlns:a16="http://schemas.microsoft.com/office/drawing/2014/main" id="{6B7CC8A8-D9E0-44D0-9F5C-D0D865053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526" y="5180013"/>
                <a:ext cx="601663" cy="338138"/>
              </a:xfrm>
              <a:custGeom>
                <a:avLst/>
                <a:gdLst>
                  <a:gd name="T0" fmla="*/ 136 w 249"/>
                  <a:gd name="T1" fmla="*/ 122 h 140"/>
                  <a:gd name="T2" fmla="*/ 220 w 249"/>
                  <a:gd name="T3" fmla="*/ 23 h 140"/>
                  <a:gd name="T4" fmla="*/ 120 w 249"/>
                  <a:gd name="T5" fmla="*/ 36 h 140"/>
                  <a:gd name="T6" fmla="*/ 12 w 249"/>
                  <a:gd name="T7" fmla="*/ 68 h 140"/>
                  <a:gd name="T8" fmla="*/ 136 w 249"/>
                  <a:gd name="T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0">
                    <a:moveTo>
                      <a:pt x="136" y="122"/>
                    </a:moveTo>
                    <a:cubicBezTo>
                      <a:pt x="189" y="104"/>
                      <a:pt x="249" y="46"/>
                      <a:pt x="220" y="23"/>
                    </a:cubicBezTo>
                    <a:cubicBezTo>
                      <a:pt x="191" y="0"/>
                      <a:pt x="160" y="44"/>
                      <a:pt x="120" y="36"/>
                    </a:cubicBezTo>
                    <a:cubicBezTo>
                      <a:pt x="80" y="29"/>
                      <a:pt x="24" y="17"/>
                      <a:pt x="12" y="68"/>
                    </a:cubicBezTo>
                    <a:cubicBezTo>
                      <a:pt x="0" y="118"/>
                      <a:pt x="83" y="140"/>
                      <a:pt x="136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05">
                <a:extLst>
                  <a:ext uri="{FF2B5EF4-FFF2-40B4-BE49-F238E27FC236}">
                    <a16:creationId xmlns:a16="http://schemas.microsoft.com/office/drawing/2014/main" id="{E79B2A79-299A-4646-A8CE-F3276DDF3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6901" y="3446463"/>
                <a:ext cx="238125" cy="395288"/>
              </a:xfrm>
              <a:custGeom>
                <a:avLst/>
                <a:gdLst>
                  <a:gd name="T0" fmla="*/ 28 w 99"/>
                  <a:gd name="T1" fmla="*/ 88 h 164"/>
                  <a:gd name="T2" fmla="*/ 55 w 99"/>
                  <a:gd name="T3" fmla="*/ 158 h 164"/>
                  <a:gd name="T4" fmla="*/ 84 w 99"/>
                  <a:gd name="T5" fmla="*/ 72 h 164"/>
                  <a:gd name="T6" fmla="*/ 13 w 99"/>
                  <a:gd name="T7" fmla="*/ 21 h 164"/>
                  <a:gd name="T8" fmla="*/ 28 w 99"/>
                  <a:gd name="T9" fmla="*/ 8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164">
                    <a:moveTo>
                      <a:pt x="28" y="88"/>
                    </a:moveTo>
                    <a:cubicBezTo>
                      <a:pt x="25" y="115"/>
                      <a:pt x="21" y="153"/>
                      <a:pt x="55" y="158"/>
                    </a:cubicBezTo>
                    <a:cubicBezTo>
                      <a:pt x="90" y="164"/>
                      <a:pt x="99" y="107"/>
                      <a:pt x="84" y="72"/>
                    </a:cubicBezTo>
                    <a:cubicBezTo>
                      <a:pt x="69" y="37"/>
                      <a:pt x="27" y="0"/>
                      <a:pt x="13" y="21"/>
                    </a:cubicBezTo>
                    <a:cubicBezTo>
                      <a:pt x="0" y="42"/>
                      <a:pt x="31" y="60"/>
                      <a:pt x="28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06">
                <a:extLst>
                  <a:ext uri="{FF2B5EF4-FFF2-40B4-BE49-F238E27FC236}">
                    <a16:creationId xmlns:a16="http://schemas.microsoft.com/office/drawing/2014/main" id="{719E4643-23A3-4F6A-9CE5-FA80E11E4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326" y="5924551"/>
                <a:ext cx="241300" cy="395288"/>
              </a:xfrm>
              <a:custGeom>
                <a:avLst/>
                <a:gdLst>
                  <a:gd name="T0" fmla="*/ 14 w 100"/>
                  <a:gd name="T1" fmla="*/ 21 h 164"/>
                  <a:gd name="T2" fmla="*/ 29 w 100"/>
                  <a:gd name="T3" fmla="*/ 88 h 164"/>
                  <a:gd name="T4" fmla="*/ 56 w 100"/>
                  <a:gd name="T5" fmla="*/ 158 h 164"/>
                  <a:gd name="T6" fmla="*/ 85 w 100"/>
                  <a:gd name="T7" fmla="*/ 72 h 164"/>
                  <a:gd name="T8" fmla="*/ 14 w 100"/>
                  <a:gd name="T9" fmla="*/ 2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64">
                    <a:moveTo>
                      <a:pt x="14" y="21"/>
                    </a:moveTo>
                    <a:cubicBezTo>
                      <a:pt x="0" y="42"/>
                      <a:pt x="32" y="60"/>
                      <a:pt x="29" y="88"/>
                    </a:cubicBezTo>
                    <a:cubicBezTo>
                      <a:pt x="26" y="115"/>
                      <a:pt x="22" y="153"/>
                      <a:pt x="56" y="158"/>
                    </a:cubicBezTo>
                    <a:cubicBezTo>
                      <a:pt x="91" y="164"/>
                      <a:pt x="100" y="107"/>
                      <a:pt x="85" y="72"/>
                    </a:cubicBezTo>
                    <a:cubicBezTo>
                      <a:pt x="70" y="37"/>
                      <a:pt x="28" y="0"/>
                      <a:pt x="14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07">
                <a:extLst>
                  <a:ext uri="{FF2B5EF4-FFF2-40B4-BE49-F238E27FC236}">
                    <a16:creationId xmlns:a16="http://schemas.microsoft.com/office/drawing/2014/main" id="{7A39BD55-4084-4CFA-9A4B-D9CBE17C4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826" y="4054476"/>
                <a:ext cx="306388" cy="246063"/>
              </a:xfrm>
              <a:custGeom>
                <a:avLst/>
                <a:gdLst>
                  <a:gd name="T0" fmla="*/ 20 w 127"/>
                  <a:gd name="T1" fmla="*/ 95 h 102"/>
                  <a:gd name="T2" fmla="*/ 72 w 127"/>
                  <a:gd name="T3" fmla="*/ 68 h 102"/>
                  <a:gd name="T4" fmla="*/ 124 w 127"/>
                  <a:gd name="T5" fmla="*/ 30 h 102"/>
                  <a:gd name="T6" fmla="*/ 46 w 127"/>
                  <a:gd name="T7" fmla="*/ 25 h 102"/>
                  <a:gd name="T8" fmla="*/ 20 w 127"/>
                  <a:gd name="T9" fmla="*/ 9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02">
                    <a:moveTo>
                      <a:pt x="20" y="95"/>
                    </a:moveTo>
                    <a:cubicBezTo>
                      <a:pt x="40" y="102"/>
                      <a:pt x="49" y="72"/>
                      <a:pt x="72" y="68"/>
                    </a:cubicBezTo>
                    <a:cubicBezTo>
                      <a:pt x="95" y="64"/>
                      <a:pt x="127" y="59"/>
                      <a:pt x="124" y="30"/>
                    </a:cubicBezTo>
                    <a:cubicBezTo>
                      <a:pt x="120" y="0"/>
                      <a:pt x="71" y="5"/>
                      <a:pt x="46" y="25"/>
                    </a:cubicBezTo>
                    <a:cubicBezTo>
                      <a:pt x="21" y="45"/>
                      <a:pt x="0" y="88"/>
                      <a:pt x="20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08">
                <a:extLst>
                  <a:ext uri="{FF2B5EF4-FFF2-40B4-BE49-F238E27FC236}">
                    <a16:creationId xmlns:a16="http://schemas.microsoft.com/office/drawing/2014/main" id="{70D0039F-14EE-44CD-B9E4-35451F61C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851" y="4270376"/>
                <a:ext cx="339725" cy="231775"/>
              </a:xfrm>
              <a:custGeom>
                <a:avLst/>
                <a:gdLst>
                  <a:gd name="T0" fmla="*/ 118 w 141"/>
                  <a:gd name="T1" fmla="*/ 77 h 96"/>
                  <a:gd name="T2" fmla="*/ 79 w 141"/>
                  <a:gd name="T3" fmla="*/ 10 h 96"/>
                  <a:gd name="T4" fmla="*/ 6 w 141"/>
                  <a:gd name="T5" fmla="*/ 27 h 96"/>
                  <a:gd name="T6" fmla="*/ 57 w 141"/>
                  <a:gd name="T7" fmla="*/ 55 h 96"/>
                  <a:gd name="T8" fmla="*/ 118 w 141"/>
                  <a:gd name="T9" fmla="*/ 7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96">
                    <a:moveTo>
                      <a:pt x="118" y="77"/>
                    </a:moveTo>
                    <a:cubicBezTo>
                      <a:pt x="141" y="57"/>
                      <a:pt x="109" y="19"/>
                      <a:pt x="79" y="10"/>
                    </a:cubicBezTo>
                    <a:cubicBezTo>
                      <a:pt x="48" y="0"/>
                      <a:pt x="0" y="7"/>
                      <a:pt x="6" y="27"/>
                    </a:cubicBezTo>
                    <a:cubicBezTo>
                      <a:pt x="12" y="48"/>
                      <a:pt x="41" y="38"/>
                      <a:pt x="57" y="55"/>
                    </a:cubicBezTo>
                    <a:cubicBezTo>
                      <a:pt x="74" y="72"/>
                      <a:pt x="96" y="96"/>
                      <a:pt x="118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09">
                <a:extLst>
                  <a:ext uri="{FF2B5EF4-FFF2-40B4-BE49-F238E27FC236}">
                    <a16:creationId xmlns:a16="http://schemas.microsoft.com/office/drawing/2014/main" id="{1FAD04A2-3418-4CB8-BA37-86AA02572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413" y="5992813"/>
                <a:ext cx="339725" cy="231775"/>
              </a:xfrm>
              <a:custGeom>
                <a:avLst/>
                <a:gdLst>
                  <a:gd name="T0" fmla="*/ 79 w 141"/>
                  <a:gd name="T1" fmla="*/ 10 h 96"/>
                  <a:gd name="T2" fmla="*/ 6 w 141"/>
                  <a:gd name="T3" fmla="*/ 27 h 96"/>
                  <a:gd name="T4" fmla="*/ 57 w 141"/>
                  <a:gd name="T5" fmla="*/ 55 h 96"/>
                  <a:gd name="T6" fmla="*/ 118 w 141"/>
                  <a:gd name="T7" fmla="*/ 77 h 96"/>
                  <a:gd name="T8" fmla="*/ 79 w 141"/>
                  <a:gd name="T9" fmla="*/ 1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96">
                    <a:moveTo>
                      <a:pt x="79" y="10"/>
                    </a:moveTo>
                    <a:cubicBezTo>
                      <a:pt x="48" y="0"/>
                      <a:pt x="0" y="7"/>
                      <a:pt x="6" y="27"/>
                    </a:cubicBezTo>
                    <a:cubicBezTo>
                      <a:pt x="12" y="48"/>
                      <a:pt x="41" y="38"/>
                      <a:pt x="57" y="55"/>
                    </a:cubicBezTo>
                    <a:cubicBezTo>
                      <a:pt x="74" y="72"/>
                      <a:pt x="96" y="96"/>
                      <a:pt x="118" y="77"/>
                    </a:cubicBezTo>
                    <a:cubicBezTo>
                      <a:pt x="141" y="57"/>
                      <a:pt x="109" y="19"/>
                      <a:pt x="7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10">
                <a:extLst>
                  <a:ext uri="{FF2B5EF4-FFF2-40B4-BE49-F238E27FC236}">
                    <a16:creationId xmlns:a16="http://schemas.microsoft.com/office/drawing/2014/main" id="{4B4D985C-0BDE-44E2-A45C-A9BE0B674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526" y="4478338"/>
                <a:ext cx="320675" cy="222250"/>
              </a:xfrm>
              <a:custGeom>
                <a:avLst/>
                <a:gdLst>
                  <a:gd name="T0" fmla="*/ 114 w 133"/>
                  <a:gd name="T1" fmla="*/ 10 h 92"/>
                  <a:gd name="T2" fmla="*/ 59 w 133"/>
                  <a:gd name="T3" fmla="*/ 29 h 92"/>
                  <a:gd name="T4" fmla="*/ 1 w 133"/>
                  <a:gd name="T5" fmla="*/ 59 h 92"/>
                  <a:gd name="T6" fmla="*/ 78 w 133"/>
                  <a:gd name="T7" fmla="*/ 75 h 92"/>
                  <a:gd name="T8" fmla="*/ 114 w 133"/>
                  <a:gd name="T9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92">
                    <a:moveTo>
                      <a:pt x="114" y="10"/>
                    </a:moveTo>
                    <a:cubicBezTo>
                      <a:pt x="95" y="0"/>
                      <a:pt x="82" y="29"/>
                      <a:pt x="59" y="29"/>
                    </a:cubicBezTo>
                    <a:cubicBezTo>
                      <a:pt x="36" y="29"/>
                      <a:pt x="3" y="29"/>
                      <a:pt x="1" y="59"/>
                    </a:cubicBezTo>
                    <a:cubicBezTo>
                      <a:pt x="0" y="89"/>
                      <a:pt x="50" y="92"/>
                      <a:pt x="78" y="75"/>
                    </a:cubicBezTo>
                    <a:cubicBezTo>
                      <a:pt x="106" y="59"/>
                      <a:pt x="133" y="20"/>
                      <a:pt x="1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111">
                <a:extLst>
                  <a:ext uri="{FF2B5EF4-FFF2-40B4-BE49-F238E27FC236}">
                    <a16:creationId xmlns:a16="http://schemas.microsoft.com/office/drawing/2014/main" id="{80E97AF8-2E94-49E6-8918-CDAB5B880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188" y="5602288"/>
                <a:ext cx="320675" cy="222250"/>
              </a:xfrm>
              <a:custGeom>
                <a:avLst/>
                <a:gdLst>
                  <a:gd name="T0" fmla="*/ 114 w 133"/>
                  <a:gd name="T1" fmla="*/ 10 h 92"/>
                  <a:gd name="T2" fmla="*/ 59 w 133"/>
                  <a:gd name="T3" fmla="*/ 29 h 92"/>
                  <a:gd name="T4" fmla="*/ 1 w 133"/>
                  <a:gd name="T5" fmla="*/ 59 h 92"/>
                  <a:gd name="T6" fmla="*/ 78 w 133"/>
                  <a:gd name="T7" fmla="*/ 75 h 92"/>
                  <a:gd name="T8" fmla="*/ 114 w 133"/>
                  <a:gd name="T9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92">
                    <a:moveTo>
                      <a:pt x="114" y="10"/>
                    </a:moveTo>
                    <a:cubicBezTo>
                      <a:pt x="95" y="0"/>
                      <a:pt x="82" y="29"/>
                      <a:pt x="59" y="29"/>
                    </a:cubicBezTo>
                    <a:cubicBezTo>
                      <a:pt x="36" y="29"/>
                      <a:pt x="3" y="29"/>
                      <a:pt x="1" y="59"/>
                    </a:cubicBezTo>
                    <a:cubicBezTo>
                      <a:pt x="0" y="89"/>
                      <a:pt x="50" y="92"/>
                      <a:pt x="78" y="75"/>
                    </a:cubicBezTo>
                    <a:cubicBezTo>
                      <a:pt x="106" y="59"/>
                      <a:pt x="133" y="20"/>
                      <a:pt x="1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112">
                <a:extLst>
                  <a:ext uri="{FF2B5EF4-FFF2-40B4-BE49-F238E27FC236}">
                    <a16:creationId xmlns:a16="http://schemas.microsoft.com/office/drawing/2014/main" id="{003D0415-6C87-4ADA-9A5E-390E8926F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2763" y="4521201"/>
                <a:ext cx="241300" cy="328613"/>
              </a:xfrm>
              <a:custGeom>
                <a:avLst/>
                <a:gdLst>
                  <a:gd name="T0" fmla="*/ 23 w 100"/>
                  <a:gd name="T1" fmla="*/ 132 h 136"/>
                  <a:gd name="T2" fmla="*/ 55 w 100"/>
                  <a:gd name="T3" fmla="*/ 83 h 136"/>
                  <a:gd name="T4" fmla="*/ 82 w 100"/>
                  <a:gd name="T5" fmla="*/ 24 h 136"/>
                  <a:gd name="T6" fmla="*/ 12 w 100"/>
                  <a:gd name="T7" fmla="*/ 58 h 136"/>
                  <a:gd name="T8" fmla="*/ 23 w 100"/>
                  <a:gd name="T9" fmla="*/ 13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36">
                    <a:moveTo>
                      <a:pt x="23" y="132"/>
                    </a:moveTo>
                    <a:cubicBezTo>
                      <a:pt x="44" y="128"/>
                      <a:pt x="37" y="98"/>
                      <a:pt x="55" y="83"/>
                    </a:cubicBezTo>
                    <a:cubicBezTo>
                      <a:pt x="73" y="68"/>
                      <a:pt x="100" y="48"/>
                      <a:pt x="82" y="24"/>
                    </a:cubicBezTo>
                    <a:cubicBezTo>
                      <a:pt x="64" y="0"/>
                      <a:pt x="24" y="28"/>
                      <a:pt x="12" y="58"/>
                    </a:cubicBezTo>
                    <a:cubicBezTo>
                      <a:pt x="0" y="88"/>
                      <a:pt x="2" y="136"/>
                      <a:pt x="23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113">
                <a:extLst>
                  <a:ext uri="{FF2B5EF4-FFF2-40B4-BE49-F238E27FC236}">
                    <a16:creationId xmlns:a16="http://schemas.microsoft.com/office/drawing/2014/main" id="{A6295E64-53DF-4F87-A865-2081CD06E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4851" y="5491163"/>
                <a:ext cx="241300" cy="328613"/>
              </a:xfrm>
              <a:custGeom>
                <a:avLst/>
                <a:gdLst>
                  <a:gd name="T0" fmla="*/ 12 w 100"/>
                  <a:gd name="T1" fmla="*/ 58 h 136"/>
                  <a:gd name="T2" fmla="*/ 23 w 100"/>
                  <a:gd name="T3" fmla="*/ 132 h 136"/>
                  <a:gd name="T4" fmla="*/ 55 w 100"/>
                  <a:gd name="T5" fmla="*/ 83 h 136"/>
                  <a:gd name="T6" fmla="*/ 82 w 100"/>
                  <a:gd name="T7" fmla="*/ 24 h 136"/>
                  <a:gd name="T8" fmla="*/ 12 w 100"/>
                  <a:gd name="T9" fmla="*/ 58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36">
                    <a:moveTo>
                      <a:pt x="12" y="58"/>
                    </a:moveTo>
                    <a:cubicBezTo>
                      <a:pt x="0" y="88"/>
                      <a:pt x="2" y="136"/>
                      <a:pt x="23" y="132"/>
                    </a:cubicBezTo>
                    <a:cubicBezTo>
                      <a:pt x="44" y="128"/>
                      <a:pt x="37" y="98"/>
                      <a:pt x="55" y="83"/>
                    </a:cubicBezTo>
                    <a:cubicBezTo>
                      <a:pt x="73" y="68"/>
                      <a:pt x="100" y="48"/>
                      <a:pt x="82" y="24"/>
                    </a:cubicBezTo>
                    <a:cubicBezTo>
                      <a:pt x="64" y="0"/>
                      <a:pt x="24" y="28"/>
                      <a:pt x="1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114">
                <a:extLst>
                  <a:ext uri="{FF2B5EF4-FFF2-40B4-BE49-F238E27FC236}">
                    <a16:creationId xmlns:a16="http://schemas.microsoft.com/office/drawing/2014/main" id="{050DDC40-087A-43BF-8583-FBB351D56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788" y="4600576"/>
                <a:ext cx="222250" cy="431800"/>
              </a:xfrm>
              <a:custGeom>
                <a:avLst/>
                <a:gdLst>
                  <a:gd name="T0" fmla="*/ 30 w 92"/>
                  <a:gd name="T1" fmla="*/ 160 h 179"/>
                  <a:gd name="T2" fmla="*/ 91 w 92"/>
                  <a:gd name="T3" fmla="*/ 90 h 179"/>
                  <a:gd name="T4" fmla="*/ 44 w 92"/>
                  <a:gd name="T5" fmla="*/ 15 h 179"/>
                  <a:gd name="T6" fmla="*/ 32 w 92"/>
                  <a:gd name="T7" fmla="*/ 83 h 179"/>
                  <a:gd name="T8" fmla="*/ 30 w 92"/>
                  <a:gd name="T9" fmla="*/ 16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79">
                    <a:moveTo>
                      <a:pt x="30" y="160"/>
                    </a:moveTo>
                    <a:cubicBezTo>
                      <a:pt x="61" y="179"/>
                      <a:pt x="92" y="129"/>
                      <a:pt x="91" y="90"/>
                    </a:cubicBezTo>
                    <a:cubicBezTo>
                      <a:pt x="91" y="52"/>
                      <a:pt x="66" y="0"/>
                      <a:pt x="44" y="15"/>
                    </a:cubicBezTo>
                    <a:cubicBezTo>
                      <a:pt x="23" y="29"/>
                      <a:pt x="45" y="59"/>
                      <a:pt x="32" y="83"/>
                    </a:cubicBezTo>
                    <a:cubicBezTo>
                      <a:pt x="19" y="108"/>
                      <a:pt x="0" y="142"/>
                      <a:pt x="30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115">
                <a:extLst>
                  <a:ext uri="{FF2B5EF4-FFF2-40B4-BE49-F238E27FC236}">
                    <a16:creationId xmlns:a16="http://schemas.microsoft.com/office/drawing/2014/main" id="{C0D8F41B-F8A0-4E50-96CA-E46686E93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8463" y="4976813"/>
                <a:ext cx="339725" cy="336550"/>
              </a:xfrm>
              <a:custGeom>
                <a:avLst/>
                <a:gdLst>
                  <a:gd name="T0" fmla="*/ 50 w 141"/>
                  <a:gd name="T1" fmla="*/ 104 h 139"/>
                  <a:gd name="T2" fmla="*/ 139 w 141"/>
                  <a:gd name="T3" fmla="*/ 114 h 139"/>
                  <a:gd name="T4" fmla="*/ 93 w 141"/>
                  <a:gd name="T5" fmla="*/ 62 h 139"/>
                  <a:gd name="T6" fmla="*/ 33 w 141"/>
                  <a:gd name="T7" fmla="*/ 13 h 139"/>
                  <a:gd name="T8" fmla="*/ 50 w 141"/>
                  <a:gd name="T9" fmla="*/ 10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39">
                    <a:moveTo>
                      <a:pt x="50" y="104"/>
                    </a:moveTo>
                    <a:cubicBezTo>
                      <a:pt x="81" y="127"/>
                      <a:pt x="137" y="139"/>
                      <a:pt x="139" y="114"/>
                    </a:cubicBezTo>
                    <a:cubicBezTo>
                      <a:pt x="141" y="88"/>
                      <a:pt x="104" y="88"/>
                      <a:pt x="93" y="62"/>
                    </a:cubicBezTo>
                    <a:cubicBezTo>
                      <a:pt x="81" y="36"/>
                      <a:pt x="66" y="0"/>
                      <a:pt x="33" y="13"/>
                    </a:cubicBezTo>
                    <a:cubicBezTo>
                      <a:pt x="0" y="26"/>
                      <a:pt x="20" y="81"/>
                      <a:pt x="50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116">
                <a:extLst>
                  <a:ext uri="{FF2B5EF4-FFF2-40B4-BE49-F238E27FC236}">
                    <a16:creationId xmlns:a16="http://schemas.microsoft.com/office/drawing/2014/main" id="{9CD78293-EDE1-4702-8F09-CA20A9D99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5063" y="4673601"/>
                <a:ext cx="625475" cy="339725"/>
              </a:xfrm>
              <a:custGeom>
                <a:avLst/>
                <a:gdLst>
                  <a:gd name="T0" fmla="*/ 133 w 259"/>
                  <a:gd name="T1" fmla="*/ 3 h 141"/>
                  <a:gd name="T2" fmla="*/ 19 w 259"/>
                  <a:gd name="T3" fmla="*/ 64 h 141"/>
                  <a:gd name="T4" fmla="*/ 117 w 259"/>
                  <a:gd name="T5" fmla="*/ 88 h 141"/>
                  <a:gd name="T6" fmla="*/ 229 w 259"/>
                  <a:gd name="T7" fmla="*/ 98 h 141"/>
                  <a:gd name="T8" fmla="*/ 133 w 259"/>
                  <a:gd name="T9" fmla="*/ 3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9" h="141">
                    <a:moveTo>
                      <a:pt x="133" y="3"/>
                    </a:moveTo>
                    <a:cubicBezTo>
                      <a:pt x="77" y="0"/>
                      <a:pt x="0" y="32"/>
                      <a:pt x="19" y="64"/>
                    </a:cubicBezTo>
                    <a:cubicBezTo>
                      <a:pt x="37" y="96"/>
                      <a:pt x="83" y="67"/>
                      <a:pt x="117" y="88"/>
                    </a:cubicBezTo>
                    <a:cubicBezTo>
                      <a:pt x="152" y="109"/>
                      <a:pt x="200" y="141"/>
                      <a:pt x="229" y="98"/>
                    </a:cubicBezTo>
                    <a:cubicBezTo>
                      <a:pt x="259" y="55"/>
                      <a:pt x="189" y="5"/>
                      <a:pt x="13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117">
                <a:extLst>
                  <a:ext uri="{FF2B5EF4-FFF2-40B4-BE49-F238E27FC236}">
                    <a16:creationId xmlns:a16="http://schemas.microsoft.com/office/drawing/2014/main" id="{CF432421-EE40-4998-A960-F02AE0701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463" y="3525838"/>
                <a:ext cx="600075" cy="338138"/>
              </a:xfrm>
              <a:custGeom>
                <a:avLst/>
                <a:gdLst>
                  <a:gd name="T0" fmla="*/ 135 w 249"/>
                  <a:gd name="T1" fmla="*/ 122 h 140"/>
                  <a:gd name="T2" fmla="*/ 220 w 249"/>
                  <a:gd name="T3" fmla="*/ 23 h 140"/>
                  <a:gd name="T4" fmla="*/ 119 w 249"/>
                  <a:gd name="T5" fmla="*/ 36 h 140"/>
                  <a:gd name="T6" fmla="*/ 11 w 249"/>
                  <a:gd name="T7" fmla="*/ 68 h 140"/>
                  <a:gd name="T8" fmla="*/ 135 w 249"/>
                  <a:gd name="T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40">
                    <a:moveTo>
                      <a:pt x="135" y="122"/>
                    </a:moveTo>
                    <a:cubicBezTo>
                      <a:pt x="189" y="104"/>
                      <a:pt x="249" y="46"/>
                      <a:pt x="220" y="23"/>
                    </a:cubicBezTo>
                    <a:cubicBezTo>
                      <a:pt x="191" y="0"/>
                      <a:pt x="159" y="44"/>
                      <a:pt x="119" y="36"/>
                    </a:cubicBezTo>
                    <a:cubicBezTo>
                      <a:pt x="79" y="29"/>
                      <a:pt x="23" y="17"/>
                      <a:pt x="11" y="68"/>
                    </a:cubicBezTo>
                    <a:cubicBezTo>
                      <a:pt x="0" y="118"/>
                      <a:pt x="82" y="140"/>
                      <a:pt x="135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118">
                <a:extLst>
                  <a:ext uri="{FF2B5EF4-FFF2-40B4-BE49-F238E27FC236}">
                    <a16:creationId xmlns:a16="http://schemas.microsoft.com/office/drawing/2014/main" id="{D37E3E0F-7BF9-44F1-91B3-4581574FD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4613" y="5119688"/>
                <a:ext cx="239713" cy="395288"/>
              </a:xfrm>
              <a:custGeom>
                <a:avLst/>
                <a:gdLst>
                  <a:gd name="T0" fmla="*/ 13 w 99"/>
                  <a:gd name="T1" fmla="*/ 21 h 164"/>
                  <a:gd name="T2" fmla="*/ 28 w 99"/>
                  <a:gd name="T3" fmla="*/ 88 h 164"/>
                  <a:gd name="T4" fmla="*/ 55 w 99"/>
                  <a:gd name="T5" fmla="*/ 158 h 164"/>
                  <a:gd name="T6" fmla="*/ 84 w 99"/>
                  <a:gd name="T7" fmla="*/ 72 h 164"/>
                  <a:gd name="T8" fmla="*/ 13 w 99"/>
                  <a:gd name="T9" fmla="*/ 2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164">
                    <a:moveTo>
                      <a:pt x="13" y="21"/>
                    </a:moveTo>
                    <a:cubicBezTo>
                      <a:pt x="0" y="42"/>
                      <a:pt x="31" y="60"/>
                      <a:pt x="28" y="88"/>
                    </a:cubicBezTo>
                    <a:cubicBezTo>
                      <a:pt x="25" y="115"/>
                      <a:pt x="21" y="153"/>
                      <a:pt x="55" y="158"/>
                    </a:cubicBezTo>
                    <a:cubicBezTo>
                      <a:pt x="90" y="164"/>
                      <a:pt x="99" y="107"/>
                      <a:pt x="84" y="72"/>
                    </a:cubicBezTo>
                    <a:cubicBezTo>
                      <a:pt x="69" y="37"/>
                      <a:pt x="27" y="0"/>
                      <a:pt x="1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119">
                <a:extLst>
                  <a:ext uri="{FF2B5EF4-FFF2-40B4-BE49-F238E27FC236}">
                    <a16:creationId xmlns:a16="http://schemas.microsoft.com/office/drawing/2014/main" id="{C6B6A51A-40A6-4D12-A3C5-59865201D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5163" y="5432426"/>
                <a:ext cx="238125" cy="396875"/>
              </a:xfrm>
              <a:custGeom>
                <a:avLst/>
                <a:gdLst>
                  <a:gd name="T0" fmla="*/ 13 w 99"/>
                  <a:gd name="T1" fmla="*/ 21 h 164"/>
                  <a:gd name="T2" fmla="*/ 28 w 99"/>
                  <a:gd name="T3" fmla="*/ 88 h 164"/>
                  <a:gd name="T4" fmla="*/ 55 w 99"/>
                  <a:gd name="T5" fmla="*/ 158 h 164"/>
                  <a:gd name="T6" fmla="*/ 84 w 99"/>
                  <a:gd name="T7" fmla="*/ 72 h 164"/>
                  <a:gd name="T8" fmla="*/ 13 w 99"/>
                  <a:gd name="T9" fmla="*/ 2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164">
                    <a:moveTo>
                      <a:pt x="13" y="21"/>
                    </a:moveTo>
                    <a:cubicBezTo>
                      <a:pt x="0" y="42"/>
                      <a:pt x="31" y="60"/>
                      <a:pt x="28" y="88"/>
                    </a:cubicBezTo>
                    <a:cubicBezTo>
                      <a:pt x="25" y="115"/>
                      <a:pt x="21" y="153"/>
                      <a:pt x="55" y="158"/>
                    </a:cubicBezTo>
                    <a:cubicBezTo>
                      <a:pt x="90" y="164"/>
                      <a:pt x="99" y="107"/>
                      <a:pt x="84" y="72"/>
                    </a:cubicBezTo>
                    <a:cubicBezTo>
                      <a:pt x="69" y="37"/>
                      <a:pt x="27" y="0"/>
                      <a:pt x="1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120">
                <a:extLst>
                  <a:ext uri="{FF2B5EF4-FFF2-40B4-BE49-F238E27FC236}">
                    <a16:creationId xmlns:a16="http://schemas.microsoft.com/office/drawing/2014/main" id="{3DF24A9D-2D99-4514-AD12-CAE11D00C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7138" y="4260851"/>
                <a:ext cx="339725" cy="231775"/>
              </a:xfrm>
              <a:custGeom>
                <a:avLst/>
                <a:gdLst>
                  <a:gd name="T0" fmla="*/ 57 w 141"/>
                  <a:gd name="T1" fmla="*/ 55 h 96"/>
                  <a:gd name="T2" fmla="*/ 118 w 141"/>
                  <a:gd name="T3" fmla="*/ 77 h 96"/>
                  <a:gd name="T4" fmla="*/ 79 w 141"/>
                  <a:gd name="T5" fmla="*/ 10 h 96"/>
                  <a:gd name="T6" fmla="*/ 6 w 141"/>
                  <a:gd name="T7" fmla="*/ 27 h 96"/>
                  <a:gd name="T8" fmla="*/ 57 w 141"/>
                  <a:gd name="T9" fmla="*/ 5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96">
                    <a:moveTo>
                      <a:pt x="57" y="55"/>
                    </a:moveTo>
                    <a:cubicBezTo>
                      <a:pt x="74" y="72"/>
                      <a:pt x="96" y="96"/>
                      <a:pt x="118" y="77"/>
                    </a:cubicBezTo>
                    <a:cubicBezTo>
                      <a:pt x="141" y="57"/>
                      <a:pt x="109" y="19"/>
                      <a:pt x="79" y="10"/>
                    </a:cubicBezTo>
                    <a:cubicBezTo>
                      <a:pt x="48" y="0"/>
                      <a:pt x="0" y="7"/>
                      <a:pt x="6" y="27"/>
                    </a:cubicBezTo>
                    <a:cubicBezTo>
                      <a:pt x="12" y="48"/>
                      <a:pt x="41" y="38"/>
                      <a:pt x="57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121">
                <a:extLst>
                  <a:ext uri="{FF2B5EF4-FFF2-40B4-BE49-F238E27FC236}">
                    <a16:creationId xmlns:a16="http://schemas.microsoft.com/office/drawing/2014/main" id="{3B465A46-0483-4F2F-979F-5DA6F30B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276" y="5654676"/>
                <a:ext cx="339725" cy="231775"/>
              </a:xfrm>
              <a:custGeom>
                <a:avLst/>
                <a:gdLst>
                  <a:gd name="T0" fmla="*/ 79 w 141"/>
                  <a:gd name="T1" fmla="*/ 10 h 96"/>
                  <a:gd name="T2" fmla="*/ 6 w 141"/>
                  <a:gd name="T3" fmla="*/ 27 h 96"/>
                  <a:gd name="T4" fmla="*/ 57 w 141"/>
                  <a:gd name="T5" fmla="*/ 55 h 96"/>
                  <a:gd name="T6" fmla="*/ 118 w 141"/>
                  <a:gd name="T7" fmla="*/ 77 h 96"/>
                  <a:gd name="T8" fmla="*/ 79 w 141"/>
                  <a:gd name="T9" fmla="*/ 1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96">
                    <a:moveTo>
                      <a:pt x="79" y="10"/>
                    </a:moveTo>
                    <a:cubicBezTo>
                      <a:pt x="48" y="0"/>
                      <a:pt x="0" y="7"/>
                      <a:pt x="6" y="27"/>
                    </a:cubicBezTo>
                    <a:cubicBezTo>
                      <a:pt x="12" y="48"/>
                      <a:pt x="41" y="38"/>
                      <a:pt x="57" y="55"/>
                    </a:cubicBezTo>
                    <a:cubicBezTo>
                      <a:pt x="74" y="72"/>
                      <a:pt x="96" y="96"/>
                      <a:pt x="118" y="77"/>
                    </a:cubicBezTo>
                    <a:cubicBezTo>
                      <a:pt x="141" y="57"/>
                      <a:pt x="109" y="19"/>
                      <a:pt x="7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122">
                <a:extLst>
                  <a:ext uri="{FF2B5EF4-FFF2-40B4-BE49-F238E27FC236}">
                    <a16:creationId xmlns:a16="http://schemas.microsoft.com/office/drawing/2014/main" id="{3189D373-6AAA-4271-A745-872EF843C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3876" y="6011863"/>
                <a:ext cx="339725" cy="231775"/>
              </a:xfrm>
              <a:custGeom>
                <a:avLst/>
                <a:gdLst>
                  <a:gd name="T0" fmla="*/ 79 w 141"/>
                  <a:gd name="T1" fmla="*/ 10 h 96"/>
                  <a:gd name="T2" fmla="*/ 6 w 141"/>
                  <a:gd name="T3" fmla="*/ 27 h 96"/>
                  <a:gd name="T4" fmla="*/ 57 w 141"/>
                  <a:gd name="T5" fmla="*/ 55 h 96"/>
                  <a:gd name="T6" fmla="*/ 118 w 141"/>
                  <a:gd name="T7" fmla="*/ 77 h 96"/>
                  <a:gd name="T8" fmla="*/ 79 w 141"/>
                  <a:gd name="T9" fmla="*/ 1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96">
                    <a:moveTo>
                      <a:pt x="79" y="10"/>
                    </a:moveTo>
                    <a:cubicBezTo>
                      <a:pt x="48" y="0"/>
                      <a:pt x="0" y="7"/>
                      <a:pt x="6" y="27"/>
                    </a:cubicBezTo>
                    <a:cubicBezTo>
                      <a:pt x="12" y="48"/>
                      <a:pt x="41" y="38"/>
                      <a:pt x="57" y="55"/>
                    </a:cubicBezTo>
                    <a:cubicBezTo>
                      <a:pt x="74" y="72"/>
                      <a:pt x="96" y="96"/>
                      <a:pt x="118" y="77"/>
                    </a:cubicBezTo>
                    <a:cubicBezTo>
                      <a:pt x="141" y="57"/>
                      <a:pt x="109" y="19"/>
                      <a:pt x="7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123">
                <a:extLst>
                  <a:ext uri="{FF2B5EF4-FFF2-40B4-BE49-F238E27FC236}">
                    <a16:creationId xmlns:a16="http://schemas.microsoft.com/office/drawing/2014/main" id="{7D24CBF2-4E76-4CC5-9B03-DB0ACC949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1726" y="6048376"/>
                <a:ext cx="246063" cy="168275"/>
              </a:xfrm>
              <a:custGeom>
                <a:avLst/>
                <a:gdLst>
                  <a:gd name="T0" fmla="*/ 87 w 102"/>
                  <a:gd name="T1" fmla="*/ 7 h 70"/>
                  <a:gd name="T2" fmla="*/ 45 w 102"/>
                  <a:gd name="T3" fmla="*/ 22 h 70"/>
                  <a:gd name="T4" fmla="*/ 1 w 102"/>
                  <a:gd name="T5" fmla="*/ 45 h 70"/>
                  <a:gd name="T6" fmla="*/ 59 w 102"/>
                  <a:gd name="T7" fmla="*/ 57 h 70"/>
                  <a:gd name="T8" fmla="*/ 87 w 102"/>
                  <a:gd name="T9" fmla="*/ 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70">
                    <a:moveTo>
                      <a:pt x="87" y="7"/>
                    </a:moveTo>
                    <a:cubicBezTo>
                      <a:pt x="73" y="0"/>
                      <a:pt x="63" y="22"/>
                      <a:pt x="45" y="22"/>
                    </a:cubicBezTo>
                    <a:cubicBezTo>
                      <a:pt x="27" y="22"/>
                      <a:pt x="2" y="22"/>
                      <a:pt x="1" y="45"/>
                    </a:cubicBezTo>
                    <a:cubicBezTo>
                      <a:pt x="0" y="68"/>
                      <a:pt x="38" y="70"/>
                      <a:pt x="59" y="57"/>
                    </a:cubicBezTo>
                    <a:cubicBezTo>
                      <a:pt x="81" y="45"/>
                      <a:pt x="102" y="15"/>
                      <a:pt x="8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124">
                <a:extLst>
                  <a:ext uri="{FF2B5EF4-FFF2-40B4-BE49-F238E27FC236}">
                    <a16:creationId xmlns:a16="http://schemas.microsoft.com/office/drawing/2014/main" id="{800BAC41-BEB4-463C-AACB-3712D1B64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338" y="4556126"/>
                <a:ext cx="320675" cy="220663"/>
              </a:xfrm>
              <a:custGeom>
                <a:avLst/>
                <a:gdLst>
                  <a:gd name="T0" fmla="*/ 114 w 133"/>
                  <a:gd name="T1" fmla="*/ 10 h 92"/>
                  <a:gd name="T2" fmla="*/ 59 w 133"/>
                  <a:gd name="T3" fmla="*/ 29 h 92"/>
                  <a:gd name="T4" fmla="*/ 1 w 133"/>
                  <a:gd name="T5" fmla="*/ 59 h 92"/>
                  <a:gd name="T6" fmla="*/ 78 w 133"/>
                  <a:gd name="T7" fmla="*/ 75 h 92"/>
                  <a:gd name="T8" fmla="*/ 114 w 133"/>
                  <a:gd name="T9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92">
                    <a:moveTo>
                      <a:pt x="114" y="10"/>
                    </a:moveTo>
                    <a:cubicBezTo>
                      <a:pt x="95" y="0"/>
                      <a:pt x="82" y="29"/>
                      <a:pt x="59" y="29"/>
                    </a:cubicBezTo>
                    <a:cubicBezTo>
                      <a:pt x="36" y="29"/>
                      <a:pt x="3" y="29"/>
                      <a:pt x="1" y="59"/>
                    </a:cubicBezTo>
                    <a:cubicBezTo>
                      <a:pt x="0" y="89"/>
                      <a:pt x="50" y="92"/>
                      <a:pt x="78" y="75"/>
                    </a:cubicBezTo>
                    <a:cubicBezTo>
                      <a:pt x="106" y="59"/>
                      <a:pt x="133" y="20"/>
                      <a:pt x="1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125">
                <a:extLst>
                  <a:ext uri="{FF2B5EF4-FFF2-40B4-BE49-F238E27FC236}">
                    <a16:creationId xmlns:a16="http://schemas.microsoft.com/office/drawing/2014/main" id="{259FF230-47D3-4F1C-B443-2B6120BB4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038" y="5003801"/>
                <a:ext cx="241300" cy="328613"/>
              </a:xfrm>
              <a:custGeom>
                <a:avLst/>
                <a:gdLst>
                  <a:gd name="T0" fmla="*/ 12 w 100"/>
                  <a:gd name="T1" fmla="*/ 58 h 136"/>
                  <a:gd name="T2" fmla="*/ 23 w 100"/>
                  <a:gd name="T3" fmla="*/ 132 h 136"/>
                  <a:gd name="T4" fmla="*/ 55 w 100"/>
                  <a:gd name="T5" fmla="*/ 83 h 136"/>
                  <a:gd name="T6" fmla="*/ 82 w 100"/>
                  <a:gd name="T7" fmla="*/ 24 h 136"/>
                  <a:gd name="T8" fmla="*/ 12 w 100"/>
                  <a:gd name="T9" fmla="*/ 58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36">
                    <a:moveTo>
                      <a:pt x="12" y="58"/>
                    </a:moveTo>
                    <a:cubicBezTo>
                      <a:pt x="0" y="88"/>
                      <a:pt x="2" y="136"/>
                      <a:pt x="23" y="132"/>
                    </a:cubicBezTo>
                    <a:cubicBezTo>
                      <a:pt x="44" y="128"/>
                      <a:pt x="37" y="98"/>
                      <a:pt x="55" y="83"/>
                    </a:cubicBezTo>
                    <a:cubicBezTo>
                      <a:pt x="73" y="68"/>
                      <a:pt x="100" y="48"/>
                      <a:pt x="82" y="24"/>
                    </a:cubicBezTo>
                    <a:cubicBezTo>
                      <a:pt x="64" y="0"/>
                      <a:pt x="24" y="28"/>
                      <a:pt x="1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126">
                <a:extLst>
                  <a:ext uri="{FF2B5EF4-FFF2-40B4-BE49-F238E27FC236}">
                    <a16:creationId xmlns:a16="http://schemas.microsoft.com/office/drawing/2014/main" id="{84CCE2A8-E680-47BB-BB38-70E556F03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7363" y="4430713"/>
                <a:ext cx="241300" cy="327025"/>
              </a:xfrm>
              <a:custGeom>
                <a:avLst/>
                <a:gdLst>
                  <a:gd name="T0" fmla="*/ 82 w 100"/>
                  <a:gd name="T1" fmla="*/ 24 h 136"/>
                  <a:gd name="T2" fmla="*/ 12 w 100"/>
                  <a:gd name="T3" fmla="*/ 58 h 136"/>
                  <a:gd name="T4" fmla="*/ 23 w 100"/>
                  <a:gd name="T5" fmla="*/ 132 h 136"/>
                  <a:gd name="T6" fmla="*/ 55 w 100"/>
                  <a:gd name="T7" fmla="*/ 83 h 136"/>
                  <a:gd name="T8" fmla="*/ 82 w 100"/>
                  <a:gd name="T9" fmla="*/ 2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36">
                    <a:moveTo>
                      <a:pt x="82" y="24"/>
                    </a:moveTo>
                    <a:cubicBezTo>
                      <a:pt x="64" y="0"/>
                      <a:pt x="24" y="28"/>
                      <a:pt x="12" y="58"/>
                    </a:cubicBezTo>
                    <a:cubicBezTo>
                      <a:pt x="0" y="88"/>
                      <a:pt x="2" y="136"/>
                      <a:pt x="23" y="132"/>
                    </a:cubicBezTo>
                    <a:cubicBezTo>
                      <a:pt x="44" y="128"/>
                      <a:pt x="37" y="98"/>
                      <a:pt x="55" y="83"/>
                    </a:cubicBezTo>
                    <a:cubicBezTo>
                      <a:pt x="73" y="68"/>
                      <a:pt x="100" y="48"/>
                      <a:pt x="8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127">
                <a:extLst>
                  <a:ext uri="{FF2B5EF4-FFF2-40B4-BE49-F238E27FC236}">
                    <a16:creationId xmlns:a16="http://schemas.microsoft.com/office/drawing/2014/main" id="{9EB7030A-B4DC-4913-9BC6-319DE5BCF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3901" y="3959226"/>
                <a:ext cx="220663" cy="431800"/>
              </a:xfrm>
              <a:custGeom>
                <a:avLst/>
                <a:gdLst>
                  <a:gd name="T0" fmla="*/ 30 w 92"/>
                  <a:gd name="T1" fmla="*/ 160 h 179"/>
                  <a:gd name="T2" fmla="*/ 91 w 92"/>
                  <a:gd name="T3" fmla="*/ 90 h 179"/>
                  <a:gd name="T4" fmla="*/ 44 w 92"/>
                  <a:gd name="T5" fmla="*/ 15 h 179"/>
                  <a:gd name="T6" fmla="*/ 32 w 92"/>
                  <a:gd name="T7" fmla="*/ 83 h 179"/>
                  <a:gd name="T8" fmla="*/ 30 w 92"/>
                  <a:gd name="T9" fmla="*/ 16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79">
                    <a:moveTo>
                      <a:pt x="30" y="160"/>
                    </a:moveTo>
                    <a:cubicBezTo>
                      <a:pt x="61" y="179"/>
                      <a:pt x="92" y="129"/>
                      <a:pt x="91" y="90"/>
                    </a:cubicBezTo>
                    <a:cubicBezTo>
                      <a:pt x="91" y="52"/>
                      <a:pt x="66" y="0"/>
                      <a:pt x="44" y="15"/>
                    </a:cubicBezTo>
                    <a:cubicBezTo>
                      <a:pt x="23" y="29"/>
                      <a:pt x="45" y="59"/>
                      <a:pt x="32" y="83"/>
                    </a:cubicBezTo>
                    <a:cubicBezTo>
                      <a:pt x="19" y="108"/>
                      <a:pt x="0" y="142"/>
                      <a:pt x="30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128">
                <a:extLst>
                  <a:ext uri="{FF2B5EF4-FFF2-40B4-BE49-F238E27FC236}">
                    <a16:creationId xmlns:a16="http://schemas.microsoft.com/office/drawing/2014/main" id="{D00835D0-8AF5-4E47-A3F3-6BE18D305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6988" y="3748088"/>
                <a:ext cx="339725" cy="334963"/>
              </a:xfrm>
              <a:custGeom>
                <a:avLst/>
                <a:gdLst>
                  <a:gd name="T0" fmla="*/ 50 w 141"/>
                  <a:gd name="T1" fmla="*/ 104 h 139"/>
                  <a:gd name="T2" fmla="*/ 139 w 141"/>
                  <a:gd name="T3" fmla="*/ 114 h 139"/>
                  <a:gd name="T4" fmla="*/ 93 w 141"/>
                  <a:gd name="T5" fmla="*/ 62 h 139"/>
                  <a:gd name="T6" fmla="*/ 33 w 141"/>
                  <a:gd name="T7" fmla="*/ 13 h 139"/>
                  <a:gd name="T8" fmla="*/ 50 w 141"/>
                  <a:gd name="T9" fmla="*/ 10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39">
                    <a:moveTo>
                      <a:pt x="50" y="104"/>
                    </a:moveTo>
                    <a:cubicBezTo>
                      <a:pt x="81" y="127"/>
                      <a:pt x="137" y="139"/>
                      <a:pt x="139" y="114"/>
                    </a:cubicBezTo>
                    <a:cubicBezTo>
                      <a:pt x="141" y="88"/>
                      <a:pt x="104" y="88"/>
                      <a:pt x="93" y="62"/>
                    </a:cubicBezTo>
                    <a:cubicBezTo>
                      <a:pt x="81" y="36"/>
                      <a:pt x="66" y="0"/>
                      <a:pt x="33" y="13"/>
                    </a:cubicBezTo>
                    <a:cubicBezTo>
                      <a:pt x="0" y="26"/>
                      <a:pt x="20" y="81"/>
                      <a:pt x="50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129">
                <a:extLst>
                  <a:ext uri="{FF2B5EF4-FFF2-40B4-BE49-F238E27FC236}">
                    <a16:creationId xmlns:a16="http://schemas.microsoft.com/office/drawing/2014/main" id="{18587783-619A-4E55-BB0A-DD67CD965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513" y="5708651"/>
                <a:ext cx="239713" cy="395288"/>
              </a:xfrm>
              <a:custGeom>
                <a:avLst/>
                <a:gdLst>
                  <a:gd name="T0" fmla="*/ 13 w 99"/>
                  <a:gd name="T1" fmla="*/ 21 h 164"/>
                  <a:gd name="T2" fmla="*/ 28 w 99"/>
                  <a:gd name="T3" fmla="*/ 88 h 164"/>
                  <a:gd name="T4" fmla="*/ 55 w 99"/>
                  <a:gd name="T5" fmla="*/ 158 h 164"/>
                  <a:gd name="T6" fmla="*/ 84 w 99"/>
                  <a:gd name="T7" fmla="*/ 72 h 164"/>
                  <a:gd name="T8" fmla="*/ 13 w 99"/>
                  <a:gd name="T9" fmla="*/ 2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164">
                    <a:moveTo>
                      <a:pt x="13" y="21"/>
                    </a:moveTo>
                    <a:cubicBezTo>
                      <a:pt x="0" y="42"/>
                      <a:pt x="31" y="60"/>
                      <a:pt x="28" y="88"/>
                    </a:cubicBezTo>
                    <a:cubicBezTo>
                      <a:pt x="25" y="115"/>
                      <a:pt x="21" y="153"/>
                      <a:pt x="55" y="158"/>
                    </a:cubicBezTo>
                    <a:cubicBezTo>
                      <a:pt x="90" y="164"/>
                      <a:pt x="99" y="107"/>
                      <a:pt x="84" y="72"/>
                    </a:cubicBezTo>
                    <a:cubicBezTo>
                      <a:pt x="69" y="37"/>
                      <a:pt x="27" y="0"/>
                      <a:pt x="1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130">
                <a:extLst>
                  <a:ext uri="{FF2B5EF4-FFF2-40B4-BE49-F238E27FC236}">
                    <a16:creationId xmlns:a16="http://schemas.microsoft.com/office/drawing/2014/main" id="{ABCB38F1-E7BD-4563-85E2-04FE27C90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2138" y="5389563"/>
                <a:ext cx="339725" cy="231775"/>
              </a:xfrm>
              <a:custGeom>
                <a:avLst/>
                <a:gdLst>
                  <a:gd name="T0" fmla="*/ 79 w 141"/>
                  <a:gd name="T1" fmla="*/ 10 h 96"/>
                  <a:gd name="T2" fmla="*/ 6 w 141"/>
                  <a:gd name="T3" fmla="*/ 27 h 96"/>
                  <a:gd name="T4" fmla="*/ 57 w 141"/>
                  <a:gd name="T5" fmla="*/ 55 h 96"/>
                  <a:gd name="T6" fmla="*/ 118 w 141"/>
                  <a:gd name="T7" fmla="*/ 77 h 96"/>
                  <a:gd name="T8" fmla="*/ 79 w 141"/>
                  <a:gd name="T9" fmla="*/ 1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96">
                    <a:moveTo>
                      <a:pt x="79" y="10"/>
                    </a:moveTo>
                    <a:cubicBezTo>
                      <a:pt x="48" y="0"/>
                      <a:pt x="0" y="7"/>
                      <a:pt x="6" y="27"/>
                    </a:cubicBezTo>
                    <a:cubicBezTo>
                      <a:pt x="12" y="48"/>
                      <a:pt x="41" y="38"/>
                      <a:pt x="57" y="55"/>
                    </a:cubicBezTo>
                    <a:cubicBezTo>
                      <a:pt x="74" y="72"/>
                      <a:pt x="96" y="96"/>
                      <a:pt x="118" y="77"/>
                    </a:cubicBezTo>
                    <a:cubicBezTo>
                      <a:pt x="141" y="57"/>
                      <a:pt x="109" y="19"/>
                      <a:pt x="7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131">
                <a:extLst>
                  <a:ext uri="{FF2B5EF4-FFF2-40B4-BE49-F238E27FC236}">
                    <a16:creationId xmlns:a16="http://schemas.microsoft.com/office/drawing/2014/main" id="{0EBF0CEB-F2C9-43F7-BEF7-16ED54CC00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7576" y="5761038"/>
                <a:ext cx="320675" cy="222250"/>
              </a:xfrm>
              <a:custGeom>
                <a:avLst/>
                <a:gdLst>
                  <a:gd name="T0" fmla="*/ 114 w 133"/>
                  <a:gd name="T1" fmla="*/ 10 h 92"/>
                  <a:gd name="T2" fmla="*/ 59 w 133"/>
                  <a:gd name="T3" fmla="*/ 29 h 92"/>
                  <a:gd name="T4" fmla="*/ 1 w 133"/>
                  <a:gd name="T5" fmla="*/ 59 h 92"/>
                  <a:gd name="T6" fmla="*/ 78 w 133"/>
                  <a:gd name="T7" fmla="*/ 75 h 92"/>
                  <a:gd name="T8" fmla="*/ 114 w 133"/>
                  <a:gd name="T9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92">
                    <a:moveTo>
                      <a:pt x="114" y="10"/>
                    </a:moveTo>
                    <a:cubicBezTo>
                      <a:pt x="95" y="0"/>
                      <a:pt x="82" y="29"/>
                      <a:pt x="59" y="29"/>
                    </a:cubicBezTo>
                    <a:cubicBezTo>
                      <a:pt x="36" y="29"/>
                      <a:pt x="3" y="29"/>
                      <a:pt x="1" y="59"/>
                    </a:cubicBezTo>
                    <a:cubicBezTo>
                      <a:pt x="0" y="89"/>
                      <a:pt x="50" y="92"/>
                      <a:pt x="78" y="75"/>
                    </a:cubicBezTo>
                    <a:cubicBezTo>
                      <a:pt x="106" y="59"/>
                      <a:pt x="133" y="20"/>
                      <a:pt x="1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132">
                <a:extLst>
                  <a:ext uri="{FF2B5EF4-FFF2-40B4-BE49-F238E27FC236}">
                    <a16:creationId xmlns:a16="http://schemas.microsoft.com/office/drawing/2014/main" id="{ECE9A1F8-969A-4419-8E59-76B5D4E06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476" y="4989513"/>
                <a:ext cx="320675" cy="222250"/>
              </a:xfrm>
              <a:custGeom>
                <a:avLst/>
                <a:gdLst>
                  <a:gd name="T0" fmla="*/ 78 w 133"/>
                  <a:gd name="T1" fmla="*/ 75 h 92"/>
                  <a:gd name="T2" fmla="*/ 114 w 133"/>
                  <a:gd name="T3" fmla="*/ 10 h 92"/>
                  <a:gd name="T4" fmla="*/ 59 w 133"/>
                  <a:gd name="T5" fmla="*/ 29 h 92"/>
                  <a:gd name="T6" fmla="*/ 1 w 133"/>
                  <a:gd name="T7" fmla="*/ 59 h 92"/>
                  <a:gd name="T8" fmla="*/ 78 w 133"/>
                  <a:gd name="T9" fmla="*/ 7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92">
                    <a:moveTo>
                      <a:pt x="78" y="75"/>
                    </a:moveTo>
                    <a:cubicBezTo>
                      <a:pt x="106" y="59"/>
                      <a:pt x="133" y="20"/>
                      <a:pt x="114" y="10"/>
                    </a:cubicBezTo>
                    <a:cubicBezTo>
                      <a:pt x="95" y="0"/>
                      <a:pt x="82" y="29"/>
                      <a:pt x="59" y="29"/>
                    </a:cubicBezTo>
                    <a:cubicBezTo>
                      <a:pt x="36" y="29"/>
                      <a:pt x="3" y="29"/>
                      <a:pt x="1" y="59"/>
                    </a:cubicBezTo>
                    <a:cubicBezTo>
                      <a:pt x="0" y="89"/>
                      <a:pt x="50" y="92"/>
                      <a:pt x="78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133">
                <a:extLst>
                  <a:ext uri="{FF2B5EF4-FFF2-40B4-BE49-F238E27FC236}">
                    <a16:creationId xmlns:a16="http://schemas.microsoft.com/office/drawing/2014/main" id="{BA0D3D0D-F3B1-40AD-B985-438AE8469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588" y="4502151"/>
                <a:ext cx="239713" cy="328613"/>
              </a:xfrm>
              <a:custGeom>
                <a:avLst/>
                <a:gdLst>
                  <a:gd name="T0" fmla="*/ 23 w 100"/>
                  <a:gd name="T1" fmla="*/ 132 h 136"/>
                  <a:gd name="T2" fmla="*/ 55 w 100"/>
                  <a:gd name="T3" fmla="*/ 83 h 136"/>
                  <a:gd name="T4" fmla="*/ 82 w 100"/>
                  <a:gd name="T5" fmla="*/ 24 h 136"/>
                  <a:gd name="T6" fmla="*/ 12 w 100"/>
                  <a:gd name="T7" fmla="*/ 58 h 136"/>
                  <a:gd name="T8" fmla="*/ 23 w 100"/>
                  <a:gd name="T9" fmla="*/ 13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36">
                    <a:moveTo>
                      <a:pt x="23" y="132"/>
                    </a:moveTo>
                    <a:cubicBezTo>
                      <a:pt x="44" y="128"/>
                      <a:pt x="37" y="98"/>
                      <a:pt x="55" y="83"/>
                    </a:cubicBezTo>
                    <a:cubicBezTo>
                      <a:pt x="73" y="68"/>
                      <a:pt x="100" y="48"/>
                      <a:pt x="82" y="24"/>
                    </a:cubicBezTo>
                    <a:cubicBezTo>
                      <a:pt x="64" y="0"/>
                      <a:pt x="24" y="28"/>
                      <a:pt x="12" y="58"/>
                    </a:cubicBezTo>
                    <a:cubicBezTo>
                      <a:pt x="0" y="88"/>
                      <a:pt x="2" y="136"/>
                      <a:pt x="23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134">
                <a:extLst>
                  <a:ext uri="{FF2B5EF4-FFF2-40B4-BE49-F238E27FC236}">
                    <a16:creationId xmlns:a16="http://schemas.microsoft.com/office/drawing/2014/main" id="{EB33BBE8-7220-4B15-ADBC-042A5BB2E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4488" y="4919663"/>
                <a:ext cx="339725" cy="334963"/>
              </a:xfrm>
              <a:custGeom>
                <a:avLst/>
                <a:gdLst>
                  <a:gd name="T0" fmla="*/ 50 w 141"/>
                  <a:gd name="T1" fmla="*/ 104 h 139"/>
                  <a:gd name="T2" fmla="*/ 139 w 141"/>
                  <a:gd name="T3" fmla="*/ 114 h 139"/>
                  <a:gd name="T4" fmla="*/ 93 w 141"/>
                  <a:gd name="T5" fmla="*/ 62 h 139"/>
                  <a:gd name="T6" fmla="*/ 33 w 141"/>
                  <a:gd name="T7" fmla="*/ 13 h 139"/>
                  <a:gd name="T8" fmla="*/ 50 w 141"/>
                  <a:gd name="T9" fmla="*/ 10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39">
                    <a:moveTo>
                      <a:pt x="50" y="104"/>
                    </a:moveTo>
                    <a:cubicBezTo>
                      <a:pt x="81" y="127"/>
                      <a:pt x="137" y="139"/>
                      <a:pt x="139" y="114"/>
                    </a:cubicBezTo>
                    <a:cubicBezTo>
                      <a:pt x="141" y="88"/>
                      <a:pt x="104" y="88"/>
                      <a:pt x="93" y="62"/>
                    </a:cubicBezTo>
                    <a:cubicBezTo>
                      <a:pt x="81" y="36"/>
                      <a:pt x="66" y="0"/>
                      <a:pt x="33" y="13"/>
                    </a:cubicBezTo>
                    <a:cubicBezTo>
                      <a:pt x="0" y="26"/>
                      <a:pt x="20" y="81"/>
                      <a:pt x="50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290" name="Straight Arrow Connector 289">
            <a:extLst>
              <a:ext uri="{FF2B5EF4-FFF2-40B4-BE49-F238E27FC236}">
                <a16:creationId xmlns:a16="http://schemas.microsoft.com/office/drawing/2014/main" id="{78C77064-C7D4-410F-985A-6D8EFA6A4DE9}"/>
              </a:ext>
            </a:extLst>
          </p:cNvPr>
          <p:cNvCxnSpPr/>
          <p:nvPr/>
        </p:nvCxnSpPr>
        <p:spPr>
          <a:xfrm>
            <a:off x="6600826" y="2199006"/>
            <a:ext cx="2345054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Arrow Connector 290">
            <a:extLst>
              <a:ext uri="{FF2B5EF4-FFF2-40B4-BE49-F238E27FC236}">
                <a16:creationId xmlns:a16="http://schemas.microsoft.com/office/drawing/2014/main" id="{7CB65ED2-4466-4733-9A34-5FD28506698A}"/>
              </a:ext>
            </a:extLst>
          </p:cNvPr>
          <p:cNvCxnSpPr/>
          <p:nvPr/>
        </p:nvCxnSpPr>
        <p:spPr>
          <a:xfrm>
            <a:off x="6311901" y="2755266"/>
            <a:ext cx="2458719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Arrow Connector 291">
            <a:extLst>
              <a:ext uri="{FF2B5EF4-FFF2-40B4-BE49-F238E27FC236}">
                <a16:creationId xmlns:a16="http://schemas.microsoft.com/office/drawing/2014/main" id="{39F76795-CD0D-4A3F-8FA4-7B9DFD400585}"/>
              </a:ext>
            </a:extLst>
          </p:cNvPr>
          <p:cNvCxnSpPr/>
          <p:nvPr/>
        </p:nvCxnSpPr>
        <p:spPr>
          <a:xfrm>
            <a:off x="5735638" y="3748088"/>
            <a:ext cx="3095942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Arrow Connector 292">
            <a:extLst>
              <a:ext uri="{FF2B5EF4-FFF2-40B4-BE49-F238E27FC236}">
                <a16:creationId xmlns:a16="http://schemas.microsoft.com/office/drawing/2014/main" id="{E340A3B5-6D98-4590-80D5-299622AF48E3}"/>
              </a:ext>
            </a:extLst>
          </p:cNvPr>
          <p:cNvCxnSpPr/>
          <p:nvPr/>
        </p:nvCxnSpPr>
        <p:spPr>
          <a:xfrm>
            <a:off x="6693536" y="3290571"/>
            <a:ext cx="2345054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Arrow Connector 293">
            <a:extLst>
              <a:ext uri="{FF2B5EF4-FFF2-40B4-BE49-F238E27FC236}">
                <a16:creationId xmlns:a16="http://schemas.microsoft.com/office/drawing/2014/main" id="{78BD2FF8-461A-4F53-B347-BDB384B8B578}"/>
              </a:ext>
            </a:extLst>
          </p:cNvPr>
          <p:cNvCxnSpPr/>
          <p:nvPr/>
        </p:nvCxnSpPr>
        <p:spPr>
          <a:xfrm>
            <a:off x="7573169" y="5290822"/>
            <a:ext cx="1492567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Arrow Connector 294">
            <a:extLst>
              <a:ext uri="{FF2B5EF4-FFF2-40B4-BE49-F238E27FC236}">
                <a16:creationId xmlns:a16="http://schemas.microsoft.com/office/drawing/2014/main" id="{063C23DF-66D4-49AE-8F65-44448E5BD9F6}"/>
              </a:ext>
            </a:extLst>
          </p:cNvPr>
          <p:cNvCxnSpPr/>
          <p:nvPr/>
        </p:nvCxnSpPr>
        <p:spPr>
          <a:xfrm>
            <a:off x="6523038" y="4301016"/>
            <a:ext cx="2515552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9BC6E1AF-3AE7-431E-B050-66F43689E479}"/>
              </a:ext>
            </a:extLst>
          </p:cNvPr>
          <p:cNvGrpSpPr/>
          <p:nvPr/>
        </p:nvGrpSpPr>
        <p:grpSpPr>
          <a:xfrm>
            <a:off x="2088993" y="1958340"/>
            <a:ext cx="308291" cy="1210311"/>
            <a:chOff x="3321686" y="1958340"/>
            <a:chExt cx="308291" cy="1210311"/>
          </a:xfrm>
        </p:grpSpPr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5D38C490-D5BA-4B2D-A3A8-263E0DE27FC1}"/>
                </a:ext>
              </a:extLst>
            </p:cNvPr>
            <p:cNvCxnSpPr/>
            <p:nvPr/>
          </p:nvCxnSpPr>
          <p:spPr>
            <a:xfrm>
              <a:off x="3321686" y="1958340"/>
              <a:ext cx="0" cy="121031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A6C754C7-090F-482B-9400-F7DC4C7A0A07}"/>
                </a:ext>
              </a:extLst>
            </p:cNvPr>
            <p:cNvCxnSpPr/>
            <p:nvPr/>
          </p:nvCxnSpPr>
          <p:spPr>
            <a:xfrm>
              <a:off x="3321686" y="1961516"/>
              <a:ext cx="30829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B3A632F6-945D-40D3-82A6-E241B6C89A9B}"/>
                </a:ext>
              </a:extLst>
            </p:cNvPr>
            <p:cNvCxnSpPr/>
            <p:nvPr/>
          </p:nvCxnSpPr>
          <p:spPr>
            <a:xfrm>
              <a:off x="3321686" y="3168651"/>
              <a:ext cx="30829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2B65F1CC-44A5-454E-A275-72B8D7733B11}"/>
              </a:ext>
            </a:extLst>
          </p:cNvPr>
          <p:cNvGrpSpPr/>
          <p:nvPr/>
        </p:nvGrpSpPr>
        <p:grpSpPr>
          <a:xfrm>
            <a:off x="2096774" y="3260726"/>
            <a:ext cx="308291" cy="3205162"/>
            <a:chOff x="3321686" y="1958340"/>
            <a:chExt cx="308291" cy="1210311"/>
          </a:xfrm>
        </p:grpSpPr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3689FBB5-042D-4825-924B-BFB48F58DFFA}"/>
                </a:ext>
              </a:extLst>
            </p:cNvPr>
            <p:cNvCxnSpPr/>
            <p:nvPr/>
          </p:nvCxnSpPr>
          <p:spPr>
            <a:xfrm>
              <a:off x="3321686" y="1958340"/>
              <a:ext cx="0" cy="121031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C1E52020-2B20-4E6E-90CF-7D2D47AA704A}"/>
                </a:ext>
              </a:extLst>
            </p:cNvPr>
            <p:cNvCxnSpPr/>
            <p:nvPr/>
          </p:nvCxnSpPr>
          <p:spPr>
            <a:xfrm>
              <a:off x="3321686" y="1961516"/>
              <a:ext cx="30829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3FB2A8AC-76E1-4258-AC6D-54A26C123D81}"/>
                </a:ext>
              </a:extLst>
            </p:cNvPr>
            <p:cNvCxnSpPr/>
            <p:nvPr/>
          </p:nvCxnSpPr>
          <p:spPr>
            <a:xfrm>
              <a:off x="3321686" y="3168651"/>
              <a:ext cx="30829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4" name="TextBox 303">
            <a:extLst>
              <a:ext uri="{FF2B5EF4-FFF2-40B4-BE49-F238E27FC236}">
                <a16:creationId xmlns:a16="http://schemas.microsoft.com/office/drawing/2014/main" id="{32E7DB4A-1ABD-433D-B3D5-E74BCF196BE2}"/>
              </a:ext>
            </a:extLst>
          </p:cNvPr>
          <p:cNvSpPr txBox="1"/>
          <p:nvPr/>
        </p:nvSpPr>
        <p:spPr>
          <a:xfrm rot="16200000">
            <a:off x="1021301" y="2373175"/>
            <a:ext cx="183035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</a:rPr>
              <a:t>Crown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E32F8AF2-6A6E-4247-92B9-B117A9057D62}"/>
              </a:ext>
            </a:extLst>
          </p:cNvPr>
          <p:cNvSpPr txBox="1"/>
          <p:nvPr/>
        </p:nvSpPr>
        <p:spPr>
          <a:xfrm rot="16200000">
            <a:off x="1015408" y="4655064"/>
            <a:ext cx="183035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latin typeface="+mj-lt"/>
              </a:rPr>
              <a:t>Root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0634A1CB-7AEC-4016-A562-07E4C2557818}"/>
              </a:ext>
            </a:extLst>
          </p:cNvPr>
          <p:cNvSpPr txBox="1"/>
          <p:nvPr/>
        </p:nvSpPr>
        <p:spPr>
          <a:xfrm>
            <a:off x="9051186" y="2035039"/>
            <a:ext cx="183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Enamel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FD6D6994-D930-49B3-AA77-4FBEE21298E2}"/>
              </a:ext>
            </a:extLst>
          </p:cNvPr>
          <p:cNvSpPr txBox="1"/>
          <p:nvPr/>
        </p:nvSpPr>
        <p:spPr>
          <a:xfrm>
            <a:off x="8861799" y="2598045"/>
            <a:ext cx="183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Dentin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06126A9F-47BF-4A49-B9EF-098FF4077E13}"/>
              </a:ext>
            </a:extLst>
          </p:cNvPr>
          <p:cNvSpPr txBox="1"/>
          <p:nvPr/>
        </p:nvSpPr>
        <p:spPr>
          <a:xfrm>
            <a:off x="8993720" y="3598962"/>
            <a:ext cx="183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Pulp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107C5A4C-5696-4BE1-9906-26454C211863}"/>
              </a:ext>
            </a:extLst>
          </p:cNvPr>
          <p:cNvSpPr txBox="1"/>
          <p:nvPr/>
        </p:nvSpPr>
        <p:spPr>
          <a:xfrm>
            <a:off x="9178679" y="3136682"/>
            <a:ext cx="183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Gums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1FDF5572-7C99-465B-82C6-F27618AFD7B9}"/>
              </a:ext>
            </a:extLst>
          </p:cNvPr>
          <p:cNvSpPr txBox="1"/>
          <p:nvPr/>
        </p:nvSpPr>
        <p:spPr>
          <a:xfrm>
            <a:off x="9127879" y="4133156"/>
            <a:ext cx="183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Cementum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63DF368C-FE93-462A-BE3A-C4E84D74F333}"/>
              </a:ext>
            </a:extLst>
          </p:cNvPr>
          <p:cNvSpPr txBox="1"/>
          <p:nvPr/>
        </p:nvSpPr>
        <p:spPr>
          <a:xfrm>
            <a:off x="9183125" y="5137349"/>
            <a:ext cx="183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Alveolar Bone</a:t>
            </a:r>
          </a:p>
        </p:txBody>
      </p:sp>
    </p:spTree>
    <p:extLst>
      <p:ext uri="{BB962C8B-B14F-4D97-AF65-F5344CB8AC3E}">
        <p14:creationId xmlns:p14="http://schemas.microsoft.com/office/powerpoint/2010/main" val="367744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" grpId="0"/>
      <p:bldP spid="305" grpId="0"/>
      <p:bldP spid="306" grpId="0"/>
      <p:bldP spid="307" grpId="0"/>
      <p:bldP spid="308" grpId="0"/>
      <p:bldP spid="309" grpId="0"/>
      <p:bldP spid="310" grpId="0"/>
      <p:bldP spid="3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C21D20CE-A7B5-4FAF-BBA3-A39985B79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ANATOMY INFOGRAPHIC</a:t>
            </a:r>
          </a:p>
        </p:txBody>
      </p:sp>
      <p:sp>
        <p:nvSpPr>
          <p:cNvPr id="121" name="Freeform 57">
            <a:extLst>
              <a:ext uri="{FF2B5EF4-FFF2-40B4-BE49-F238E27FC236}">
                <a16:creationId xmlns:a16="http://schemas.microsoft.com/office/drawing/2014/main" id="{5E84DA3A-B217-4575-94B0-9536A8A1EE24}"/>
              </a:ext>
            </a:extLst>
          </p:cNvPr>
          <p:cNvSpPr>
            <a:spLocks/>
          </p:cNvSpPr>
          <p:nvPr/>
        </p:nvSpPr>
        <p:spPr bwMode="auto">
          <a:xfrm>
            <a:off x="4625181" y="1519237"/>
            <a:ext cx="2941638" cy="5545138"/>
          </a:xfrm>
          <a:custGeom>
            <a:avLst/>
            <a:gdLst>
              <a:gd name="T0" fmla="*/ 1433 w 1490"/>
              <a:gd name="T1" fmla="*/ 1533 h 2812"/>
              <a:gd name="T2" fmla="*/ 1442 w 1490"/>
              <a:gd name="T3" fmla="*/ 1133 h 2812"/>
              <a:gd name="T4" fmla="*/ 1148 w 1490"/>
              <a:gd name="T5" fmla="*/ 820 h 2812"/>
              <a:gd name="T6" fmla="*/ 909 w 1490"/>
              <a:gd name="T7" fmla="*/ 666 h 2812"/>
              <a:gd name="T8" fmla="*/ 892 w 1490"/>
              <a:gd name="T9" fmla="*/ 639 h 2812"/>
              <a:gd name="T10" fmla="*/ 871 w 1490"/>
              <a:gd name="T11" fmla="*/ 533 h 2812"/>
              <a:gd name="T12" fmla="*/ 965 w 1490"/>
              <a:gd name="T13" fmla="*/ 202 h 2812"/>
              <a:gd name="T14" fmla="*/ 485 w 1490"/>
              <a:gd name="T15" fmla="*/ 168 h 2812"/>
              <a:gd name="T16" fmla="*/ 457 w 1490"/>
              <a:gd name="T17" fmla="*/ 324 h 2812"/>
              <a:gd name="T18" fmla="*/ 406 w 1490"/>
              <a:gd name="T19" fmla="*/ 427 h 2812"/>
              <a:gd name="T20" fmla="*/ 437 w 1490"/>
              <a:gd name="T21" fmla="*/ 468 h 2812"/>
              <a:gd name="T22" fmla="*/ 436 w 1490"/>
              <a:gd name="T23" fmla="*/ 518 h 2812"/>
              <a:gd name="T24" fmla="*/ 446 w 1490"/>
              <a:gd name="T25" fmla="*/ 595 h 2812"/>
              <a:gd name="T26" fmla="*/ 589 w 1490"/>
              <a:gd name="T27" fmla="*/ 617 h 2812"/>
              <a:gd name="T28" fmla="*/ 523 w 1490"/>
              <a:gd name="T29" fmla="*/ 740 h 2812"/>
              <a:gd name="T30" fmla="*/ 192 w 1490"/>
              <a:gd name="T31" fmla="*/ 858 h 2812"/>
              <a:gd name="T32" fmla="*/ 83 w 1490"/>
              <a:gd name="T33" fmla="*/ 1367 h 2812"/>
              <a:gd name="T34" fmla="*/ 28 w 1490"/>
              <a:gd name="T35" fmla="*/ 1690 h 2812"/>
              <a:gd name="T36" fmla="*/ 92 w 1490"/>
              <a:gd name="T37" fmla="*/ 2221 h 2812"/>
              <a:gd name="T38" fmla="*/ 166 w 1490"/>
              <a:gd name="T39" fmla="*/ 2643 h 2812"/>
              <a:gd name="T40" fmla="*/ 275 w 1490"/>
              <a:gd name="T41" fmla="*/ 2675 h 2812"/>
              <a:gd name="T42" fmla="*/ 316 w 1490"/>
              <a:gd name="T43" fmla="*/ 2621 h 2812"/>
              <a:gd name="T44" fmla="*/ 235 w 1490"/>
              <a:gd name="T45" fmla="*/ 2383 h 2812"/>
              <a:gd name="T46" fmla="*/ 218 w 1490"/>
              <a:gd name="T47" fmla="*/ 1708 h 2812"/>
              <a:gd name="T48" fmla="*/ 282 w 1490"/>
              <a:gd name="T49" fmla="*/ 1308 h 2812"/>
              <a:gd name="T50" fmla="*/ 316 w 1490"/>
              <a:gd name="T51" fmla="*/ 1905 h 2812"/>
              <a:gd name="T52" fmla="*/ 295 w 1490"/>
              <a:gd name="T53" fmla="*/ 2298 h 2812"/>
              <a:gd name="T54" fmla="*/ 704 w 1490"/>
              <a:gd name="T55" fmla="*/ 2728 h 2812"/>
              <a:gd name="T56" fmla="*/ 745 w 1490"/>
              <a:gd name="T57" fmla="*/ 2440 h 2812"/>
              <a:gd name="T58" fmla="*/ 786 w 1490"/>
              <a:gd name="T59" fmla="*/ 2728 h 2812"/>
              <a:gd name="T60" fmla="*/ 1195 w 1490"/>
              <a:gd name="T61" fmla="*/ 2298 h 2812"/>
              <a:gd name="T62" fmla="*/ 1174 w 1490"/>
              <a:gd name="T63" fmla="*/ 1905 h 2812"/>
              <a:gd name="T64" fmla="*/ 1208 w 1490"/>
              <a:gd name="T65" fmla="*/ 1308 h 2812"/>
              <a:gd name="T66" fmla="*/ 1272 w 1490"/>
              <a:gd name="T67" fmla="*/ 1708 h 2812"/>
              <a:gd name="T68" fmla="*/ 1255 w 1490"/>
              <a:gd name="T69" fmla="*/ 2383 h 2812"/>
              <a:gd name="T70" fmla="*/ 1174 w 1490"/>
              <a:gd name="T71" fmla="*/ 2621 h 2812"/>
              <a:gd name="T72" fmla="*/ 1215 w 1490"/>
              <a:gd name="T73" fmla="*/ 2675 h 2812"/>
              <a:gd name="T74" fmla="*/ 1324 w 1490"/>
              <a:gd name="T75" fmla="*/ 2643 h 2812"/>
              <a:gd name="T76" fmla="*/ 1398 w 1490"/>
              <a:gd name="T77" fmla="*/ 2221 h 2812"/>
              <a:gd name="T78" fmla="*/ 1462 w 1490"/>
              <a:gd name="T79" fmla="*/ 1690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90" h="2812">
                <a:moveTo>
                  <a:pt x="1462" y="1690"/>
                </a:moveTo>
                <a:cubicBezTo>
                  <a:pt x="1446" y="1626"/>
                  <a:pt x="1436" y="1571"/>
                  <a:pt x="1433" y="1533"/>
                </a:cubicBezTo>
                <a:cubicBezTo>
                  <a:pt x="1430" y="1495"/>
                  <a:pt x="1404" y="1395"/>
                  <a:pt x="1407" y="1367"/>
                </a:cubicBezTo>
                <a:cubicBezTo>
                  <a:pt x="1410" y="1338"/>
                  <a:pt x="1446" y="1207"/>
                  <a:pt x="1442" y="1133"/>
                </a:cubicBezTo>
                <a:cubicBezTo>
                  <a:pt x="1439" y="1060"/>
                  <a:pt x="1382" y="893"/>
                  <a:pt x="1298" y="858"/>
                </a:cubicBezTo>
                <a:cubicBezTo>
                  <a:pt x="1215" y="823"/>
                  <a:pt x="1183" y="836"/>
                  <a:pt x="1148" y="820"/>
                </a:cubicBezTo>
                <a:cubicBezTo>
                  <a:pt x="1113" y="804"/>
                  <a:pt x="1030" y="743"/>
                  <a:pt x="979" y="711"/>
                </a:cubicBezTo>
                <a:cubicBezTo>
                  <a:pt x="948" y="692"/>
                  <a:pt x="924" y="679"/>
                  <a:pt x="909" y="666"/>
                </a:cubicBezTo>
                <a:cubicBezTo>
                  <a:pt x="903" y="660"/>
                  <a:pt x="897" y="651"/>
                  <a:pt x="892" y="640"/>
                </a:cubicBezTo>
                <a:cubicBezTo>
                  <a:pt x="892" y="640"/>
                  <a:pt x="892" y="639"/>
                  <a:pt x="892" y="639"/>
                </a:cubicBezTo>
                <a:cubicBezTo>
                  <a:pt x="892" y="639"/>
                  <a:pt x="892" y="639"/>
                  <a:pt x="892" y="639"/>
                </a:cubicBezTo>
                <a:cubicBezTo>
                  <a:pt x="876" y="606"/>
                  <a:pt x="867" y="561"/>
                  <a:pt x="871" y="533"/>
                </a:cubicBezTo>
                <a:cubicBezTo>
                  <a:pt x="877" y="491"/>
                  <a:pt x="915" y="450"/>
                  <a:pt x="939" y="376"/>
                </a:cubicBezTo>
                <a:cubicBezTo>
                  <a:pt x="963" y="302"/>
                  <a:pt x="971" y="273"/>
                  <a:pt x="965" y="202"/>
                </a:cubicBezTo>
                <a:cubicBezTo>
                  <a:pt x="960" y="137"/>
                  <a:pt x="896" y="8"/>
                  <a:pt x="730" y="4"/>
                </a:cubicBezTo>
                <a:cubicBezTo>
                  <a:pt x="563" y="0"/>
                  <a:pt x="497" y="130"/>
                  <a:pt x="485" y="168"/>
                </a:cubicBezTo>
                <a:cubicBezTo>
                  <a:pt x="473" y="206"/>
                  <a:pt x="435" y="280"/>
                  <a:pt x="449" y="294"/>
                </a:cubicBezTo>
                <a:cubicBezTo>
                  <a:pt x="463" y="308"/>
                  <a:pt x="462" y="314"/>
                  <a:pt x="457" y="324"/>
                </a:cubicBezTo>
                <a:cubicBezTo>
                  <a:pt x="452" y="334"/>
                  <a:pt x="415" y="390"/>
                  <a:pt x="409" y="399"/>
                </a:cubicBezTo>
                <a:cubicBezTo>
                  <a:pt x="403" y="408"/>
                  <a:pt x="398" y="418"/>
                  <a:pt x="406" y="427"/>
                </a:cubicBezTo>
                <a:cubicBezTo>
                  <a:pt x="414" y="436"/>
                  <a:pt x="435" y="435"/>
                  <a:pt x="438" y="444"/>
                </a:cubicBezTo>
                <a:cubicBezTo>
                  <a:pt x="441" y="453"/>
                  <a:pt x="440" y="462"/>
                  <a:pt x="437" y="468"/>
                </a:cubicBezTo>
                <a:cubicBezTo>
                  <a:pt x="434" y="474"/>
                  <a:pt x="428" y="487"/>
                  <a:pt x="450" y="499"/>
                </a:cubicBezTo>
                <a:cubicBezTo>
                  <a:pt x="450" y="499"/>
                  <a:pt x="432" y="505"/>
                  <a:pt x="436" y="518"/>
                </a:cubicBezTo>
                <a:cubicBezTo>
                  <a:pt x="440" y="531"/>
                  <a:pt x="450" y="531"/>
                  <a:pt x="450" y="540"/>
                </a:cubicBezTo>
                <a:cubicBezTo>
                  <a:pt x="450" y="549"/>
                  <a:pt x="439" y="580"/>
                  <a:pt x="446" y="595"/>
                </a:cubicBezTo>
                <a:cubicBezTo>
                  <a:pt x="453" y="610"/>
                  <a:pt x="476" y="624"/>
                  <a:pt x="526" y="623"/>
                </a:cubicBezTo>
                <a:cubicBezTo>
                  <a:pt x="576" y="622"/>
                  <a:pt x="589" y="617"/>
                  <a:pt x="589" y="617"/>
                </a:cubicBezTo>
                <a:cubicBezTo>
                  <a:pt x="589" y="658"/>
                  <a:pt x="589" y="658"/>
                  <a:pt x="589" y="658"/>
                </a:cubicBezTo>
                <a:cubicBezTo>
                  <a:pt x="589" y="680"/>
                  <a:pt x="574" y="708"/>
                  <a:pt x="523" y="740"/>
                </a:cubicBezTo>
                <a:cubicBezTo>
                  <a:pt x="472" y="772"/>
                  <a:pt x="377" y="804"/>
                  <a:pt x="342" y="820"/>
                </a:cubicBezTo>
                <a:cubicBezTo>
                  <a:pt x="307" y="836"/>
                  <a:pt x="275" y="823"/>
                  <a:pt x="192" y="858"/>
                </a:cubicBezTo>
                <a:cubicBezTo>
                  <a:pt x="108" y="893"/>
                  <a:pt x="51" y="1060"/>
                  <a:pt x="48" y="1133"/>
                </a:cubicBezTo>
                <a:cubicBezTo>
                  <a:pt x="44" y="1207"/>
                  <a:pt x="80" y="1338"/>
                  <a:pt x="83" y="1367"/>
                </a:cubicBezTo>
                <a:cubicBezTo>
                  <a:pt x="86" y="1395"/>
                  <a:pt x="60" y="1495"/>
                  <a:pt x="57" y="1533"/>
                </a:cubicBezTo>
                <a:cubicBezTo>
                  <a:pt x="54" y="1571"/>
                  <a:pt x="44" y="1626"/>
                  <a:pt x="28" y="1690"/>
                </a:cubicBezTo>
                <a:cubicBezTo>
                  <a:pt x="12" y="1754"/>
                  <a:pt x="0" y="1821"/>
                  <a:pt x="6" y="1910"/>
                </a:cubicBezTo>
                <a:cubicBezTo>
                  <a:pt x="12" y="2000"/>
                  <a:pt x="64" y="2169"/>
                  <a:pt x="92" y="2221"/>
                </a:cubicBezTo>
                <a:cubicBezTo>
                  <a:pt x="121" y="2272"/>
                  <a:pt x="150" y="2400"/>
                  <a:pt x="150" y="2400"/>
                </a:cubicBezTo>
                <a:cubicBezTo>
                  <a:pt x="140" y="2505"/>
                  <a:pt x="137" y="2588"/>
                  <a:pt x="166" y="2643"/>
                </a:cubicBezTo>
                <a:cubicBezTo>
                  <a:pt x="195" y="2697"/>
                  <a:pt x="271" y="2812"/>
                  <a:pt x="291" y="2806"/>
                </a:cubicBezTo>
                <a:cubicBezTo>
                  <a:pt x="310" y="2800"/>
                  <a:pt x="278" y="2710"/>
                  <a:pt x="275" y="2675"/>
                </a:cubicBezTo>
                <a:cubicBezTo>
                  <a:pt x="271" y="2640"/>
                  <a:pt x="269" y="2587"/>
                  <a:pt x="269" y="2587"/>
                </a:cubicBezTo>
                <a:cubicBezTo>
                  <a:pt x="269" y="2587"/>
                  <a:pt x="299" y="2634"/>
                  <a:pt x="316" y="2621"/>
                </a:cubicBezTo>
                <a:cubicBezTo>
                  <a:pt x="333" y="2609"/>
                  <a:pt x="291" y="2549"/>
                  <a:pt x="291" y="2506"/>
                </a:cubicBezTo>
                <a:cubicBezTo>
                  <a:pt x="291" y="2464"/>
                  <a:pt x="235" y="2383"/>
                  <a:pt x="235" y="2383"/>
                </a:cubicBezTo>
                <a:cubicBezTo>
                  <a:pt x="235" y="2383"/>
                  <a:pt x="222" y="2293"/>
                  <a:pt x="239" y="2178"/>
                </a:cubicBezTo>
                <a:cubicBezTo>
                  <a:pt x="257" y="2063"/>
                  <a:pt x="150" y="1867"/>
                  <a:pt x="218" y="1708"/>
                </a:cubicBezTo>
                <a:cubicBezTo>
                  <a:pt x="220" y="1704"/>
                  <a:pt x="222" y="1700"/>
                  <a:pt x="223" y="1696"/>
                </a:cubicBezTo>
                <a:cubicBezTo>
                  <a:pt x="286" y="1538"/>
                  <a:pt x="282" y="1308"/>
                  <a:pt x="282" y="1308"/>
                </a:cubicBezTo>
                <a:cubicBezTo>
                  <a:pt x="282" y="1308"/>
                  <a:pt x="321" y="1543"/>
                  <a:pt x="342" y="1619"/>
                </a:cubicBezTo>
                <a:cubicBezTo>
                  <a:pt x="363" y="1696"/>
                  <a:pt x="321" y="1828"/>
                  <a:pt x="316" y="1905"/>
                </a:cubicBezTo>
                <a:cubicBezTo>
                  <a:pt x="312" y="1982"/>
                  <a:pt x="321" y="2072"/>
                  <a:pt x="329" y="2102"/>
                </a:cubicBezTo>
                <a:cubicBezTo>
                  <a:pt x="338" y="2131"/>
                  <a:pt x="303" y="2162"/>
                  <a:pt x="295" y="2298"/>
                </a:cubicBezTo>
                <a:cubicBezTo>
                  <a:pt x="286" y="2435"/>
                  <a:pt x="348" y="2728"/>
                  <a:pt x="348" y="2728"/>
                </a:cubicBezTo>
                <a:cubicBezTo>
                  <a:pt x="704" y="2728"/>
                  <a:pt x="704" y="2728"/>
                  <a:pt x="704" y="2728"/>
                </a:cubicBezTo>
                <a:cubicBezTo>
                  <a:pt x="723" y="2624"/>
                  <a:pt x="741" y="2468"/>
                  <a:pt x="745" y="2436"/>
                </a:cubicBezTo>
                <a:cubicBezTo>
                  <a:pt x="745" y="2440"/>
                  <a:pt x="745" y="2440"/>
                  <a:pt x="745" y="2440"/>
                </a:cubicBezTo>
                <a:cubicBezTo>
                  <a:pt x="745" y="2437"/>
                  <a:pt x="745" y="2437"/>
                  <a:pt x="745" y="2437"/>
                </a:cubicBezTo>
                <a:cubicBezTo>
                  <a:pt x="749" y="2468"/>
                  <a:pt x="767" y="2624"/>
                  <a:pt x="786" y="2728"/>
                </a:cubicBezTo>
                <a:cubicBezTo>
                  <a:pt x="1142" y="2728"/>
                  <a:pt x="1142" y="2728"/>
                  <a:pt x="1142" y="2728"/>
                </a:cubicBezTo>
                <a:cubicBezTo>
                  <a:pt x="1142" y="2728"/>
                  <a:pt x="1204" y="2435"/>
                  <a:pt x="1195" y="2298"/>
                </a:cubicBezTo>
                <a:cubicBezTo>
                  <a:pt x="1187" y="2162"/>
                  <a:pt x="1152" y="2132"/>
                  <a:pt x="1161" y="2102"/>
                </a:cubicBezTo>
                <a:cubicBezTo>
                  <a:pt x="1169" y="2072"/>
                  <a:pt x="1178" y="1982"/>
                  <a:pt x="1174" y="1905"/>
                </a:cubicBezTo>
                <a:cubicBezTo>
                  <a:pt x="1169" y="1829"/>
                  <a:pt x="1127" y="1696"/>
                  <a:pt x="1148" y="1619"/>
                </a:cubicBezTo>
                <a:cubicBezTo>
                  <a:pt x="1169" y="1543"/>
                  <a:pt x="1208" y="1308"/>
                  <a:pt x="1208" y="1308"/>
                </a:cubicBezTo>
                <a:cubicBezTo>
                  <a:pt x="1208" y="1308"/>
                  <a:pt x="1204" y="1538"/>
                  <a:pt x="1267" y="1696"/>
                </a:cubicBezTo>
                <a:cubicBezTo>
                  <a:pt x="1268" y="1700"/>
                  <a:pt x="1270" y="1704"/>
                  <a:pt x="1272" y="1708"/>
                </a:cubicBezTo>
                <a:cubicBezTo>
                  <a:pt x="1340" y="1867"/>
                  <a:pt x="1233" y="2063"/>
                  <a:pt x="1251" y="2178"/>
                </a:cubicBezTo>
                <a:cubicBezTo>
                  <a:pt x="1268" y="2293"/>
                  <a:pt x="1255" y="2383"/>
                  <a:pt x="1255" y="2383"/>
                </a:cubicBezTo>
                <a:cubicBezTo>
                  <a:pt x="1255" y="2383"/>
                  <a:pt x="1199" y="2464"/>
                  <a:pt x="1199" y="2506"/>
                </a:cubicBezTo>
                <a:cubicBezTo>
                  <a:pt x="1199" y="2549"/>
                  <a:pt x="1157" y="2609"/>
                  <a:pt x="1174" y="2621"/>
                </a:cubicBezTo>
                <a:cubicBezTo>
                  <a:pt x="1191" y="2634"/>
                  <a:pt x="1221" y="2587"/>
                  <a:pt x="1221" y="2587"/>
                </a:cubicBezTo>
                <a:cubicBezTo>
                  <a:pt x="1221" y="2587"/>
                  <a:pt x="1219" y="2640"/>
                  <a:pt x="1215" y="2675"/>
                </a:cubicBezTo>
                <a:cubicBezTo>
                  <a:pt x="1212" y="2710"/>
                  <a:pt x="1180" y="2800"/>
                  <a:pt x="1199" y="2806"/>
                </a:cubicBezTo>
                <a:cubicBezTo>
                  <a:pt x="1219" y="2812"/>
                  <a:pt x="1295" y="2697"/>
                  <a:pt x="1324" y="2643"/>
                </a:cubicBezTo>
                <a:cubicBezTo>
                  <a:pt x="1353" y="2588"/>
                  <a:pt x="1350" y="2505"/>
                  <a:pt x="1340" y="2400"/>
                </a:cubicBezTo>
                <a:cubicBezTo>
                  <a:pt x="1340" y="2400"/>
                  <a:pt x="1369" y="2272"/>
                  <a:pt x="1398" y="2221"/>
                </a:cubicBezTo>
                <a:cubicBezTo>
                  <a:pt x="1426" y="2169"/>
                  <a:pt x="1478" y="2000"/>
                  <a:pt x="1484" y="1910"/>
                </a:cubicBezTo>
                <a:cubicBezTo>
                  <a:pt x="1490" y="1821"/>
                  <a:pt x="1478" y="1754"/>
                  <a:pt x="1462" y="1690"/>
                </a:cubicBezTo>
              </a:path>
            </a:pathLst>
          </a:custGeom>
          <a:solidFill>
            <a:srgbClr val="E3C599">
              <a:alpha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5" name="Freeform 58">
            <a:extLst>
              <a:ext uri="{FF2B5EF4-FFF2-40B4-BE49-F238E27FC236}">
                <a16:creationId xmlns:a16="http://schemas.microsoft.com/office/drawing/2014/main" id="{7BA597D6-4B63-4EA7-8687-339C9589C5EE}"/>
              </a:ext>
            </a:extLst>
          </p:cNvPr>
          <p:cNvSpPr>
            <a:spLocks noEditPoints="1"/>
          </p:cNvSpPr>
          <p:nvPr/>
        </p:nvSpPr>
        <p:spPr bwMode="auto">
          <a:xfrm>
            <a:off x="5569744" y="5384800"/>
            <a:ext cx="1006475" cy="747713"/>
          </a:xfrm>
          <a:custGeom>
            <a:avLst/>
            <a:gdLst>
              <a:gd name="T0" fmla="*/ 449 w 510"/>
              <a:gd name="T1" fmla="*/ 142 h 379"/>
              <a:gd name="T2" fmla="*/ 439 w 510"/>
              <a:gd name="T3" fmla="*/ 109 h 379"/>
              <a:gd name="T4" fmla="*/ 457 w 510"/>
              <a:gd name="T5" fmla="*/ 106 h 379"/>
              <a:gd name="T6" fmla="*/ 478 w 510"/>
              <a:gd name="T7" fmla="*/ 74 h 379"/>
              <a:gd name="T8" fmla="*/ 439 w 510"/>
              <a:gd name="T9" fmla="*/ 53 h 379"/>
              <a:gd name="T10" fmla="*/ 409 w 510"/>
              <a:gd name="T11" fmla="*/ 61 h 379"/>
              <a:gd name="T12" fmla="*/ 402 w 510"/>
              <a:gd name="T13" fmla="*/ 49 h 379"/>
              <a:gd name="T14" fmla="*/ 379 w 510"/>
              <a:gd name="T15" fmla="*/ 34 h 379"/>
              <a:gd name="T16" fmla="*/ 351 w 510"/>
              <a:gd name="T17" fmla="*/ 15 h 379"/>
              <a:gd name="T18" fmla="*/ 295 w 510"/>
              <a:gd name="T19" fmla="*/ 28 h 379"/>
              <a:gd name="T20" fmla="*/ 337 w 510"/>
              <a:gd name="T21" fmla="*/ 60 h 379"/>
              <a:gd name="T22" fmla="*/ 359 w 510"/>
              <a:gd name="T23" fmla="*/ 72 h 379"/>
              <a:gd name="T24" fmla="*/ 366 w 510"/>
              <a:gd name="T25" fmla="*/ 81 h 379"/>
              <a:gd name="T26" fmla="*/ 358 w 510"/>
              <a:gd name="T27" fmla="*/ 97 h 379"/>
              <a:gd name="T28" fmla="*/ 319 w 510"/>
              <a:gd name="T29" fmla="*/ 99 h 379"/>
              <a:gd name="T30" fmla="*/ 259 w 510"/>
              <a:gd name="T31" fmla="*/ 77 h 379"/>
              <a:gd name="T32" fmla="*/ 193 w 510"/>
              <a:gd name="T33" fmla="*/ 89 h 379"/>
              <a:gd name="T34" fmla="*/ 131 w 510"/>
              <a:gd name="T35" fmla="*/ 88 h 379"/>
              <a:gd name="T36" fmla="*/ 107 w 510"/>
              <a:gd name="T37" fmla="*/ 88 h 379"/>
              <a:gd name="T38" fmla="*/ 48 w 510"/>
              <a:gd name="T39" fmla="*/ 88 h 379"/>
              <a:gd name="T40" fmla="*/ 55 w 510"/>
              <a:gd name="T41" fmla="*/ 129 h 379"/>
              <a:gd name="T42" fmla="*/ 47 w 510"/>
              <a:gd name="T43" fmla="*/ 157 h 379"/>
              <a:gd name="T44" fmla="*/ 31 w 510"/>
              <a:gd name="T45" fmla="*/ 170 h 379"/>
              <a:gd name="T46" fmla="*/ 63 w 510"/>
              <a:gd name="T47" fmla="*/ 204 h 379"/>
              <a:gd name="T48" fmla="*/ 94 w 510"/>
              <a:gd name="T49" fmla="*/ 175 h 379"/>
              <a:gd name="T50" fmla="*/ 151 w 510"/>
              <a:gd name="T51" fmla="*/ 205 h 379"/>
              <a:gd name="T52" fmla="*/ 211 w 510"/>
              <a:gd name="T53" fmla="*/ 206 h 379"/>
              <a:gd name="T54" fmla="*/ 283 w 510"/>
              <a:gd name="T55" fmla="*/ 227 h 379"/>
              <a:gd name="T56" fmla="*/ 343 w 510"/>
              <a:gd name="T57" fmla="*/ 213 h 379"/>
              <a:gd name="T58" fmla="*/ 389 w 510"/>
              <a:gd name="T59" fmla="*/ 211 h 379"/>
              <a:gd name="T60" fmla="*/ 362 w 510"/>
              <a:gd name="T61" fmla="*/ 252 h 379"/>
              <a:gd name="T62" fmla="*/ 331 w 510"/>
              <a:gd name="T63" fmla="*/ 245 h 379"/>
              <a:gd name="T64" fmla="*/ 280 w 510"/>
              <a:gd name="T65" fmla="*/ 258 h 379"/>
              <a:gd name="T66" fmla="*/ 219 w 510"/>
              <a:gd name="T67" fmla="*/ 237 h 379"/>
              <a:gd name="T68" fmla="*/ 180 w 510"/>
              <a:gd name="T69" fmla="*/ 232 h 379"/>
              <a:gd name="T70" fmla="*/ 125 w 510"/>
              <a:gd name="T71" fmla="*/ 225 h 379"/>
              <a:gd name="T72" fmla="*/ 79 w 510"/>
              <a:gd name="T73" fmla="*/ 208 h 379"/>
              <a:gd name="T74" fmla="*/ 92 w 510"/>
              <a:gd name="T75" fmla="*/ 270 h 379"/>
              <a:gd name="T76" fmla="*/ 131 w 510"/>
              <a:gd name="T77" fmla="*/ 301 h 379"/>
              <a:gd name="T78" fmla="*/ 173 w 510"/>
              <a:gd name="T79" fmla="*/ 327 h 379"/>
              <a:gd name="T80" fmla="*/ 243 w 510"/>
              <a:gd name="T81" fmla="*/ 352 h 379"/>
              <a:gd name="T82" fmla="*/ 270 w 510"/>
              <a:gd name="T83" fmla="*/ 368 h 379"/>
              <a:gd name="T84" fmla="*/ 331 w 510"/>
              <a:gd name="T85" fmla="*/ 323 h 379"/>
              <a:gd name="T86" fmla="*/ 304 w 510"/>
              <a:gd name="T87" fmla="*/ 323 h 379"/>
              <a:gd name="T88" fmla="*/ 274 w 510"/>
              <a:gd name="T89" fmla="*/ 300 h 379"/>
              <a:gd name="T90" fmla="*/ 331 w 510"/>
              <a:gd name="T91" fmla="*/ 301 h 379"/>
              <a:gd name="T92" fmla="*/ 372 w 510"/>
              <a:gd name="T93" fmla="*/ 287 h 379"/>
              <a:gd name="T94" fmla="*/ 438 w 510"/>
              <a:gd name="T95" fmla="*/ 233 h 379"/>
              <a:gd name="T96" fmla="*/ 471 w 510"/>
              <a:gd name="T97" fmla="*/ 139 h 379"/>
              <a:gd name="T98" fmla="*/ 219 w 510"/>
              <a:gd name="T99" fmla="*/ 170 h 379"/>
              <a:gd name="T100" fmla="*/ 151 w 510"/>
              <a:gd name="T101" fmla="*/ 149 h 379"/>
              <a:gd name="T102" fmla="*/ 155 w 510"/>
              <a:gd name="T103" fmla="*/ 130 h 379"/>
              <a:gd name="T104" fmla="*/ 219 w 510"/>
              <a:gd name="T105" fmla="*/ 125 h 379"/>
              <a:gd name="T106" fmla="*/ 257 w 510"/>
              <a:gd name="T107" fmla="*/ 159 h 379"/>
              <a:gd name="T108" fmla="*/ 412 w 510"/>
              <a:gd name="T109" fmla="*/ 165 h 379"/>
              <a:gd name="T110" fmla="*/ 387 w 510"/>
              <a:gd name="T111" fmla="*/ 174 h 379"/>
              <a:gd name="T112" fmla="*/ 345 w 510"/>
              <a:gd name="T113" fmla="*/ 176 h 379"/>
              <a:gd name="T114" fmla="*/ 325 w 510"/>
              <a:gd name="T115" fmla="*/ 160 h 379"/>
              <a:gd name="T116" fmla="*/ 318 w 510"/>
              <a:gd name="T117" fmla="*/ 137 h 379"/>
              <a:gd name="T118" fmla="*/ 379 w 510"/>
              <a:gd name="T119" fmla="*/ 132 h 379"/>
              <a:gd name="T120" fmla="*/ 403 w 510"/>
              <a:gd name="T121" fmla="*/ 130 h 379"/>
              <a:gd name="T122" fmla="*/ 412 w 510"/>
              <a:gd name="T123" fmla="*/ 16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0" h="379">
                <a:moveTo>
                  <a:pt x="471" y="139"/>
                </a:moveTo>
                <a:cubicBezTo>
                  <a:pt x="464" y="139"/>
                  <a:pt x="458" y="141"/>
                  <a:pt x="453" y="145"/>
                </a:cubicBezTo>
                <a:cubicBezTo>
                  <a:pt x="452" y="144"/>
                  <a:pt x="451" y="143"/>
                  <a:pt x="449" y="142"/>
                </a:cubicBezTo>
                <a:cubicBezTo>
                  <a:pt x="450" y="140"/>
                  <a:pt x="451" y="137"/>
                  <a:pt x="451" y="134"/>
                </a:cubicBezTo>
                <a:cubicBezTo>
                  <a:pt x="451" y="133"/>
                  <a:pt x="451" y="131"/>
                  <a:pt x="451" y="130"/>
                </a:cubicBezTo>
                <a:cubicBezTo>
                  <a:pt x="451" y="121"/>
                  <a:pt x="446" y="113"/>
                  <a:pt x="439" y="109"/>
                </a:cubicBezTo>
                <a:cubicBezTo>
                  <a:pt x="439" y="108"/>
                  <a:pt x="440" y="106"/>
                  <a:pt x="440" y="105"/>
                </a:cubicBezTo>
                <a:cubicBezTo>
                  <a:pt x="443" y="106"/>
                  <a:pt x="447" y="107"/>
                  <a:pt x="451" y="107"/>
                </a:cubicBezTo>
                <a:cubicBezTo>
                  <a:pt x="453" y="107"/>
                  <a:pt x="455" y="106"/>
                  <a:pt x="457" y="106"/>
                </a:cubicBezTo>
                <a:cubicBezTo>
                  <a:pt x="460" y="115"/>
                  <a:pt x="467" y="122"/>
                  <a:pt x="479" y="122"/>
                </a:cubicBezTo>
                <a:cubicBezTo>
                  <a:pt x="510" y="122"/>
                  <a:pt x="510" y="74"/>
                  <a:pt x="479" y="74"/>
                </a:cubicBezTo>
                <a:cubicBezTo>
                  <a:pt x="479" y="74"/>
                  <a:pt x="478" y="74"/>
                  <a:pt x="478" y="74"/>
                </a:cubicBezTo>
                <a:cubicBezTo>
                  <a:pt x="476" y="65"/>
                  <a:pt x="472" y="57"/>
                  <a:pt x="463" y="53"/>
                </a:cubicBezTo>
                <a:cubicBezTo>
                  <a:pt x="486" y="42"/>
                  <a:pt x="482" y="0"/>
                  <a:pt x="451" y="0"/>
                </a:cubicBezTo>
                <a:cubicBezTo>
                  <a:pt x="420" y="0"/>
                  <a:pt x="416" y="42"/>
                  <a:pt x="439" y="53"/>
                </a:cubicBezTo>
                <a:cubicBezTo>
                  <a:pt x="430" y="57"/>
                  <a:pt x="425" y="66"/>
                  <a:pt x="424" y="75"/>
                </a:cubicBezTo>
                <a:cubicBezTo>
                  <a:pt x="421" y="73"/>
                  <a:pt x="418" y="72"/>
                  <a:pt x="415" y="72"/>
                </a:cubicBezTo>
                <a:cubicBezTo>
                  <a:pt x="414" y="68"/>
                  <a:pt x="412" y="64"/>
                  <a:pt x="409" y="61"/>
                </a:cubicBezTo>
                <a:cubicBezTo>
                  <a:pt x="409" y="59"/>
                  <a:pt x="408" y="58"/>
                  <a:pt x="407" y="57"/>
                </a:cubicBezTo>
                <a:cubicBezTo>
                  <a:pt x="407" y="56"/>
                  <a:pt x="407" y="55"/>
                  <a:pt x="406" y="55"/>
                </a:cubicBezTo>
                <a:cubicBezTo>
                  <a:pt x="405" y="53"/>
                  <a:pt x="404" y="51"/>
                  <a:pt x="402" y="49"/>
                </a:cubicBezTo>
                <a:cubicBezTo>
                  <a:pt x="397" y="45"/>
                  <a:pt x="391" y="42"/>
                  <a:pt x="385" y="42"/>
                </a:cubicBezTo>
                <a:cubicBezTo>
                  <a:pt x="384" y="42"/>
                  <a:pt x="383" y="42"/>
                  <a:pt x="382" y="42"/>
                </a:cubicBezTo>
                <a:cubicBezTo>
                  <a:pt x="382" y="39"/>
                  <a:pt x="381" y="37"/>
                  <a:pt x="379" y="34"/>
                </a:cubicBezTo>
                <a:cubicBezTo>
                  <a:pt x="377" y="30"/>
                  <a:pt x="373" y="26"/>
                  <a:pt x="369" y="24"/>
                </a:cubicBezTo>
                <a:cubicBezTo>
                  <a:pt x="366" y="22"/>
                  <a:pt x="361" y="21"/>
                  <a:pt x="357" y="20"/>
                </a:cubicBezTo>
                <a:cubicBezTo>
                  <a:pt x="356" y="18"/>
                  <a:pt x="354" y="17"/>
                  <a:pt x="351" y="15"/>
                </a:cubicBezTo>
                <a:cubicBezTo>
                  <a:pt x="348" y="13"/>
                  <a:pt x="344" y="11"/>
                  <a:pt x="341" y="10"/>
                </a:cubicBezTo>
                <a:cubicBezTo>
                  <a:pt x="334" y="6"/>
                  <a:pt x="327" y="4"/>
                  <a:pt x="319" y="4"/>
                </a:cubicBezTo>
                <a:cubicBezTo>
                  <a:pt x="306" y="4"/>
                  <a:pt x="295" y="15"/>
                  <a:pt x="295" y="28"/>
                </a:cubicBezTo>
                <a:cubicBezTo>
                  <a:pt x="295" y="41"/>
                  <a:pt x="305" y="51"/>
                  <a:pt x="318" y="52"/>
                </a:cubicBezTo>
                <a:cubicBezTo>
                  <a:pt x="321" y="53"/>
                  <a:pt x="324" y="55"/>
                  <a:pt x="327" y="57"/>
                </a:cubicBezTo>
                <a:cubicBezTo>
                  <a:pt x="330" y="58"/>
                  <a:pt x="334" y="59"/>
                  <a:pt x="337" y="60"/>
                </a:cubicBezTo>
                <a:cubicBezTo>
                  <a:pt x="338" y="61"/>
                  <a:pt x="339" y="62"/>
                  <a:pt x="340" y="63"/>
                </a:cubicBezTo>
                <a:cubicBezTo>
                  <a:pt x="341" y="63"/>
                  <a:pt x="341" y="64"/>
                  <a:pt x="342" y="65"/>
                </a:cubicBezTo>
                <a:cubicBezTo>
                  <a:pt x="347" y="69"/>
                  <a:pt x="353" y="72"/>
                  <a:pt x="359" y="72"/>
                </a:cubicBezTo>
                <a:cubicBezTo>
                  <a:pt x="360" y="72"/>
                  <a:pt x="361" y="72"/>
                  <a:pt x="362" y="72"/>
                </a:cubicBezTo>
                <a:cubicBezTo>
                  <a:pt x="362" y="74"/>
                  <a:pt x="363" y="76"/>
                  <a:pt x="365" y="79"/>
                </a:cubicBezTo>
                <a:cubicBezTo>
                  <a:pt x="365" y="80"/>
                  <a:pt x="365" y="81"/>
                  <a:pt x="366" y="81"/>
                </a:cubicBezTo>
                <a:cubicBezTo>
                  <a:pt x="366" y="82"/>
                  <a:pt x="367" y="83"/>
                  <a:pt x="367" y="84"/>
                </a:cubicBezTo>
                <a:cubicBezTo>
                  <a:pt x="367" y="85"/>
                  <a:pt x="368" y="86"/>
                  <a:pt x="368" y="87"/>
                </a:cubicBezTo>
                <a:cubicBezTo>
                  <a:pt x="363" y="89"/>
                  <a:pt x="360" y="93"/>
                  <a:pt x="358" y="97"/>
                </a:cubicBezTo>
                <a:cubicBezTo>
                  <a:pt x="353" y="92"/>
                  <a:pt x="346" y="88"/>
                  <a:pt x="339" y="88"/>
                </a:cubicBezTo>
                <a:cubicBezTo>
                  <a:pt x="333" y="88"/>
                  <a:pt x="327" y="91"/>
                  <a:pt x="322" y="95"/>
                </a:cubicBezTo>
                <a:cubicBezTo>
                  <a:pt x="321" y="96"/>
                  <a:pt x="320" y="98"/>
                  <a:pt x="319" y="99"/>
                </a:cubicBezTo>
                <a:cubicBezTo>
                  <a:pt x="315" y="91"/>
                  <a:pt x="307" y="85"/>
                  <a:pt x="295" y="85"/>
                </a:cubicBezTo>
                <a:cubicBezTo>
                  <a:pt x="290" y="85"/>
                  <a:pt x="285" y="87"/>
                  <a:pt x="281" y="89"/>
                </a:cubicBezTo>
                <a:cubicBezTo>
                  <a:pt x="277" y="82"/>
                  <a:pt x="269" y="77"/>
                  <a:pt x="259" y="77"/>
                </a:cubicBezTo>
                <a:cubicBezTo>
                  <a:pt x="252" y="77"/>
                  <a:pt x="247" y="79"/>
                  <a:pt x="242" y="83"/>
                </a:cubicBezTo>
                <a:cubicBezTo>
                  <a:pt x="238" y="75"/>
                  <a:pt x="230" y="69"/>
                  <a:pt x="219" y="69"/>
                </a:cubicBezTo>
                <a:cubicBezTo>
                  <a:pt x="205" y="69"/>
                  <a:pt x="196" y="78"/>
                  <a:pt x="193" y="89"/>
                </a:cubicBezTo>
                <a:cubicBezTo>
                  <a:pt x="189" y="85"/>
                  <a:pt x="183" y="83"/>
                  <a:pt x="175" y="83"/>
                </a:cubicBezTo>
                <a:cubicBezTo>
                  <a:pt x="163" y="83"/>
                  <a:pt x="155" y="89"/>
                  <a:pt x="151" y="97"/>
                </a:cubicBezTo>
                <a:cubicBezTo>
                  <a:pt x="147" y="91"/>
                  <a:pt x="140" y="88"/>
                  <a:pt x="131" y="88"/>
                </a:cubicBezTo>
                <a:cubicBezTo>
                  <a:pt x="116" y="88"/>
                  <a:pt x="107" y="98"/>
                  <a:pt x="105" y="109"/>
                </a:cubicBezTo>
                <a:cubicBezTo>
                  <a:pt x="104" y="108"/>
                  <a:pt x="102" y="106"/>
                  <a:pt x="101" y="105"/>
                </a:cubicBezTo>
                <a:cubicBezTo>
                  <a:pt x="105" y="100"/>
                  <a:pt x="107" y="94"/>
                  <a:pt x="107" y="88"/>
                </a:cubicBezTo>
                <a:cubicBezTo>
                  <a:pt x="107" y="73"/>
                  <a:pt x="94" y="60"/>
                  <a:pt x="79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61" y="60"/>
                  <a:pt x="48" y="73"/>
                  <a:pt x="48" y="88"/>
                </a:cubicBezTo>
                <a:cubicBezTo>
                  <a:pt x="48" y="97"/>
                  <a:pt x="53" y="106"/>
                  <a:pt x="60" y="111"/>
                </a:cubicBezTo>
                <a:cubicBezTo>
                  <a:pt x="57" y="115"/>
                  <a:pt x="55" y="121"/>
                  <a:pt x="55" y="127"/>
                </a:cubicBezTo>
                <a:cubicBezTo>
                  <a:pt x="55" y="129"/>
                  <a:pt x="55" y="129"/>
                  <a:pt x="55" y="129"/>
                </a:cubicBezTo>
                <a:cubicBezTo>
                  <a:pt x="55" y="138"/>
                  <a:pt x="59" y="145"/>
                  <a:pt x="65" y="150"/>
                </a:cubicBezTo>
                <a:cubicBezTo>
                  <a:pt x="64" y="150"/>
                  <a:pt x="64" y="150"/>
                  <a:pt x="64" y="150"/>
                </a:cubicBezTo>
                <a:cubicBezTo>
                  <a:pt x="58" y="150"/>
                  <a:pt x="50" y="153"/>
                  <a:pt x="47" y="157"/>
                </a:cubicBezTo>
                <a:cubicBezTo>
                  <a:pt x="42" y="163"/>
                  <a:pt x="43" y="162"/>
                  <a:pt x="40" y="168"/>
                </a:cubicBezTo>
                <a:cubicBezTo>
                  <a:pt x="40" y="169"/>
                  <a:pt x="40" y="170"/>
                  <a:pt x="40" y="171"/>
                </a:cubicBezTo>
                <a:cubicBezTo>
                  <a:pt x="37" y="171"/>
                  <a:pt x="34" y="170"/>
                  <a:pt x="31" y="170"/>
                </a:cubicBezTo>
                <a:cubicBezTo>
                  <a:pt x="0" y="170"/>
                  <a:pt x="0" y="218"/>
                  <a:pt x="31" y="218"/>
                </a:cubicBezTo>
                <a:cubicBezTo>
                  <a:pt x="43" y="218"/>
                  <a:pt x="50" y="211"/>
                  <a:pt x="53" y="202"/>
                </a:cubicBezTo>
                <a:cubicBezTo>
                  <a:pt x="56" y="203"/>
                  <a:pt x="59" y="204"/>
                  <a:pt x="63" y="204"/>
                </a:cubicBezTo>
                <a:cubicBezTo>
                  <a:pt x="73" y="204"/>
                  <a:pt x="82" y="197"/>
                  <a:pt x="85" y="188"/>
                </a:cubicBezTo>
                <a:cubicBezTo>
                  <a:pt x="88" y="183"/>
                  <a:pt x="89" y="178"/>
                  <a:pt x="88" y="172"/>
                </a:cubicBezTo>
                <a:cubicBezTo>
                  <a:pt x="90" y="173"/>
                  <a:pt x="92" y="174"/>
                  <a:pt x="94" y="175"/>
                </a:cubicBezTo>
                <a:cubicBezTo>
                  <a:pt x="100" y="180"/>
                  <a:pt x="107" y="184"/>
                  <a:pt x="115" y="184"/>
                </a:cubicBezTo>
                <a:cubicBezTo>
                  <a:pt x="118" y="184"/>
                  <a:pt x="121" y="183"/>
                  <a:pt x="124" y="182"/>
                </a:cubicBezTo>
                <a:cubicBezTo>
                  <a:pt x="126" y="194"/>
                  <a:pt x="135" y="205"/>
                  <a:pt x="151" y="205"/>
                </a:cubicBezTo>
                <a:cubicBezTo>
                  <a:pt x="160" y="205"/>
                  <a:pt x="167" y="202"/>
                  <a:pt x="171" y="197"/>
                </a:cubicBezTo>
                <a:cubicBezTo>
                  <a:pt x="175" y="205"/>
                  <a:pt x="183" y="211"/>
                  <a:pt x="195" y="211"/>
                </a:cubicBezTo>
                <a:cubicBezTo>
                  <a:pt x="201" y="211"/>
                  <a:pt x="207" y="209"/>
                  <a:pt x="211" y="206"/>
                </a:cubicBezTo>
                <a:cubicBezTo>
                  <a:pt x="215" y="215"/>
                  <a:pt x="223" y="221"/>
                  <a:pt x="235" y="221"/>
                </a:cubicBezTo>
                <a:cubicBezTo>
                  <a:pt x="246" y="221"/>
                  <a:pt x="253" y="216"/>
                  <a:pt x="258" y="209"/>
                </a:cubicBezTo>
                <a:cubicBezTo>
                  <a:pt x="261" y="219"/>
                  <a:pt x="270" y="227"/>
                  <a:pt x="283" y="227"/>
                </a:cubicBezTo>
                <a:cubicBezTo>
                  <a:pt x="294" y="227"/>
                  <a:pt x="301" y="222"/>
                  <a:pt x="305" y="215"/>
                </a:cubicBezTo>
                <a:cubicBezTo>
                  <a:pt x="310" y="219"/>
                  <a:pt x="316" y="221"/>
                  <a:pt x="323" y="221"/>
                </a:cubicBezTo>
                <a:cubicBezTo>
                  <a:pt x="332" y="221"/>
                  <a:pt x="338" y="218"/>
                  <a:pt x="343" y="213"/>
                </a:cubicBezTo>
                <a:cubicBezTo>
                  <a:pt x="348" y="220"/>
                  <a:pt x="356" y="224"/>
                  <a:pt x="364" y="224"/>
                </a:cubicBezTo>
                <a:cubicBezTo>
                  <a:pt x="371" y="224"/>
                  <a:pt x="374" y="223"/>
                  <a:pt x="380" y="220"/>
                </a:cubicBezTo>
                <a:cubicBezTo>
                  <a:pt x="383" y="218"/>
                  <a:pt x="387" y="214"/>
                  <a:pt x="389" y="211"/>
                </a:cubicBezTo>
                <a:cubicBezTo>
                  <a:pt x="390" y="212"/>
                  <a:pt x="391" y="213"/>
                  <a:pt x="391" y="213"/>
                </a:cubicBezTo>
                <a:cubicBezTo>
                  <a:pt x="386" y="219"/>
                  <a:pt x="384" y="227"/>
                  <a:pt x="384" y="235"/>
                </a:cubicBezTo>
                <a:cubicBezTo>
                  <a:pt x="372" y="236"/>
                  <a:pt x="365" y="243"/>
                  <a:pt x="362" y="252"/>
                </a:cubicBezTo>
                <a:cubicBezTo>
                  <a:pt x="358" y="250"/>
                  <a:pt x="353" y="248"/>
                  <a:pt x="347" y="248"/>
                </a:cubicBezTo>
                <a:cubicBezTo>
                  <a:pt x="346" y="248"/>
                  <a:pt x="345" y="248"/>
                  <a:pt x="344" y="248"/>
                </a:cubicBezTo>
                <a:cubicBezTo>
                  <a:pt x="340" y="246"/>
                  <a:pt x="336" y="245"/>
                  <a:pt x="331" y="245"/>
                </a:cubicBezTo>
                <a:cubicBezTo>
                  <a:pt x="321" y="245"/>
                  <a:pt x="313" y="250"/>
                  <a:pt x="309" y="257"/>
                </a:cubicBezTo>
                <a:cubicBezTo>
                  <a:pt x="305" y="255"/>
                  <a:pt x="300" y="253"/>
                  <a:pt x="295" y="253"/>
                </a:cubicBezTo>
                <a:cubicBezTo>
                  <a:pt x="289" y="253"/>
                  <a:pt x="284" y="255"/>
                  <a:pt x="280" y="258"/>
                </a:cubicBezTo>
                <a:cubicBezTo>
                  <a:pt x="275" y="252"/>
                  <a:pt x="268" y="248"/>
                  <a:pt x="259" y="248"/>
                </a:cubicBezTo>
                <a:cubicBezTo>
                  <a:pt x="253" y="248"/>
                  <a:pt x="247" y="250"/>
                  <a:pt x="243" y="253"/>
                </a:cubicBezTo>
                <a:cubicBezTo>
                  <a:pt x="239" y="244"/>
                  <a:pt x="231" y="237"/>
                  <a:pt x="219" y="237"/>
                </a:cubicBezTo>
                <a:cubicBezTo>
                  <a:pt x="213" y="237"/>
                  <a:pt x="208" y="239"/>
                  <a:pt x="204" y="242"/>
                </a:cubicBezTo>
                <a:cubicBezTo>
                  <a:pt x="199" y="236"/>
                  <a:pt x="191" y="232"/>
                  <a:pt x="183" y="232"/>
                </a:cubicBezTo>
                <a:cubicBezTo>
                  <a:pt x="180" y="232"/>
                  <a:pt x="180" y="232"/>
                  <a:pt x="180" y="232"/>
                </a:cubicBezTo>
                <a:cubicBezTo>
                  <a:pt x="176" y="232"/>
                  <a:pt x="172" y="233"/>
                  <a:pt x="168" y="235"/>
                </a:cubicBezTo>
                <a:cubicBezTo>
                  <a:pt x="164" y="226"/>
                  <a:pt x="156" y="219"/>
                  <a:pt x="143" y="219"/>
                </a:cubicBezTo>
                <a:cubicBezTo>
                  <a:pt x="135" y="219"/>
                  <a:pt x="130" y="221"/>
                  <a:pt x="125" y="225"/>
                </a:cubicBezTo>
                <a:cubicBezTo>
                  <a:pt x="121" y="223"/>
                  <a:pt x="117" y="221"/>
                  <a:pt x="111" y="221"/>
                </a:cubicBezTo>
                <a:cubicBezTo>
                  <a:pt x="108" y="221"/>
                  <a:pt x="105" y="222"/>
                  <a:pt x="103" y="222"/>
                </a:cubicBezTo>
                <a:cubicBezTo>
                  <a:pt x="99" y="214"/>
                  <a:pt x="91" y="208"/>
                  <a:pt x="79" y="208"/>
                </a:cubicBezTo>
                <a:cubicBezTo>
                  <a:pt x="43" y="208"/>
                  <a:pt x="43" y="264"/>
                  <a:pt x="79" y="264"/>
                </a:cubicBezTo>
                <a:cubicBezTo>
                  <a:pt x="82" y="264"/>
                  <a:pt x="85" y="264"/>
                  <a:pt x="87" y="263"/>
                </a:cubicBezTo>
                <a:cubicBezTo>
                  <a:pt x="88" y="266"/>
                  <a:pt x="90" y="268"/>
                  <a:pt x="92" y="270"/>
                </a:cubicBezTo>
                <a:cubicBezTo>
                  <a:pt x="93" y="275"/>
                  <a:pt x="96" y="279"/>
                  <a:pt x="99" y="282"/>
                </a:cubicBezTo>
                <a:cubicBezTo>
                  <a:pt x="102" y="285"/>
                  <a:pt x="105" y="287"/>
                  <a:pt x="108" y="288"/>
                </a:cubicBezTo>
                <a:cubicBezTo>
                  <a:pt x="112" y="296"/>
                  <a:pt x="120" y="301"/>
                  <a:pt x="131" y="301"/>
                </a:cubicBezTo>
                <a:cubicBezTo>
                  <a:pt x="132" y="301"/>
                  <a:pt x="132" y="301"/>
                  <a:pt x="132" y="301"/>
                </a:cubicBezTo>
                <a:cubicBezTo>
                  <a:pt x="131" y="316"/>
                  <a:pt x="140" y="331"/>
                  <a:pt x="159" y="331"/>
                </a:cubicBezTo>
                <a:cubicBezTo>
                  <a:pt x="165" y="331"/>
                  <a:pt x="169" y="329"/>
                  <a:pt x="173" y="327"/>
                </a:cubicBezTo>
                <a:cubicBezTo>
                  <a:pt x="176" y="338"/>
                  <a:pt x="185" y="347"/>
                  <a:pt x="199" y="347"/>
                </a:cubicBezTo>
                <a:cubicBezTo>
                  <a:pt x="208" y="347"/>
                  <a:pt x="215" y="343"/>
                  <a:pt x="219" y="338"/>
                </a:cubicBezTo>
                <a:cubicBezTo>
                  <a:pt x="223" y="346"/>
                  <a:pt x="231" y="352"/>
                  <a:pt x="243" y="352"/>
                </a:cubicBezTo>
                <a:cubicBezTo>
                  <a:pt x="249" y="352"/>
                  <a:pt x="253" y="351"/>
                  <a:pt x="257" y="348"/>
                </a:cubicBezTo>
                <a:cubicBezTo>
                  <a:pt x="258" y="354"/>
                  <a:pt x="261" y="359"/>
                  <a:pt x="265" y="362"/>
                </a:cubicBezTo>
                <a:cubicBezTo>
                  <a:pt x="270" y="368"/>
                  <a:pt x="270" y="368"/>
                  <a:pt x="270" y="368"/>
                </a:cubicBezTo>
                <a:cubicBezTo>
                  <a:pt x="281" y="379"/>
                  <a:pt x="298" y="379"/>
                  <a:pt x="309" y="368"/>
                </a:cubicBezTo>
                <a:cubicBezTo>
                  <a:pt x="314" y="374"/>
                  <a:pt x="321" y="379"/>
                  <a:pt x="331" y="379"/>
                </a:cubicBezTo>
                <a:cubicBezTo>
                  <a:pt x="367" y="379"/>
                  <a:pt x="367" y="323"/>
                  <a:pt x="331" y="323"/>
                </a:cubicBezTo>
                <a:cubicBezTo>
                  <a:pt x="323" y="323"/>
                  <a:pt x="316" y="326"/>
                  <a:pt x="312" y="331"/>
                </a:cubicBezTo>
                <a:cubicBezTo>
                  <a:pt x="311" y="330"/>
                  <a:pt x="310" y="329"/>
                  <a:pt x="309" y="328"/>
                </a:cubicBezTo>
                <a:cubicBezTo>
                  <a:pt x="304" y="323"/>
                  <a:pt x="304" y="323"/>
                  <a:pt x="304" y="323"/>
                </a:cubicBezTo>
                <a:cubicBezTo>
                  <a:pt x="295" y="314"/>
                  <a:pt x="280" y="312"/>
                  <a:pt x="270" y="319"/>
                </a:cubicBezTo>
                <a:cubicBezTo>
                  <a:pt x="269" y="313"/>
                  <a:pt x="266" y="308"/>
                  <a:pt x="262" y="304"/>
                </a:cubicBezTo>
                <a:cubicBezTo>
                  <a:pt x="267" y="303"/>
                  <a:pt x="271" y="302"/>
                  <a:pt x="274" y="300"/>
                </a:cubicBezTo>
                <a:cubicBezTo>
                  <a:pt x="279" y="305"/>
                  <a:pt x="286" y="309"/>
                  <a:pt x="295" y="309"/>
                </a:cubicBezTo>
                <a:cubicBezTo>
                  <a:pt x="305" y="309"/>
                  <a:pt x="313" y="305"/>
                  <a:pt x="317" y="298"/>
                </a:cubicBezTo>
                <a:cubicBezTo>
                  <a:pt x="321" y="300"/>
                  <a:pt x="326" y="301"/>
                  <a:pt x="331" y="301"/>
                </a:cubicBezTo>
                <a:cubicBezTo>
                  <a:pt x="332" y="301"/>
                  <a:pt x="333" y="301"/>
                  <a:pt x="334" y="301"/>
                </a:cubicBezTo>
                <a:cubicBezTo>
                  <a:pt x="338" y="303"/>
                  <a:pt x="342" y="304"/>
                  <a:pt x="347" y="304"/>
                </a:cubicBezTo>
                <a:cubicBezTo>
                  <a:pt x="360" y="304"/>
                  <a:pt x="369" y="296"/>
                  <a:pt x="372" y="287"/>
                </a:cubicBezTo>
                <a:cubicBezTo>
                  <a:pt x="376" y="289"/>
                  <a:pt x="381" y="291"/>
                  <a:pt x="387" y="291"/>
                </a:cubicBezTo>
                <a:cubicBezTo>
                  <a:pt x="406" y="291"/>
                  <a:pt x="415" y="276"/>
                  <a:pt x="414" y="261"/>
                </a:cubicBezTo>
                <a:cubicBezTo>
                  <a:pt x="430" y="260"/>
                  <a:pt x="438" y="247"/>
                  <a:pt x="438" y="233"/>
                </a:cubicBezTo>
                <a:cubicBezTo>
                  <a:pt x="441" y="234"/>
                  <a:pt x="444" y="235"/>
                  <a:pt x="447" y="235"/>
                </a:cubicBezTo>
                <a:cubicBezTo>
                  <a:pt x="470" y="235"/>
                  <a:pt x="479" y="211"/>
                  <a:pt x="472" y="195"/>
                </a:cubicBezTo>
                <a:cubicBezTo>
                  <a:pt x="507" y="194"/>
                  <a:pt x="507" y="139"/>
                  <a:pt x="471" y="139"/>
                </a:cubicBezTo>
                <a:close/>
                <a:moveTo>
                  <a:pt x="260" y="183"/>
                </a:moveTo>
                <a:cubicBezTo>
                  <a:pt x="257" y="173"/>
                  <a:pt x="248" y="165"/>
                  <a:pt x="235" y="165"/>
                </a:cubicBezTo>
                <a:cubicBezTo>
                  <a:pt x="229" y="165"/>
                  <a:pt x="223" y="167"/>
                  <a:pt x="219" y="170"/>
                </a:cubicBezTo>
                <a:cubicBezTo>
                  <a:pt x="215" y="161"/>
                  <a:pt x="207" y="155"/>
                  <a:pt x="195" y="155"/>
                </a:cubicBezTo>
                <a:cubicBezTo>
                  <a:pt x="186" y="155"/>
                  <a:pt x="179" y="158"/>
                  <a:pt x="175" y="163"/>
                </a:cubicBezTo>
                <a:cubicBezTo>
                  <a:pt x="171" y="155"/>
                  <a:pt x="163" y="149"/>
                  <a:pt x="151" y="149"/>
                </a:cubicBezTo>
                <a:cubicBezTo>
                  <a:pt x="148" y="149"/>
                  <a:pt x="145" y="150"/>
                  <a:pt x="143" y="150"/>
                </a:cubicBezTo>
                <a:cubicBezTo>
                  <a:pt x="143" y="148"/>
                  <a:pt x="142" y="145"/>
                  <a:pt x="142" y="142"/>
                </a:cubicBezTo>
                <a:cubicBezTo>
                  <a:pt x="148" y="140"/>
                  <a:pt x="152" y="135"/>
                  <a:pt x="155" y="130"/>
                </a:cubicBezTo>
                <a:cubicBezTo>
                  <a:pt x="159" y="135"/>
                  <a:pt x="166" y="139"/>
                  <a:pt x="175" y="139"/>
                </a:cubicBezTo>
                <a:cubicBezTo>
                  <a:pt x="189" y="139"/>
                  <a:pt x="198" y="130"/>
                  <a:pt x="201" y="119"/>
                </a:cubicBezTo>
                <a:cubicBezTo>
                  <a:pt x="205" y="123"/>
                  <a:pt x="211" y="125"/>
                  <a:pt x="219" y="125"/>
                </a:cubicBezTo>
                <a:cubicBezTo>
                  <a:pt x="226" y="125"/>
                  <a:pt x="231" y="123"/>
                  <a:pt x="236" y="120"/>
                </a:cubicBezTo>
                <a:cubicBezTo>
                  <a:pt x="238" y="125"/>
                  <a:pt x="242" y="128"/>
                  <a:pt x="247" y="131"/>
                </a:cubicBezTo>
                <a:cubicBezTo>
                  <a:pt x="244" y="141"/>
                  <a:pt x="248" y="154"/>
                  <a:pt x="257" y="159"/>
                </a:cubicBezTo>
                <a:cubicBezTo>
                  <a:pt x="260" y="166"/>
                  <a:pt x="265" y="171"/>
                  <a:pt x="272" y="173"/>
                </a:cubicBezTo>
                <a:cubicBezTo>
                  <a:pt x="267" y="175"/>
                  <a:pt x="263" y="179"/>
                  <a:pt x="260" y="183"/>
                </a:cubicBezTo>
                <a:close/>
                <a:moveTo>
                  <a:pt x="412" y="165"/>
                </a:moveTo>
                <a:cubicBezTo>
                  <a:pt x="412" y="165"/>
                  <a:pt x="411" y="165"/>
                  <a:pt x="411" y="165"/>
                </a:cubicBezTo>
                <a:cubicBezTo>
                  <a:pt x="401" y="165"/>
                  <a:pt x="394" y="170"/>
                  <a:pt x="389" y="176"/>
                </a:cubicBezTo>
                <a:cubicBezTo>
                  <a:pt x="388" y="175"/>
                  <a:pt x="388" y="174"/>
                  <a:pt x="387" y="174"/>
                </a:cubicBezTo>
                <a:cubicBezTo>
                  <a:pt x="382" y="168"/>
                  <a:pt x="374" y="165"/>
                  <a:pt x="367" y="165"/>
                </a:cubicBezTo>
                <a:cubicBezTo>
                  <a:pt x="360" y="165"/>
                  <a:pt x="352" y="168"/>
                  <a:pt x="347" y="174"/>
                </a:cubicBezTo>
                <a:cubicBezTo>
                  <a:pt x="346" y="174"/>
                  <a:pt x="346" y="175"/>
                  <a:pt x="345" y="176"/>
                </a:cubicBezTo>
                <a:cubicBezTo>
                  <a:pt x="345" y="176"/>
                  <a:pt x="345" y="176"/>
                  <a:pt x="345" y="176"/>
                </a:cubicBezTo>
                <a:cubicBezTo>
                  <a:pt x="341" y="170"/>
                  <a:pt x="334" y="166"/>
                  <a:pt x="325" y="165"/>
                </a:cubicBezTo>
                <a:cubicBezTo>
                  <a:pt x="325" y="164"/>
                  <a:pt x="325" y="162"/>
                  <a:pt x="325" y="160"/>
                </a:cubicBezTo>
                <a:cubicBezTo>
                  <a:pt x="325" y="150"/>
                  <a:pt x="318" y="141"/>
                  <a:pt x="309" y="138"/>
                </a:cubicBezTo>
                <a:cubicBezTo>
                  <a:pt x="311" y="136"/>
                  <a:pt x="313" y="135"/>
                  <a:pt x="315" y="133"/>
                </a:cubicBezTo>
                <a:cubicBezTo>
                  <a:pt x="316" y="134"/>
                  <a:pt x="317" y="136"/>
                  <a:pt x="318" y="137"/>
                </a:cubicBezTo>
                <a:cubicBezTo>
                  <a:pt x="327" y="146"/>
                  <a:pt x="343" y="146"/>
                  <a:pt x="352" y="137"/>
                </a:cubicBezTo>
                <a:cubicBezTo>
                  <a:pt x="356" y="133"/>
                  <a:pt x="359" y="128"/>
                  <a:pt x="361" y="123"/>
                </a:cubicBezTo>
                <a:cubicBezTo>
                  <a:pt x="365" y="128"/>
                  <a:pt x="371" y="132"/>
                  <a:pt x="379" y="132"/>
                </a:cubicBezTo>
                <a:cubicBezTo>
                  <a:pt x="386" y="132"/>
                  <a:pt x="392" y="129"/>
                  <a:pt x="396" y="125"/>
                </a:cubicBezTo>
                <a:cubicBezTo>
                  <a:pt x="398" y="127"/>
                  <a:pt x="400" y="127"/>
                  <a:pt x="403" y="128"/>
                </a:cubicBezTo>
                <a:cubicBezTo>
                  <a:pt x="403" y="128"/>
                  <a:pt x="403" y="129"/>
                  <a:pt x="403" y="130"/>
                </a:cubicBezTo>
                <a:cubicBezTo>
                  <a:pt x="403" y="131"/>
                  <a:pt x="403" y="133"/>
                  <a:pt x="403" y="134"/>
                </a:cubicBezTo>
                <a:cubicBezTo>
                  <a:pt x="403" y="143"/>
                  <a:pt x="408" y="150"/>
                  <a:pt x="415" y="155"/>
                </a:cubicBezTo>
                <a:cubicBezTo>
                  <a:pt x="413" y="158"/>
                  <a:pt x="412" y="162"/>
                  <a:pt x="412" y="165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9" name="Freeform 59">
            <a:extLst>
              <a:ext uri="{FF2B5EF4-FFF2-40B4-BE49-F238E27FC236}">
                <a16:creationId xmlns:a16="http://schemas.microsoft.com/office/drawing/2014/main" id="{8DBE7AE4-DBCC-4DF2-AD2D-DBFA729CC8CE}"/>
              </a:ext>
            </a:extLst>
          </p:cNvPr>
          <p:cNvSpPr>
            <a:spLocks/>
          </p:cNvSpPr>
          <p:nvPr/>
        </p:nvSpPr>
        <p:spPr bwMode="auto">
          <a:xfrm>
            <a:off x="5404644" y="5118100"/>
            <a:ext cx="1384300" cy="1227138"/>
          </a:xfrm>
          <a:custGeom>
            <a:avLst/>
            <a:gdLst>
              <a:gd name="T0" fmla="*/ 693 w 701"/>
              <a:gd name="T1" fmla="*/ 244 h 622"/>
              <a:gd name="T2" fmla="*/ 671 w 701"/>
              <a:gd name="T3" fmla="*/ 217 h 622"/>
              <a:gd name="T4" fmla="*/ 675 w 701"/>
              <a:gd name="T5" fmla="*/ 129 h 622"/>
              <a:gd name="T6" fmla="*/ 657 w 701"/>
              <a:gd name="T7" fmla="*/ 78 h 622"/>
              <a:gd name="T8" fmla="*/ 655 w 701"/>
              <a:gd name="T9" fmla="*/ 16 h 622"/>
              <a:gd name="T10" fmla="*/ 588 w 701"/>
              <a:gd name="T11" fmla="*/ 26 h 622"/>
              <a:gd name="T12" fmla="*/ 516 w 701"/>
              <a:gd name="T13" fmla="*/ 46 h 622"/>
              <a:gd name="T14" fmla="*/ 483 w 701"/>
              <a:gd name="T15" fmla="*/ 42 h 622"/>
              <a:gd name="T16" fmla="*/ 457 w 701"/>
              <a:gd name="T17" fmla="*/ 63 h 622"/>
              <a:gd name="T18" fmla="*/ 402 w 701"/>
              <a:gd name="T19" fmla="*/ 92 h 622"/>
              <a:gd name="T20" fmla="*/ 347 w 701"/>
              <a:gd name="T21" fmla="*/ 107 h 622"/>
              <a:gd name="T22" fmla="*/ 278 w 701"/>
              <a:gd name="T23" fmla="*/ 112 h 622"/>
              <a:gd name="T24" fmla="*/ 215 w 701"/>
              <a:gd name="T25" fmla="*/ 109 h 622"/>
              <a:gd name="T26" fmla="*/ 165 w 701"/>
              <a:gd name="T27" fmla="*/ 92 h 622"/>
              <a:gd name="T28" fmla="*/ 62 w 701"/>
              <a:gd name="T29" fmla="*/ 77 h 622"/>
              <a:gd name="T30" fmla="*/ 48 w 701"/>
              <a:gd name="T31" fmla="*/ 138 h 622"/>
              <a:gd name="T32" fmla="*/ 34 w 701"/>
              <a:gd name="T33" fmla="*/ 202 h 622"/>
              <a:gd name="T34" fmla="*/ 36 w 701"/>
              <a:gd name="T35" fmla="*/ 285 h 622"/>
              <a:gd name="T36" fmla="*/ 32 w 701"/>
              <a:gd name="T37" fmla="*/ 364 h 622"/>
              <a:gd name="T38" fmla="*/ 52 w 701"/>
              <a:gd name="T39" fmla="*/ 439 h 622"/>
              <a:gd name="T40" fmla="*/ 82 w 701"/>
              <a:gd name="T41" fmla="*/ 512 h 622"/>
              <a:gd name="T42" fmla="*/ 112 w 701"/>
              <a:gd name="T43" fmla="*/ 561 h 622"/>
              <a:gd name="T44" fmla="*/ 180 w 701"/>
              <a:gd name="T45" fmla="*/ 535 h 622"/>
              <a:gd name="T46" fmla="*/ 161 w 701"/>
              <a:gd name="T47" fmla="*/ 464 h 622"/>
              <a:gd name="T48" fmla="*/ 140 w 701"/>
              <a:gd name="T49" fmla="*/ 408 h 622"/>
              <a:gd name="T50" fmla="*/ 119 w 701"/>
              <a:gd name="T51" fmla="*/ 350 h 622"/>
              <a:gd name="T52" fmla="*/ 121 w 701"/>
              <a:gd name="T53" fmla="*/ 284 h 622"/>
              <a:gd name="T54" fmla="*/ 130 w 701"/>
              <a:gd name="T55" fmla="*/ 215 h 622"/>
              <a:gd name="T56" fmla="*/ 147 w 701"/>
              <a:gd name="T57" fmla="*/ 185 h 622"/>
              <a:gd name="T58" fmla="*/ 160 w 701"/>
              <a:gd name="T59" fmla="*/ 193 h 622"/>
              <a:gd name="T60" fmla="*/ 212 w 701"/>
              <a:gd name="T61" fmla="*/ 198 h 622"/>
              <a:gd name="T62" fmla="*/ 287 w 701"/>
              <a:gd name="T63" fmla="*/ 192 h 622"/>
              <a:gd name="T64" fmla="*/ 361 w 701"/>
              <a:gd name="T65" fmla="*/ 183 h 622"/>
              <a:gd name="T66" fmla="*/ 421 w 701"/>
              <a:gd name="T67" fmla="*/ 184 h 622"/>
              <a:gd name="T68" fmla="*/ 431 w 701"/>
              <a:gd name="T69" fmla="*/ 170 h 622"/>
              <a:gd name="T70" fmla="*/ 501 w 701"/>
              <a:gd name="T71" fmla="*/ 153 h 622"/>
              <a:gd name="T72" fmla="*/ 545 w 701"/>
              <a:gd name="T73" fmla="*/ 143 h 622"/>
              <a:gd name="T74" fmla="*/ 594 w 701"/>
              <a:gd name="T75" fmla="*/ 137 h 622"/>
              <a:gd name="T76" fmla="*/ 588 w 701"/>
              <a:gd name="T77" fmla="*/ 195 h 622"/>
              <a:gd name="T78" fmla="*/ 578 w 701"/>
              <a:gd name="T79" fmla="*/ 231 h 622"/>
              <a:gd name="T80" fmla="*/ 580 w 701"/>
              <a:gd name="T81" fmla="*/ 268 h 622"/>
              <a:gd name="T82" fmla="*/ 578 w 701"/>
              <a:gd name="T83" fmla="*/ 307 h 622"/>
              <a:gd name="T84" fmla="*/ 559 w 701"/>
              <a:gd name="T85" fmla="*/ 359 h 622"/>
              <a:gd name="T86" fmla="*/ 538 w 701"/>
              <a:gd name="T87" fmla="*/ 401 h 622"/>
              <a:gd name="T88" fmla="*/ 508 w 701"/>
              <a:gd name="T89" fmla="*/ 459 h 622"/>
              <a:gd name="T90" fmla="*/ 465 w 701"/>
              <a:gd name="T91" fmla="*/ 484 h 622"/>
              <a:gd name="T92" fmla="*/ 426 w 701"/>
              <a:gd name="T93" fmla="*/ 496 h 622"/>
              <a:gd name="T94" fmla="*/ 394 w 701"/>
              <a:gd name="T95" fmla="*/ 493 h 622"/>
              <a:gd name="T96" fmla="*/ 311 w 701"/>
              <a:gd name="T97" fmla="*/ 522 h 622"/>
              <a:gd name="T98" fmla="*/ 356 w 701"/>
              <a:gd name="T99" fmla="*/ 620 h 622"/>
              <a:gd name="T100" fmla="*/ 399 w 701"/>
              <a:gd name="T101" fmla="*/ 611 h 622"/>
              <a:gd name="T102" fmla="*/ 443 w 701"/>
              <a:gd name="T103" fmla="*/ 598 h 622"/>
              <a:gd name="T104" fmla="*/ 486 w 701"/>
              <a:gd name="T105" fmla="*/ 611 h 622"/>
              <a:gd name="T106" fmla="*/ 535 w 701"/>
              <a:gd name="T107" fmla="*/ 583 h 622"/>
              <a:gd name="T108" fmla="*/ 573 w 701"/>
              <a:gd name="T109" fmla="*/ 522 h 622"/>
              <a:gd name="T110" fmla="*/ 629 w 701"/>
              <a:gd name="T111" fmla="*/ 466 h 622"/>
              <a:gd name="T112" fmla="*/ 657 w 701"/>
              <a:gd name="T113" fmla="*/ 401 h 622"/>
              <a:gd name="T114" fmla="*/ 668 w 701"/>
              <a:gd name="T115" fmla="*/ 346 h 622"/>
              <a:gd name="T116" fmla="*/ 688 w 701"/>
              <a:gd name="T117" fmla="*/ 320 h 622"/>
              <a:gd name="T118" fmla="*/ 682 w 701"/>
              <a:gd name="T119" fmla="*/ 285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1" h="622">
                <a:moveTo>
                  <a:pt x="688" y="277"/>
                </a:moveTo>
                <a:cubicBezTo>
                  <a:pt x="694" y="267"/>
                  <a:pt x="696" y="255"/>
                  <a:pt x="693" y="244"/>
                </a:cubicBezTo>
                <a:cubicBezTo>
                  <a:pt x="690" y="233"/>
                  <a:pt x="683" y="225"/>
                  <a:pt x="673" y="219"/>
                </a:cubicBezTo>
                <a:cubicBezTo>
                  <a:pt x="673" y="218"/>
                  <a:pt x="672" y="218"/>
                  <a:pt x="671" y="217"/>
                </a:cubicBezTo>
                <a:cubicBezTo>
                  <a:pt x="688" y="210"/>
                  <a:pt x="701" y="192"/>
                  <a:pt x="701" y="172"/>
                </a:cubicBezTo>
                <a:cubicBezTo>
                  <a:pt x="701" y="154"/>
                  <a:pt x="690" y="137"/>
                  <a:pt x="675" y="129"/>
                </a:cubicBezTo>
                <a:cubicBezTo>
                  <a:pt x="679" y="111"/>
                  <a:pt x="672" y="90"/>
                  <a:pt x="654" y="81"/>
                </a:cubicBezTo>
                <a:cubicBezTo>
                  <a:pt x="655" y="80"/>
                  <a:pt x="656" y="79"/>
                  <a:pt x="657" y="78"/>
                </a:cubicBezTo>
                <a:cubicBezTo>
                  <a:pt x="673" y="62"/>
                  <a:pt x="673" y="35"/>
                  <a:pt x="657" y="19"/>
                </a:cubicBezTo>
                <a:cubicBezTo>
                  <a:pt x="656" y="18"/>
                  <a:pt x="656" y="17"/>
                  <a:pt x="655" y="16"/>
                </a:cubicBezTo>
                <a:cubicBezTo>
                  <a:pt x="639" y="0"/>
                  <a:pt x="611" y="0"/>
                  <a:pt x="595" y="16"/>
                </a:cubicBezTo>
                <a:cubicBezTo>
                  <a:pt x="592" y="19"/>
                  <a:pt x="590" y="23"/>
                  <a:pt x="588" y="26"/>
                </a:cubicBezTo>
                <a:cubicBezTo>
                  <a:pt x="578" y="15"/>
                  <a:pt x="562" y="10"/>
                  <a:pt x="546" y="15"/>
                </a:cubicBezTo>
                <a:cubicBezTo>
                  <a:pt x="531" y="19"/>
                  <a:pt x="520" y="31"/>
                  <a:pt x="516" y="46"/>
                </a:cubicBezTo>
                <a:cubicBezTo>
                  <a:pt x="516" y="46"/>
                  <a:pt x="516" y="46"/>
                  <a:pt x="516" y="46"/>
                </a:cubicBezTo>
                <a:cubicBezTo>
                  <a:pt x="506" y="40"/>
                  <a:pt x="494" y="39"/>
                  <a:pt x="483" y="42"/>
                </a:cubicBezTo>
                <a:cubicBezTo>
                  <a:pt x="473" y="44"/>
                  <a:pt x="464" y="51"/>
                  <a:pt x="458" y="61"/>
                </a:cubicBezTo>
                <a:cubicBezTo>
                  <a:pt x="458" y="62"/>
                  <a:pt x="458" y="62"/>
                  <a:pt x="457" y="63"/>
                </a:cubicBezTo>
                <a:cubicBezTo>
                  <a:pt x="449" y="60"/>
                  <a:pt x="440" y="59"/>
                  <a:pt x="432" y="62"/>
                </a:cubicBezTo>
                <a:cubicBezTo>
                  <a:pt x="417" y="66"/>
                  <a:pt x="406" y="78"/>
                  <a:pt x="402" y="92"/>
                </a:cubicBezTo>
                <a:cubicBezTo>
                  <a:pt x="396" y="89"/>
                  <a:pt x="390" y="87"/>
                  <a:pt x="382" y="87"/>
                </a:cubicBezTo>
                <a:cubicBezTo>
                  <a:pt x="368" y="87"/>
                  <a:pt x="355" y="95"/>
                  <a:pt x="347" y="107"/>
                </a:cubicBezTo>
                <a:cubicBezTo>
                  <a:pt x="341" y="100"/>
                  <a:pt x="334" y="95"/>
                  <a:pt x="326" y="93"/>
                </a:cubicBezTo>
                <a:cubicBezTo>
                  <a:pt x="309" y="89"/>
                  <a:pt x="288" y="96"/>
                  <a:pt x="278" y="112"/>
                </a:cubicBezTo>
                <a:cubicBezTo>
                  <a:pt x="273" y="105"/>
                  <a:pt x="265" y="100"/>
                  <a:pt x="257" y="98"/>
                </a:cubicBezTo>
                <a:cubicBezTo>
                  <a:pt x="243" y="94"/>
                  <a:pt x="226" y="98"/>
                  <a:pt x="215" y="109"/>
                </a:cubicBezTo>
                <a:cubicBezTo>
                  <a:pt x="209" y="100"/>
                  <a:pt x="200" y="94"/>
                  <a:pt x="190" y="91"/>
                </a:cubicBezTo>
                <a:cubicBezTo>
                  <a:pt x="182" y="89"/>
                  <a:pt x="173" y="89"/>
                  <a:pt x="165" y="92"/>
                </a:cubicBezTo>
                <a:cubicBezTo>
                  <a:pt x="160" y="76"/>
                  <a:pt x="152" y="62"/>
                  <a:pt x="136" y="53"/>
                </a:cubicBezTo>
                <a:cubicBezTo>
                  <a:pt x="109" y="37"/>
                  <a:pt x="77" y="52"/>
                  <a:pt x="62" y="77"/>
                </a:cubicBezTo>
                <a:cubicBezTo>
                  <a:pt x="51" y="94"/>
                  <a:pt x="50" y="116"/>
                  <a:pt x="53" y="136"/>
                </a:cubicBezTo>
                <a:cubicBezTo>
                  <a:pt x="51" y="136"/>
                  <a:pt x="49" y="137"/>
                  <a:pt x="48" y="138"/>
                </a:cubicBezTo>
                <a:cubicBezTo>
                  <a:pt x="36" y="145"/>
                  <a:pt x="26" y="160"/>
                  <a:pt x="27" y="174"/>
                </a:cubicBezTo>
                <a:cubicBezTo>
                  <a:pt x="28" y="185"/>
                  <a:pt x="30" y="193"/>
                  <a:pt x="34" y="202"/>
                </a:cubicBezTo>
                <a:cubicBezTo>
                  <a:pt x="15" y="205"/>
                  <a:pt x="0" y="225"/>
                  <a:pt x="0" y="244"/>
                </a:cubicBezTo>
                <a:cubicBezTo>
                  <a:pt x="0" y="266"/>
                  <a:pt x="16" y="281"/>
                  <a:pt x="36" y="285"/>
                </a:cubicBezTo>
                <a:cubicBezTo>
                  <a:pt x="19" y="291"/>
                  <a:pt x="7" y="306"/>
                  <a:pt x="7" y="325"/>
                </a:cubicBezTo>
                <a:cubicBezTo>
                  <a:pt x="7" y="342"/>
                  <a:pt x="17" y="357"/>
                  <a:pt x="32" y="364"/>
                </a:cubicBezTo>
                <a:cubicBezTo>
                  <a:pt x="19" y="374"/>
                  <a:pt x="12" y="391"/>
                  <a:pt x="17" y="408"/>
                </a:cubicBezTo>
                <a:cubicBezTo>
                  <a:pt x="22" y="424"/>
                  <a:pt x="36" y="436"/>
                  <a:pt x="52" y="439"/>
                </a:cubicBezTo>
                <a:cubicBezTo>
                  <a:pt x="37" y="451"/>
                  <a:pt x="35" y="476"/>
                  <a:pt x="44" y="492"/>
                </a:cubicBezTo>
                <a:cubicBezTo>
                  <a:pt x="53" y="507"/>
                  <a:pt x="67" y="513"/>
                  <a:pt x="82" y="512"/>
                </a:cubicBezTo>
                <a:cubicBezTo>
                  <a:pt x="80" y="522"/>
                  <a:pt x="82" y="533"/>
                  <a:pt x="87" y="542"/>
                </a:cubicBezTo>
                <a:cubicBezTo>
                  <a:pt x="92" y="551"/>
                  <a:pt x="101" y="558"/>
                  <a:pt x="112" y="561"/>
                </a:cubicBezTo>
                <a:cubicBezTo>
                  <a:pt x="123" y="564"/>
                  <a:pt x="134" y="562"/>
                  <a:pt x="144" y="557"/>
                </a:cubicBezTo>
                <a:cubicBezTo>
                  <a:pt x="157" y="551"/>
                  <a:pt x="169" y="545"/>
                  <a:pt x="180" y="535"/>
                </a:cubicBezTo>
                <a:cubicBezTo>
                  <a:pt x="196" y="519"/>
                  <a:pt x="196" y="491"/>
                  <a:pt x="180" y="475"/>
                </a:cubicBezTo>
                <a:cubicBezTo>
                  <a:pt x="174" y="469"/>
                  <a:pt x="168" y="466"/>
                  <a:pt x="161" y="464"/>
                </a:cubicBezTo>
                <a:cubicBezTo>
                  <a:pt x="167" y="452"/>
                  <a:pt x="167" y="438"/>
                  <a:pt x="159" y="425"/>
                </a:cubicBezTo>
                <a:cubicBezTo>
                  <a:pt x="155" y="417"/>
                  <a:pt x="148" y="411"/>
                  <a:pt x="140" y="408"/>
                </a:cubicBezTo>
                <a:cubicBezTo>
                  <a:pt x="145" y="398"/>
                  <a:pt x="146" y="387"/>
                  <a:pt x="143" y="377"/>
                </a:cubicBezTo>
                <a:cubicBezTo>
                  <a:pt x="140" y="363"/>
                  <a:pt x="131" y="354"/>
                  <a:pt x="119" y="350"/>
                </a:cubicBezTo>
                <a:cubicBezTo>
                  <a:pt x="137" y="338"/>
                  <a:pt x="140" y="312"/>
                  <a:pt x="130" y="295"/>
                </a:cubicBezTo>
                <a:cubicBezTo>
                  <a:pt x="128" y="290"/>
                  <a:pt x="125" y="287"/>
                  <a:pt x="121" y="284"/>
                </a:cubicBezTo>
                <a:cubicBezTo>
                  <a:pt x="135" y="277"/>
                  <a:pt x="145" y="263"/>
                  <a:pt x="145" y="246"/>
                </a:cubicBezTo>
                <a:cubicBezTo>
                  <a:pt x="145" y="234"/>
                  <a:pt x="139" y="222"/>
                  <a:pt x="130" y="215"/>
                </a:cubicBezTo>
                <a:cubicBezTo>
                  <a:pt x="135" y="211"/>
                  <a:pt x="139" y="207"/>
                  <a:pt x="141" y="202"/>
                </a:cubicBezTo>
                <a:cubicBezTo>
                  <a:pt x="144" y="197"/>
                  <a:pt x="146" y="191"/>
                  <a:pt x="147" y="185"/>
                </a:cubicBezTo>
                <a:cubicBezTo>
                  <a:pt x="148" y="185"/>
                  <a:pt x="149" y="185"/>
                  <a:pt x="150" y="184"/>
                </a:cubicBezTo>
                <a:cubicBezTo>
                  <a:pt x="153" y="187"/>
                  <a:pt x="156" y="190"/>
                  <a:pt x="160" y="193"/>
                </a:cubicBezTo>
                <a:cubicBezTo>
                  <a:pt x="175" y="202"/>
                  <a:pt x="195" y="200"/>
                  <a:pt x="208" y="189"/>
                </a:cubicBezTo>
                <a:cubicBezTo>
                  <a:pt x="209" y="192"/>
                  <a:pt x="210" y="195"/>
                  <a:pt x="212" y="198"/>
                </a:cubicBezTo>
                <a:cubicBezTo>
                  <a:pt x="221" y="219"/>
                  <a:pt x="251" y="224"/>
                  <a:pt x="269" y="213"/>
                </a:cubicBezTo>
                <a:cubicBezTo>
                  <a:pt x="277" y="208"/>
                  <a:pt x="284" y="201"/>
                  <a:pt x="287" y="192"/>
                </a:cubicBezTo>
                <a:cubicBezTo>
                  <a:pt x="301" y="208"/>
                  <a:pt x="323" y="216"/>
                  <a:pt x="343" y="204"/>
                </a:cubicBezTo>
                <a:cubicBezTo>
                  <a:pt x="351" y="199"/>
                  <a:pt x="357" y="192"/>
                  <a:pt x="361" y="183"/>
                </a:cubicBezTo>
                <a:cubicBezTo>
                  <a:pt x="361" y="184"/>
                  <a:pt x="361" y="184"/>
                  <a:pt x="361" y="184"/>
                </a:cubicBezTo>
                <a:cubicBezTo>
                  <a:pt x="377" y="201"/>
                  <a:pt x="405" y="200"/>
                  <a:pt x="421" y="184"/>
                </a:cubicBezTo>
                <a:cubicBezTo>
                  <a:pt x="425" y="180"/>
                  <a:pt x="428" y="175"/>
                  <a:pt x="430" y="170"/>
                </a:cubicBezTo>
                <a:cubicBezTo>
                  <a:pt x="431" y="170"/>
                  <a:pt x="431" y="170"/>
                  <a:pt x="431" y="170"/>
                </a:cubicBezTo>
                <a:cubicBezTo>
                  <a:pt x="449" y="185"/>
                  <a:pt x="473" y="188"/>
                  <a:pt x="491" y="170"/>
                </a:cubicBezTo>
                <a:cubicBezTo>
                  <a:pt x="495" y="166"/>
                  <a:pt x="499" y="160"/>
                  <a:pt x="501" y="153"/>
                </a:cubicBezTo>
                <a:cubicBezTo>
                  <a:pt x="505" y="155"/>
                  <a:pt x="510" y="156"/>
                  <a:pt x="515" y="156"/>
                </a:cubicBezTo>
                <a:cubicBezTo>
                  <a:pt x="526" y="156"/>
                  <a:pt x="537" y="151"/>
                  <a:pt x="545" y="143"/>
                </a:cubicBezTo>
                <a:cubicBezTo>
                  <a:pt x="548" y="140"/>
                  <a:pt x="551" y="136"/>
                  <a:pt x="553" y="132"/>
                </a:cubicBezTo>
                <a:cubicBezTo>
                  <a:pt x="564" y="140"/>
                  <a:pt x="580" y="142"/>
                  <a:pt x="594" y="137"/>
                </a:cubicBezTo>
                <a:cubicBezTo>
                  <a:pt x="589" y="143"/>
                  <a:pt x="585" y="149"/>
                  <a:pt x="583" y="157"/>
                </a:cubicBezTo>
                <a:cubicBezTo>
                  <a:pt x="579" y="169"/>
                  <a:pt x="581" y="183"/>
                  <a:pt x="588" y="195"/>
                </a:cubicBezTo>
                <a:cubicBezTo>
                  <a:pt x="590" y="199"/>
                  <a:pt x="593" y="203"/>
                  <a:pt x="597" y="206"/>
                </a:cubicBezTo>
                <a:cubicBezTo>
                  <a:pt x="588" y="211"/>
                  <a:pt x="581" y="219"/>
                  <a:pt x="578" y="231"/>
                </a:cubicBezTo>
                <a:cubicBezTo>
                  <a:pt x="575" y="241"/>
                  <a:pt x="577" y="254"/>
                  <a:pt x="582" y="264"/>
                </a:cubicBezTo>
                <a:cubicBezTo>
                  <a:pt x="581" y="265"/>
                  <a:pt x="580" y="266"/>
                  <a:pt x="580" y="268"/>
                </a:cubicBezTo>
                <a:cubicBezTo>
                  <a:pt x="574" y="277"/>
                  <a:pt x="572" y="289"/>
                  <a:pt x="575" y="300"/>
                </a:cubicBezTo>
                <a:cubicBezTo>
                  <a:pt x="576" y="302"/>
                  <a:pt x="577" y="305"/>
                  <a:pt x="578" y="307"/>
                </a:cubicBezTo>
                <a:cubicBezTo>
                  <a:pt x="574" y="308"/>
                  <a:pt x="571" y="311"/>
                  <a:pt x="568" y="314"/>
                </a:cubicBezTo>
                <a:cubicBezTo>
                  <a:pt x="556" y="326"/>
                  <a:pt x="553" y="344"/>
                  <a:pt x="559" y="359"/>
                </a:cubicBezTo>
                <a:cubicBezTo>
                  <a:pt x="553" y="362"/>
                  <a:pt x="547" y="367"/>
                  <a:pt x="544" y="374"/>
                </a:cubicBezTo>
                <a:cubicBezTo>
                  <a:pt x="539" y="382"/>
                  <a:pt x="537" y="392"/>
                  <a:pt x="538" y="401"/>
                </a:cubicBezTo>
                <a:cubicBezTo>
                  <a:pt x="523" y="404"/>
                  <a:pt x="510" y="417"/>
                  <a:pt x="506" y="431"/>
                </a:cubicBezTo>
                <a:cubicBezTo>
                  <a:pt x="503" y="442"/>
                  <a:pt x="504" y="451"/>
                  <a:pt x="508" y="459"/>
                </a:cubicBezTo>
                <a:cubicBezTo>
                  <a:pt x="499" y="458"/>
                  <a:pt x="490" y="460"/>
                  <a:pt x="482" y="464"/>
                </a:cubicBezTo>
                <a:cubicBezTo>
                  <a:pt x="475" y="469"/>
                  <a:pt x="468" y="476"/>
                  <a:pt x="465" y="484"/>
                </a:cubicBezTo>
                <a:cubicBezTo>
                  <a:pt x="455" y="482"/>
                  <a:pt x="444" y="484"/>
                  <a:pt x="435" y="489"/>
                </a:cubicBezTo>
                <a:cubicBezTo>
                  <a:pt x="432" y="491"/>
                  <a:pt x="429" y="493"/>
                  <a:pt x="426" y="496"/>
                </a:cubicBezTo>
                <a:cubicBezTo>
                  <a:pt x="417" y="491"/>
                  <a:pt x="406" y="490"/>
                  <a:pt x="396" y="492"/>
                </a:cubicBezTo>
                <a:cubicBezTo>
                  <a:pt x="395" y="492"/>
                  <a:pt x="395" y="493"/>
                  <a:pt x="394" y="493"/>
                </a:cubicBezTo>
                <a:cubicBezTo>
                  <a:pt x="388" y="490"/>
                  <a:pt x="382" y="488"/>
                  <a:pt x="376" y="489"/>
                </a:cubicBezTo>
                <a:cubicBezTo>
                  <a:pt x="350" y="490"/>
                  <a:pt x="324" y="498"/>
                  <a:pt x="311" y="522"/>
                </a:cubicBezTo>
                <a:cubicBezTo>
                  <a:pt x="300" y="543"/>
                  <a:pt x="302" y="567"/>
                  <a:pt x="313" y="587"/>
                </a:cubicBezTo>
                <a:cubicBezTo>
                  <a:pt x="322" y="601"/>
                  <a:pt x="339" y="617"/>
                  <a:pt x="356" y="620"/>
                </a:cubicBezTo>
                <a:cubicBezTo>
                  <a:pt x="371" y="621"/>
                  <a:pt x="385" y="622"/>
                  <a:pt x="397" y="613"/>
                </a:cubicBezTo>
                <a:cubicBezTo>
                  <a:pt x="398" y="613"/>
                  <a:pt x="399" y="612"/>
                  <a:pt x="399" y="611"/>
                </a:cubicBezTo>
                <a:cubicBezTo>
                  <a:pt x="403" y="613"/>
                  <a:pt x="407" y="613"/>
                  <a:pt x="412" y="613"/>
                </a:cubicBezTo>
                <a:cubicBezTo>
                  <a:pt x="424" y="613"/>
                  <a:pt x="436" y="607"/>
                  <a:pt x="443" y="598"/>
                </a:cubicBezTo>
                <a:cubicBezTo>
                  <a:pt x="446" y="601"/>
                  <a:pt x="449" y="604"/>
                  <a:pt x="453" y="607"/>
                </a:cubicBezTo>
                <a:cubicBezTo>
                  <a:pt x="463" y="612"/>
                  <a:pt x="475" y="614"/>
                  <a:pt x="486" y="611"/>
                </a:cubicBezTo>
                <a:cubicBezTo>
                  <a:pt x="500" y="607"/>
                  <a:pt x="513" y="593"/>
                  <a:pt x="516" y="578"/>
                </a:cubicBezTo>
                <a:cubicBezTo>
                  <a:pt x="522" y="581"/>
                  <a:pt x="528" y="583"/>
                  <a:pt x="535" y="583"/>
                </a:cubicBezTo>
                <a:cubicBezTo>
                  <a:pt x="546" y="583"/>
                  <a:pt x="557" y="579"/>
                  <a:pt x="565" y="571"/>
                </a:cubicBezTo>
                <a:cubicBezTo>
                  <a:pt x="577" y="559"/>
                  <a:pt x="581" y="537"/>
                  <a:pt x="573" y="522"/>
                </a:cubicBezTo>
                <a:cubicBezTo>
                  <a:pt x="589" y="529"/>
                  <a:pt x="609" y="525"/>
                  <a:pt x="621" y="513"/>
                </a:cubicBezTo>
                <a:cubicBezTo>
                  <a:pt x="634" y="499"/>
                  <a:pt x="636" y="482"/>
                  <a:pt x="629" y="466"/>
                </a:cubicBezTo>
                <a:cubicBezTo>
                  <a:pt x="641" y="464"/>
                  <a:pt x="653" y="456"/>
                  <a:pt x="659" y="446"/>
                </a:cubicBezTo>
                <a:cubicBezTo>
                  <a:pt x="668" y="431"/>
                  <a:pt x="666" y="414"/>
                  <a:pt x="657" y="401"/>
                </a:cubicBezTo>
                <a:cubicBezTo>
                  <a:pt x="662" y="398"/>
                  <a:pt x="665" y="394"/>
                  <a:pt x="668" y="389"/>
                </a:cubicBezTo>
                <a:cubicBezTo>
                  <a:pt x="676" y="376"/>
                  <a:pt x="675" y="359"/>
                  <a:pt x="668" y="346"/>
                </a:cubicBezTo>
                <a:cubicBezTo>
                  <a:pt x="668" y="346"/>
                  <a:pt x="668" y="346"/>
                  <a:pt x="669" y="346"/>
                </a:cubicBezTo>
                <a:cubicBezTo>
                  <a:pt x="678" y="340"/>
                  <a:pt x="685" y="331"/>
                  <a:pt x="688" y="320"/>
                </a:cubicBezTo>
                <a:cubicBezTo>
                  <a:pt x="691" y="310"/>
                  <a:pt x="690" y="298"/>
                  <a:pt x="684" y="288"/>
                </a:cubicBezTo>
                <a:cubicBezTo>
                  <a:pt x="683" y="287"/>
                  <a:pt x="683" y="286"/>
                  <a:pt x="682" y="285"/>
                </a:cubicBezTo>
                <a:cubicBezTo>
                  <a:pt x="684" y="282"/>
                  <a:pt x="687" y="280"/>
                  <a:pt x="688" y="2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3" name="Freeform 60">
            <a:extLst>
              <a:ext uri="{FF2B5EF4-FFF2-40B4-BE49-F238E27FC236}">
                <a16:creationId xmlns:a16="http://schemas.microsoft.com/office/drawing/2014/main" id="{B354AD82-38D4-47BF-A358-001A36502425}"/>
              </a:ext>
            </a:extLst>
          </p:cNvPr>
          <p:cNvSpPr>
            <a:spLocks/>
          </p:cNvSpPr>
          <p:nvPr/>
        </p:nvSpPr>
        <p:spPr bwMode="auto">
          <a:xfrm>
            <a:off x="5880894" y="4578350"/>
            <a:ext cx="939800" cy="849313"/>
          </a:xfrm>
          <a:custGeom>
            <a:avLst/>
            <a:gdLst>
              <a:gd name="T0" fmla="*/ 413 w 476"/>
              <a:gd name="T1" fmla="*/ 84 h 431"/>
              <a:gd name="T2" fmla="*/ 319 w 476"/>
              <a:gd name="T3" fmla="*/ 96 h 431"/>
              <a:gd name="T4" fmla="*/ 285 w 476"/>
              <a:gd name="T5" fmla="*/ 2 h 431"/>
              <a:gd name="T6" fmla="*/ 227 w 476"/>
              <a:gd name="T7" fmla="*/ 16 h 431"/>
              <a:gd name="T8" fmla="*/ 266 w 476"/>
              <a:gd name="T9" fmla="*/ 255 h 431"/>
              <a:gd name="T10" fmla="*/ 192 w 476"/>
              <a:gd name="T11" fmla="*/ 250 h 431"/>
              <a:gd name="T12" fmla="*/ 125 w 476"/>
              <a:gd name="T13" fmla="*/ 248 h 431"/>
              <a:gd name="T14" fmla="*/ 119 w 476"/>
              <a:gd name="T15" fmla="*/ 259 h 431"/>
              <a:gd name="T16" fmla="*/ 112 w 476"/>
              <a:gd name="T17" fmla="*/ 264 h 431"/>
              <a:gd name="T18" fmla="*/ 110 w 476"/>
              <a:gd name="T19" fmla="*/ 264 h 431"/>
              <a:gd name="T20" fmla="*/ 106 w 476"/>
              <a:gd name="T21" fmla="*/ 255 h 431"/>
              <a:gd name="T22" fmla="*/ 116 w 476"/>
              <a:gd name="T23" fmla="*/ 237 h 431"/>
              <a:gd name="T24" fmla="*/ 65 w 476"/>
              <a:gd name="T25" fmla="*/ 224 h 431"/>
              <a:gd name="T26" fmla="*/ 14 w 476"/>
              <a:gd name="T27" fmla="*/ 370 h 431"/>
              <a:gd name="T28" fmla="*/ 39 w 476"/>
              <a:gd name="T29" fmla="*/ 383 h 431"/>
              <a:gd name="T30" fmla="*/ 67 w 476"/>
              <a:gd name="T31" fmla="*/ 367 h 431"/>
              <a:gd name="T32" fmla="*/ 73 w 476"/>
              <a:gd name="T33" fmla="*/ 331 h 431"/>
              <a:gd name="T34" fmla="*/ 69 w 476"/>
              <a:gd name="T35" fmla="*/ 332 h 431"/>
              <a:gd name="T36" fmla="*/ 53 w 476"/>
              <a:gd name="T37" fmla="*/ 329 h 431"/>
              <a:gd name="T38" fmla="*/ 49 w 476"/>
              <a:gd name="T39" fmla="*/ 320 h 431"/>
              <a:gd name="T40" fmla="*/ 57 w 476"/>
              <a:gd name="T41" fmla="*/ 316 h 431"/>
              <a:gd name="T42" fmla="*/ 82 w 476"/>
              <a:gd name="T43" fmla="*/ 314 h 431"/>
              <a:gd name="T44" fmla="*/ 93 w 476"/>
              <a:gd name="T45" fmla="*/ 293 h 431"/>
              <a:gd name="T46" fmla="*/ 93 w 476"/>
              <a:gd name="T47" fmla="*/ 292 h 431"/>
              <a:gd name="T48" fmla="*/ 93 w 476"/>
              <a:gd name="T49" fmla="*/ 292 h 431"/>
              <a:gd name="T50" fmla="*/ 93 w 476"/>
              <a:gd name="T51" fmla="*/ 291 h 431"/>
              <a:gd name="T52" fmla="*/ 93 w 476"/>
              <a:gd name="T53" fmla="*/ 290 h 431"/>
              <a:gd name="T54" fmla="*/ 93 w 476"/>
              <a:gd name="T55" fmla="*/ 290 h 431"/>
              <a:gd name="T56" fmla="*/ 94 w 476"/>
              <a:gd name="T57" fmla="*/ 289 h 431"/>
              <a:gd name="T58" fmla="*/ 94 w 476"/>
              <a:gd name="T59" fmla="*/ 289 h 431"/>
              <a:gd name="T60" fmla="*/ 94 w 476"/>
              <a:gd name="T61" fmla="*/ 288 h 431"/>
              <a:gd name="T62" fmla="*/ 95 w 476"/>
              <a:gd name="T63" fmla="*/ 288 h 431"/>
              <a:gd name="T64" fmla="*/ 95 w 476"/>
              <a:gd name="T65" fmla="*/ 287 h 431"/>
              <a:gd name="T66" fmla="*/ 96 w 476"/>
              <a:gd name="T67" fmla="*/ 287 h 431"/>
              <a:gd name="T68" fmla="*/ 96 w 476"/>
              <a:gd name="T69" fmla="*/ 286 h 431"/>
              <a:gd name="T70" fmla="*/ 97 w 476"/>
              <a:gd name="T71" fmla="*/ 286 h 431"/>
              <a:gd name="T72" fmla="*/ 97 w 476"/>
              <a:gd name="T73" fmla="*/ 286 h 431"/>
              <a:gd name="T74" fmla="*/ 98 w 476"/>
              <a:gd name="T75" fmla="*/ 286 h 431"/>
              <a:gd name="T76" fmla="*/ 98 w 476"/>
              <a:gd name="T77" fmla="*/ 286 h 431"/>
              <a:gd name="T78" fmla="*/ 99 w 476"/>
              <a:gd name="T79" fmla="*/ 286 h 431"/>
              <a:gd name="T80" fmla="*/ 99 w 476"/>
              <a:gd name="T81" fmla="*/ 286 h 431"/>
              <a:gd name="T82" fmla="*/ 100 w 476"/>
              <a:gd name="T83" fmla="*/ 286 h 431"/>
              <a:gd name="T84" fmla="*/ 100 w 476"/>
              <a:gd name="T85" fmla="*/ 286 h 431"/>
              <a:gd name="T86" fmla="*/ 103 w 476"/>
              <a:gd name="T87" fmla="*/ 287 h 431"/>
              <a:gd name="T88" fmla="*/ 104 w 476"/>
              <a:gd name="T89" fmla="*/ 287 h 431"/>
              <a:gd name="T90" fmla="*/ 104 w 476"/>
              <a:gd name="T91" fmla="*/ 288 h 431"/>
              <a:gd name="T92" fmla="*/ 105 w 476"/>
              <a:gd name="T93" fmla="*/ 288 h 431"/>
              <a:gd name="T94" fmla="*/ 105 w 476"/>
              <a:gd name="T95" fmla="*/ 289 h 431"/>
              <a:gd name="T96" fmla="*/ 106 w 476"/>
              <a:gd name="T97" fmla="*/ 289 h 431"/>
              <a:gd name="T98" fmla="*/ 106 w 476"/>
              <a:gd name="T99" fmla="*/ 290 h 431"/>
              <a:gd name="T100" fmla="*/ 106 w 476"/>
              <a:gd name="T101" fmla="*/ 291 h 431"/>
              <a:gd name="T102" fmla="*/ 106 w 476"/>
              <a:gd name="T103" fmla="*/ 291 h 431"/>
              <a:gd name="T104" fmla="*/ 106 w 476"/>
              <a:gd name="T105" fmla="*/ 291 h 431"/>
              <a:gd name="T106" fmla="*/ 121 w 476"/>
              <a:gd name="T107" fmla="*/ 333 h 431"/>
              <a:gd name="T108" fmla="*/ 220 w 476"/>
              <a:gd name="T109" fmla="*/ 405 h 431"/>
              <a:gd name="T110" fmla="*/ 449 w 476"/>
              <a:gd name="T111" fmla="*/ 275 h 431"/>
              <a:gd name="T112" fmla="*/ 413 w 476"/>
              <a:gd name="T113" fmla="*/ 84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6" h="431">
                <a:moveTo>
                  <a:pt x="413" y="84"/>
                </a:moveTo>
                <a:cubicBezTo>
                  <a:pt x="360" y="61"/>
                  <a:pt x="345" y="105"/>
                  <a:pt x="319" y="96"/>
                </a:cubicBezTo>
                <a:cubicBezTo>
                  <a:pt x="294" y="87"/>
                  <a:pt x="285" y="2"/>
                  <a:pt x="285" y="2"/>
                </a:cubicBezTo>
                <a:cubicBezTo>
                  <a:pt x="259" y="0"/>
                  <a:pt x="227" y="16"/>
                  <a:pt x="227" y="16"/>
                </a:cubicBezTo>
                <a:cubicBezTo>
                  <a:pt x="222" y="118"/>
                  <a:pt x="310" y="143"/>
                  <a:pt x="266" y="255"/>
                </a:cubicBezTo>
                <a:cubicBezTo>
                  <a:pt x="251" y="292"/>
                  <a:pt x="220" y="273"/>
                  <a:pt x="192" y="250"/>
                </a:cubicBezTo>
                <a:cubicBezTo>
                  <a:pt x="170" y="231"/>
                  <a:pt x="137" y="243"/>
                  <a:pt x="125" y="248"/>
                </a:cubicBezTo>
                <a:cubicBezTo>
                  <a:pt x="122" y="251"/>
                  <a:pt x="120" y="255"/>
                  <a:pt x="119" y="259"/>
                </a:cubicBezTo>
                <a:cubicBezTo>
                  <a:pt x="118" y="262"/>
                  <a:pt x="115" y="264"/>
                  <a:pt x="112" y="264"/>
                </a:cubicBezTo>
                <a:cubicBezTo>
                  <a:pt x="112" y="264"/>
                  <a:pt x="111" y="264"/>
                  <a:pt x="110" y="264"/>
                </a:cubicBezTo>
                <a:cubicBezTo>
                  <a:pt x="107" y="263"/>
                  <a:pt x="105" y="259"/>
                  <a:pt x="106" y="255"/>
                </a:cubicBezTo>
                <a:cubicBezTo>
                  <a:pt x="108" y="248"/>
                  <a:pt x="112" y="242"/>
                  <a:pt x="116" y="237"/>
                </a:cubicBezTo>
                <a:cubicBezTo>
                  <a:pt x="110" y="224"/>
                  <a:pt x="96" y="210"/>
                  <a:pt x="65" y="224"/>
                </a:cubicBezTo>
                <a:cubicBezTo>
                  <a:pt x="0" y="255"/>
                  <a:pt x="14" y="370"/>
                  <a:pt x="14" y="370"/>
                </a:cubicBezTo>
                <a:cubicBezTo>
                  <a:pt x="14" y="370"/>
                  <a:pt x="29" y="373"/>
                  <a:pt x="39" y="383"/>
                </a:cubicBezTo>
                <a:cubicBezTo>
                  <a:pt x="48" y="371"/>
                  <a:pt x="67" y="367"/>
                  <a:pt x="67" y="367"/>
                </a:cubicBezTo>
                <a:cubicBezTo>
                  <a:pt x="67" y="367"/>
                  <a:pt x="66" y="353"/>
                  <a:pt x="73" y="331"/>
                </a:cubicBezTo>
                <a:cubicBezTo>
                  <a:pt x="71" y="332"/>
                  <a:pt x="70" y="332"/>
                  <a:pt x="69" y="332"/>
                </a:cubicBezTo>
                <a:cubicBezTo>
                  <a:pt x="63" y="332"/>
                  <a:pt x="58" y="331"/>
                  <a:pt x="53" y="329"/>
                </a:cubicBezTo>
                <a:cubicBezTo>
                  <a:pt x="49" y="327"/>
                  <a:pt x="47" y="323"/>
                  <a:pt x="49" y="320"/>
                </a:cubicBezTo>
                <a:cubicBezTo>
                  <a:pt x="50" y="316"/>
                  <a:pt x="54" y="314"/>
                  <a:pt x="57" y="316"/>
                </a:cubicBezTo>
                <a:cubicBezTo>
                  <a:pt x="69" y="320"/>
                  <a:pt x="77" y="317"/>
                  <a:pt x="82" y="314"/>
                </a:cubicBezTo>
                <a:cubicBezTo>
                  <a:pt x="89" y="309"/>
                  <a:pt x="93" y="301"/>
                  <a:pt x="93" y="293"/>
                </a:cubicBezTo>
                <a:cubicBezTo>
                  <a:pt x="93" y="292"/>
                  <a:pt x="93" y="292"/>
                  <a:pt x="93" y="292"/>
                </a:cubicBezTo>
                <a:cubicBezTo>
                  <a:pt x="93" y="292"/>
                  <a:pt x="93" y="292"/>
                  <a:pt x="93" y="292"/>
                </a:cubicBezTo>
                <a:cubicBezTo>
                  <a:pt x="93" y="291"/>
                  <a:pt x="93" y="291"/>
                  <a:pt x="93" y="291"/>
                </a:cubicBezTo>
                <a:cubicBezTo>
                  <a:pt x="93" y="290"/>
                  <a:pt x="93" y="290"/>
                  <a:pt x="93" y="290"/>
                </a:cubicBezTo>
                <a:cubicBezTo>
                  <a:pt x="93" y="290"/>
                  <a:pt x="93" y="290"/>
                  <a:pt x="93" y="290"/>
                </a:cubicBezTo>
                <a:cubicBezTo>
                  <a:pt x="94" y="289"/>
                  <a:pt x="94" y="289"/>
                  <a:pt x="94" y="289"/>
                </a:cubicBezTo>
                <a:cubicBezTo>
                  <a:pt x="94" y="289"/>
                  <a:pt x="94" y="289"/>
                  <a:pt x="94" y="289"/>
                </a:cubicBezTo>
                <a:cubicBezTo>
                  <a:pt x="94" y="288"/>
                  <a:pt x="94" y="288"/>
                  <a:pt x="94" y="288"/>
                </a:cubicBezTo>
                <a:cubicBezTo>
                  <a:pt x="95" y="288"/>
                  <a:pt x="95" y="288"/>
                  <a:pt x="95" y="288"/>
                </a:cubicBezTo>
                <a:cubicBezTo>
                  <a:pt x="95" y="287"/>
                  <a:pt x="95" y="287"/>
                  <a:pt x="95" y="287"/>
                </a:cubicBezTo>
                <a:cubicBezTo>
                  <a:pt x="96" y="287"/>
                  <a:pt x="96" y="287"/>
                  <a:pt x="96" y="287"/>
                </a:cubicBezTo>
                <a:cubicBezTo>
                  <a:pt x="96" y="286"/>
                  <a:pt x="96" y="286"/>
                  <a:pt x="96" y="286"/>
                </a:cubicBezTo>
                <a:cubicBezTo>
                  <a:pt x="97" y="286"/>
                  <a:pt x="97" y="286"/>
                  <a:pt x="97" y="286"/>
                </a:cubicBezTo>
                <a:cubicBezTo>
                  <a:pt x="97" y="286"/>
                  <a:pt x="97" y="286"/>
                  <a:pt x="97" y="286"/>
                </a:cubicBezTo>
                <a:cubicBezTo>
                  <a:pt x="98" y="286"/>
                  <a:pt x="98" y="286"/>
                  <a:pt x="98" y="286"/>
                </a:cubicBezTo>
                <a:cubicBezTo>
                  <a:pt x="98" y="286"/>
                  <a:pt x="98" y="286"/>
                  <a:pt x="98" y="286"/>
                </a:cubicBezTo>
                <a:cubicBezTo>
                  <a:pt x="99" y="286"/>
                  <a:pt x="99" y="286"/>
                  <a:pt x="99" y="286"/>
                </a:cubicBezTo>
                <a:cubicBezTo>
                  <a:pt x="99" y="286"/>
                  <a:pt x="99" y="286"/>
                  <a:pt x="99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1" y="286"/>
                  <a:pt x="102" y="286"/>
                  <a:pt x="103" y="287"/>
                </a:cubicBezTo>
                <a:cubicBezTo>
                  <a:pt x="104" y="287"/>
                  <a:pt x="104" y="287"/>
                  <a:pt x="104" y="287"/>
                </a:cubicBezTo>
                <a:cubicBezTo>
                  <a:pt x="104" y="288"/>
                  <a:pt x="104" y="288"/>
                  <a:pt x="104" y="288"/>
                </a:cubicBezTo>
                <a:cubicBezTo>
                  <a:pt x="105" y="288"/>
                  <a:pt x="105" y="288"/>
                  <a:pt x="105" y="288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06" y="289"/>
                  <a:pt x="106" y="289"/>
                  <a:pt x="106" y="289"/>
                </a:cubicBezTo>
                <a:cubicBezTo>
                  <a:pt x="106" y="290"/>
                  <a:pt x="106" y="290"/>
                  <a:pt x="106" y="290"/>
                </a:cubicBezTo>
                <a:cubicBezTo>
                  <a:pt x="106" y="291"/>
                  <a:pt x="106" y="291"/>
                  <a:pt x="106" y="291"/>
                </a:cubicBezTo>
                <a:cubicBezTo>
                  <a:pt x="106" y="291"/>
                  <a:pt x="106" y="291"/>
                  <a:pt x="106" y="291"/>
                </a:cubicBezTo>
                <a:cubicBezTo>
                  <a:pt x="106" y="291"/>
                  <a:pt x="106" y="291"/>
                  <a:pt x="106" y="291"/>
                </a:cubicBezTo>
                <a:cubicBezTo>
                  <a:pt x="106" y="291"/>
                  <a:pt x="110" y="311"/>
                  <a:pt x="121" y="333"/>
                </a:cubicBezTo>
                <a:cubicBezTo>
                  <a:pt x="137" y="356"/>
                  <a:pt x="159" y="390"/>
                  <a:pt x="220" y="405"/>
                </a:cubicBezTo>
                <a:cubicBezTo>
                  <a:pt x="324" y="431"/>
                  <a:pt x="408" y="370"/>
                  <a:pt x="449" y="275"/>
                </a:cubicBezTo>
                <a:cubicBezTo>
                  <a:pt x="476" y="216"/>
                  <a:pt x="467" y="108"/>
                  <a:pt x="413" y="8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F735712F-27DE-4C61-803D-939C018059B6}"/>
              </a:ext>
            </a:extLst>
          </p:cNvPr>
          <p:cNvGrpSpPr/>
          <p:nvPr/>
        </p:nvGrpSpPr>
        <p:grpSpPr>
          <a:xfrm>
            <a:off x="5615781" y="1627188"/>
            <a:ext cx="855663" cy="768350"/>
            <a:chOff x="5615781" y="1627188"/>
            <a:chExt cx="855663" cy="76835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41" name="Freeform 61">
              <a:extLst>
                <a:ext uri="{FF2B5EF4-FFF2-40B4-BE49-F238E27FC236}">
                  <a16:creationId xmlns:a16="http://schemas.microsoft.com/office/drawing/2014/main" id="{56376EBC-AA25-473E-8907-52540EB0D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19" y="2151063"/>
              <a:ext cx="95250" cy="46038"/>
            </a:xfrm>
            <a:custGeom>
              <a:avLst/>
              <a:gdLst>
                <a:gd name="T0" fmla="*/ 39 w 48"/>
                <a:gd name="T1" fmla="*/ 0 h 24"/>
                <a:gd name="T2" fmla="*/ 0 w 48"/>
                <a:gd name="T3" fmla="*/ 15 h 24"/>
                <a:gd name="T4" fmla="*/ 24 w 48"/>
                <a:gd name="T5" fmla="*/ 24 h 24"/>
                <a:gd name="T6" fmla="*/ 48 w 48"/>
                <a:gd name="T7" fmla="*/ 12 h 24"/>
                <a:gd name="T8" fmla="*/ 39 w 4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4">
                  <a:moveTo>
                    <a:pt x="39" y="0"/>
                  </a:moveTo>
                  <a:cubicBezTo>
                    <a:pt x="25" y="5"/>
                    <a:pt x="12" y="11"/>
                    <a:pt x="0" y="15"/>
                  </a:cubicBezTo>
                  <a:cubicBezTo>
                    <a:pt x="7" y="18"/>
                    <a:pt x="16" y="20"/>
                    <a:pt x="24" y="24"/>
                  </a:cubicBezTo>
                  <a:cubicBezTo>
                    <a:pt x="35" y="20"/>
                    <a:pt x="43" y="15"/>
                    <a:pt x="48" y="12"/>
                  </a:cubicBezTo>
                  <a:cubicBezTo>
                    <a:pt x="44" y="7"/>
                    <a:pt x="41" y="3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62">
              <a:extLst>
                <a:ext uri="{FF2B5EF4-FFF2-40B4-BE49-F238E27FC236}">
                  <a16:creationId xmlns:a16="http://schemas.microsoft.com/office/drawing/2014/main" id="{151DBD52-69F5-4B7F-8A0D-C7610F00D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5781" y="1627188"/>
              <a:ext cx="855663" cy="577850"/>
            </a:xfrm>
            <a:custGeom>
              <a:avLst/>
              <a:gdLst>
                <a:gd name="T0" fmla="*/ 410 w 433"/>
                <a:gd name="T1" fmla="*/ 228 h 293"/>
                <a:gd name="T2" fmla="*/ 392 w 433"/>
                <a:gd name="T3" fmla="*/ 129 h 293"/>
                <a:gd name="T4" fmla="*/ 399 w 433"/>
                <a:gd name="T5" fmla="*/ 96 h 293"/>
                <a:gd name="T6" fmla="*/ 319 w 433"/>
                <a:gd name="T7" fmla="*/ 61 h 293"/>
                <a:gd name="T8" fmla="*/ 313 w 433"/>
                <a:gd name="T9" fmla="*/ 15 h 293"/>
                <a:gd name="T10" fmla="*/ 259 w 433"/>
                <a:gd name="T11" fmla="*/ 10 h 293"/>
                <a:gd name="T12" fmla="*/ 241 w 433"/>
                <a:gd name="T13" fmla="*/ 1 h 293"/>
                <a:gd name="T14" fmla="*/ 244 w 433"/>
                <a:gd name="T15" fmla="*/ 60 h 293"/>
                <a:gd name="T16" fmla="*/ 187 w 433"/>
                <a:gd name="T17" fmla="*/ 117 h 293"/>
                <a:gd name="T18" fmla="*/ 178 w 433"/>
                <a:gd name="T19" fmla="*/ 89 h 293"/>
                <a:gd name="T20" fmla="*/ 138 w 433"/>
                <a:gd name="T21" fmla="*/ 105 h 293"/>
                <a:gd name="T22" fmla="*/ 190 w 433"/>
                <a:gd name="T23" fmla="*/ 45 h 293"/>
                <a:gd name="T24" fmla="*/ 191 w 433"/>
                <a:gd name="T25" fmla="*/ 45 h 293"/>
                <a:gd name="T26" fmla="*/ 137 w 433"/>
                <a:gd name="T27" fmla="*/ 61 h 293"/>
                <a:gd name="T28" fmla="*/ 156 w 433"/>
                <a:gd name="T29" fmla="*/ 26 h 293"/>
                <a:gd name="T30" fmla="*/ 107 w 433"/>
                <a:gd name="T31" fmla="*/ 108 h 293"/>
                <a:gd name="T32" fmla="*/ 78 w 433"/>
                <a:gd name="T33" fmla="*/ 77 h 293"/>
                <a:gd name="T34" fmla="*/ 54 w 433"/>
                <a:gd name="T35" fmla="*/ 111 h 293"/>
                <a:gd name="T36" fmla="*/ 46 w 433"/>
                <a:gd name="T37" fmla="*/ 129 h 293"/>
                <a:gd name="T38" fmla="*/ 13 w 433"/>
                <a:gd name="T39" fmla="*/ 117 h 293"/>
                <a:gd name="T40" fmla="*/ 30 w 433"/>
                <a:gd name="T41" fmla="*/ 189 h 293"/>
                <a:gd name="T42" fmla="*/ 67 w 433"/>
                <a:gd name="T43" fmla="*/ 186 h 293"/>
                <a:gd name="T44" fmla="*/ 43 w 433"/>
                <a:gd name="T45" fmla="*/ 150 h 293"/>
                <a:gd name="T46" fmla="*/ 103 w 433"/>
                <a:gd name="T47" fmla="*/ 141 h 293"/>
                <a:gd name="T48" fmla="*/ 91 w 433"/>
                <a:gd name="T49" fmla="*/ 184 h 293"/>
                <a:gd name="T50" fmla="*/ 78 w 433"/>
                <a:gd name="T51" fmla="*/ 232 h 293"/>
                <a:gd name="T52" fmla="*/ 137 w 433"/>
                <a:gd name="T53" fmla="*/ 205 h 293"/>
                <a:gd name="T54" fmla="*/ 170 w 433"/>
                <a:gd name="T55" fmla="*/ 152 h 293"/>
                <a:gd name="T56" fmla="*/ 170 w 433"/>
                <a:gd name="T57" fmla="*/ 202 h 293"/>
                <a:gd name="T58" fmla="*/ 204 w 433"/>
                <a:gd name="T59" fmla="*/ 121 h 293"/>
                <a:gd name="T60" fmla="*/ 230 w 433"/>
                <a:gd name="T61" fmla="*/ 151 h 293"/>
                <a:gd name="T62" fmla="*/ 238 w 433"/>
                <a:gd name="T63" fmla="*/ 179 h 293"/>
                <a:gd name="T64" fmla="*/ 172 w 433"/>
                <a:gd name="T65" fmla="*/ 214 h 293"/>
                <a:gd name="T66" fmla="*/ 209 w 433"/>
                <a:gd name="T67" fmla="*/ 275 h 293"/>
                <a:gd name="T68" fmla="*/ 378 w 433"/>
                <a:gd name="T69" fmla="*/ 118 h 293"/>
                <a:gd name="T70" fmla="*/ 409 w 433"/>
                <a:gd name="T71" fmla="*/ 140 h 293"/>
                <a:gd name="T72" fmla="*/ 355 w 433"/>
                <a:gd name="T73" fmla="*/ 214 h 293"/>
                <a:gd name="T74" fmla="*/ 357 w 433"/>
                <a:gd name="T75" fmla="*/ 148 h 293"/>
                <a:gd name="T76" fmla="*/ 239 w 433"/>
                <a:gd name="T77" fmla="*/ 95 h 293"/>
                <a:gd name="T78" fmla="*/ 295 w 433"/>
                <a:gd name="T79" fmla="*/ 73 h 293"/>
                <a:gd name="T80" fmla="*/ 303 w 433"/>
                <a:gd name="T81" fmla="*/ 65 h 293"/>
                <a:gd name="T82" fmla="*/ 349 w 433"/>
                <a:gd name="T83" fmla="*/ 79 h 293"/>
                <a:gd name="T84" fmla="*/ 161 w 433"/>
                <a:gd name="T85" fmla="*/ 258 h 293"/>
                <a:gd name="T86" fmla="*/ 292 w 433"/>
                <a:gd name="T87" fmla="*/ 206 h 293"/>
                <a:gd name="T88" fmla="*/ 324 w 433"/>
                <a:gd name="T89" fmla="*/ 119 h 293"/>
                <a:gd name="T90" fmla="*/ 316 w 433"/>
                <a:gd name="T91" fmla="*/ 159 h 293"/>
                <a:gd name="T92" fmla="*/ 333 w 433"/>
                <a:gd name="T93" fmla="*/ 167 h 293"/>
                <a:gd name="T94" fmla="*/ 315 w 433"/>
                <a:gd name="T95" fmla="*/ 193 h 293"/>
                <a:gd name="T96" fmla="*/ 165 w 433"/>
                <a:gd name="T97" fmla="*/ 256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3" h="293">
                  <a:moveTo>
                    <a:pt x="269" y="252"/>
                  </a:moveTo>
                  <a:cubicBezTo>
                    <a:pt x="269" y="252"/>
                    <a:pt x="269" y="252"/>
                    <a:pt x="269" y="252"/>
                  </a:cubicBezTo>
                  <a:cubicBezTo>
                    <a:pt x="275" y="249"/>
                    <a:pt x="281" y="246"/>
                    <a:pt x="288" y="244"/>
                  </a:cubicBezTo>
                  <a:cubicBezTo>
                    <a:pt x="335" y="224"/>
                    <a:pt x="390" y="226"/>
                    <a:pt x="410" y="228"/>
                  </a:cubicBezTo>
                  <a:cubicBezTo>
                    <a:pt x="421" y="221"/>
                    <a:pt x="433" y="205"/>
                    <a:pt x="431" y="163"/>
                  </a:cubicBezTo>
                  <a:cubicBezTo>
                    <a:pt x="430" y="144"/>
                    <a:pt x="425" y="121"/>
                    <a:pt x="414" y="98"/>
                  </a:cubicBezTo>
                  <a:cubicBezTo>
                    <a:pt x="412" y="101"/>
                    <a:pt x="410" y="103"/>
                    <a:pt x="408" y="105"/>
                  </a:cubicBezTo>
                  <a:cubicBezTo>
                    <a:pt x="402" y="111"/>
                    <a:pt x="395" y="118"/>
                    <a:pt x="392" y="129"/>
                  </a:cubicBezTo>
                  <a:cubicBezTo>
                    <a:pt x="391" y="132"/>
                    <a:pt x="388" y="134"/>
                    <a:pt x="386" y="134"/>
                  </a:cubicBezTo>
                  <a:cubicBezTo>
                    <a:pt x="385" y="134"/>
                    <a:pt x="385" y="134"/>
                    <a:pt x="384" y="133"/>
                  </a:cubicBezTo>
                  <a:cubicBezTo>
                    <a:pt x="381" y="132"/>
                    <a:pt x="379" y="129"/>
                    <a:pt x="380" y="126"/>
                  </a:cubicBezTo>
                  <a:cubicBezTo>
                    <a:pt x="384" y="112"/>
                    <a:pt x="392" y="104"/>
                    <a:pt x="399" y="96"/>
                  </a:cubicBezTo>
                  <a:cubicBezTo>
                    <a:pt x="403" y="93"/>
                    <a:pt x="405" y="90"/>
                    <a:pt x="408" y="87"/>
                  </a:cubicBezTo>
                  <a:cubicBezTo>
                    <a:pt x="394" y="66"/>
                    <a:pt x="374" y="45"/>
                    <a:pt x="345" y="29"/>
                  </a:cubicBezTo>
                  <a:cubicBezTo>
                    <a:pt x="336" y="37"/>
                    <a:pt x="329" y="47"/>
                    <a:pt x="324" y="58"/>
                  </a:cubicBezTo>
                  <a:cubicBezTo>
                    <a:pt x="323" y="60"/>
                    <a:pt x="321" y="61"/>
                    <a:pt x="319" y="61"/>
                  </a:cubicBezTo>
                  <a:cubicBezTo>
                    <a:pt x="318" y="61"/>
                    <a:pt x="317" y="61"/>
                    <a:pt x="316" y="61"/>
                  </a:cubicBezTo>
                  <a:cubicBezTo>
                    <a:pt x="313" y="59"/>
                    <a:pt x="312" y="56"/>
                    <a:pt x="313" y="53"/>
                  </a:cubicBezTo>
                  <a:cubicBezTo>
                    <a:pt x="318" y="42"/>
                    <a:pt x="325" y="32"/>
                    <a:pt x="333" y="23"/>
                  </a:cubicBezTo>
                  <a:cubicBezTo>
                    <a:pt x="327" y="20"/>
                    <a:pt x="320" y="18"/>
                    <a:pt x="313" y="15"/>
                  </a:cubicBezTo>
                  <a:cubicBezTo>
                    <a:pt x="312" y="16"/>
                    <a:pt x="312" y="16"/>
                    <a:pt x="311" y="16"/>
                  </a:cubicBezTo>
                  <a:cubicBezTo>
                    <a:pt x="302" y="22"/>
                    <a:pt x="292" y="25"/>
                    <a:pt x="282" y="25"/>
                  </a:cubicBezTo>
                  <a:cubicBezTo>
                    <a:pt x="274" y="25"/>
                    <a:pt x="267" y="23"/>
                    <a:pt x="261" y="19"/>
                  </a:cubicBezTo>
                  <a:cubicBezTo>
                    <a:pt x="258" y="17"/>
                    <a:pt x="257" y="13"/>
                    <a:pt x="259" y="10"/>
                  </a:cubicBezTo>
                  <a:cubicBezTo>
                    <a:pt x="261" y="8"/>
                    <a:pt x="265" y="7"/>
                    <a:pt x="268" y="9"/>
                  </a:cubicBezTo>
                  <a:cubicBezTo>
                    <a:pt x="275" y="14"/>
                    <a:pt x="286" y="14"/>
                    <a:pt x="297" y="10"/>
                  </a:cubicBezTo>
                  <a:cubicBezTo>
                    <a:pt x="280" y="6"/>
                    <a:pt x="262" y="3"/>
                    <a:pt x="242" y="1"/>
                  </a:cubicBezTo>
                  <a:cubicBezTo>
                    <a:pt x="242" y="1"/>
                    <a:pt x="241" y="1"/>
                    <a:pt x="241" y="1"/>
                  </a:cubicBezTo>
                  <a:cubicBezTo>
                    <a:pt x="238" y="21"/>
                    <a:pt x="223" y="39"/>
                    <a:pt x="205" y="51"/>
                  </a:cubicBezTo>
                  <a:cubicBezTo>
                    <a:pt x="214" y="55"/>
                    <a:pt x="227" y="58"/>
                    <a:pt x="237" y="50"/>
                  </a:cubicBezTo>
                  <a:cubicBezTo>
                    <a:pt x="240" y="48"/>
                    <a:pt x="244" y="49"/>
                    <a:pt x="246" y="52"/>
                  </a:cubicBezTo>
                  <a:cubicBezTo>
                    <a:pt x="248" y="54"/>
                    <a:pt x="247" y="58"/>
                    <a:pt x="244" y="60"/>
                  </a:cubicBezTo>
                  <a:cubicBezTo>
                    <a:pt x="238" y="65"/>
                    <a:pt x="230" y="67"/>
                    <a:pt x="222" y="67"/>
                  </a:cubicBezTo>
                  <a:cubicBezTo>
                    <a:pt x="213" y="67"/>
                    <a:pt x="203" y="64"/>
                    <a:pt x="193" y="59"/>
                  </a:cubicBezTo>
                  <a:cubicBezTo>
                    <a:pt x="188" y="66"/>
                    <a:pt x="188" y="74"/>
                    <a:pt x="190" y="86"/>
                  </a:cubicBezTo>
                  <a:cubicBezTo>
                    <a:pt x="190" y="96"/>
                    <a:pt x="192" y="107"/>
                    <a:pt x="187" y="117"/>
                  </a:cubicBezTo>
                  <a:cubicBezTo>
                    <a:pt x="186" y="119"/>
                    <a:pt x="184" y="121"/>
                    <a:pt x="181" y="121"/>
                  </a:cubicBezTo>
                  <a:cubicBezTo>
                    <a:pt x="180" y="121"/>
                    <a:pt x="180" y="121"/>
                    <a:pt x="179" y="120"/>
                  </a:cubicBezTo>
                  <a:cubicBezTo>
                    <a:pt x="176" y="119"/>
                    <a:pt x="174" y="115"/>
                    <a:pt x="176" y="112"/>
                  </a:cubicBezTo>
                  <a:cubicBezTo>
                    <a:pt x="179" y="105"/>
                    <a:pt x="179" y="97"/>
                    <a:pt x="178" y="89"/>
                  </a:cubicBezTo>
                  <a:cubicBezTo>
                    <a:pt x="171" y="85"/>
                    <a:pt x="163" y="82"/>
                    <a:pt x="156" y="85"/>
                  </a:cubicBezTo>
                  <a:cubicBezTo>
                    <a:pt x="151" y="87"/>
                    <a:pt x="148" y="93"/>
                    <a:pt x="146" y="101"/>
                  </a:cubicBezTo>
                  <a:cubicBezTo>
                    <a:pt x="145" y="103"/>
                    <a:pt x="143" y="105"/>
                    <a:pt x="140" y="105"/>
                  </a:cubicBezTo>
                  <a:cubicBezTo>
                    <a:pt x="139" y="105"/>
                    <a:pt x="139" y="105"/>
                    <a:pt x="138" y="105"/>
                  </a:cubicBezTo>
                  <a:cubicBezTo>
                    <a:pt x="135" y="104"/>
                    <a:pt x="133" y="101"/>
                    <a:pt x="134" y="98"/>
                  </a:cubicBezTo>
                  <a:cubicBezTo>
                    <a:pt x="137" y="86"/>
                    <a:pt x="143" y="78"/>
                    <a:pt x="151" y="74"/>
                  </a:cubicBezTo>
                  <a:cubicBezTo>
                    <a:pt x="159" y="71"/>
                    <a:pt x="167" y="71"/>
                    <a:pt x="177" y="75"/>
                  </a:cubicBezTo>
                  <a:cubicBezTo>
                    <a:pt x="177" y="64"/>
                    <a:pt x="179" y="54"/>
                    <a:pt x="190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211" y="35"/>
                    <a:pt x="226" y="19"/>
                    <a:pt x="229" y="0"/>
                  </a:cubicBezTo>
                  <a:cubicBezTo>
                    <a:pt x="217" y="0"/>
                    <a:pt x="205" y="0"/>
                    <a:pt x="194" y="1"/>
                  </a:cubicBezTo>
                  <a:cubicBezTo>
                    <a:pt x="190" y="17"/>
                    <a:pt x="176" y="27"/>
                    <a:pt x="163" y="36"/>
                  </a:cubicBezTo>
                  <a:cubicBezTo>
                    <a:pt x="153" y="44"/>
                    <a:pt x="143" y="51"/>
                    <a:pt x="137" y="61"/>
                  </a:cubicBezTo>
                  <a:cubicBezTo>
                    <a:pt x="136" y="63"/>
                    <a:pt x="134" y="64"/>
                    <a:pt x="132" y="64"/>
                  </a:cubicBezTo>
                  <a:cubicBezTo>
                    <a:pt x="131" y="64"/>
                    <a:pt x="130" y="64"/>
                    <a:pt x="129" y="63"/>
                  </a:cubicBezTo>
                  <a:cubicBezTo>
                    <a:pt x="126" y="61"/>
                    <a:pt x="125" y="58"/>
                    <a:pt x="127" y="55"/>
                  </a:cubicBezTo>
                  <a:cubicBezTo>
                    <a:pt x="134" y="43"/>
                    <a:pt x="145" y="34"/>
                    <a:pt x="156" y="26"/>
                  </a:cubicBezTo>
                  <a:cubicBezTo>
                    <a:pt x="167" y="19"/>
                    <a:pt x="176" y="12"/>
                    <a:pt x="181" y="2"/>
                  </a:cubicBezTo>
                  <a:cubicBezTo>
                    <a:pt x="149" y="6"/>
                    <a:pt x="122" y="16"/>
                    <a:pt x="99" y="28"/>
                  </a:cubicBezTo>
                  <a:cubicBezTo>
                    <a:pt x="104" y="45"/>
                    <a:pt x="96" y="57"/>
                    <a:pt x="86" y="68"/>
                  </a:cubicBezTo>
                  <a:cubicBezTo>
                    <a:pt x="103" y="77"/>
                    <a:pt x="111" y="91"/>
                    <a:pt x="107" y="108"/>
                  </a:cubicBezTo>
                  <a:cubicBezTo>
                    <a:pt x="106" y="111"/>
                    <a:pt x="104" y="113"/>
                    <a:pt x="101" y="113"/>
                  </a:cubicBezTo>
                  <a:cubicBezTo>
                    <a:pt x="101" y="113"/>
                    <a:pt x="100" y="113"/>
                    <a:pt x="100" y="113"/>
                  </a:cubicBezTo>
                  <a:cubicBezTo>
                    <a:pt x="97" y="112"/>
                    <a:pt x="94" y="109"/>
                    <a:pt x="95" y="106"/>
                  </a:cubicBezTo>
                  <a:cubicBezTo>
                    <a:pt x="98" y="93"/>
                    <a:pt x="92" y="83"/>
                    <a:pt x="78" y="77"/>
                  </a:cubicBezTo>
                  <a:cubicBezTo>
                    <a:pt x="67" y="88"/>
                    <a:pt x="62" y="97"/>
                    <a:pt x="65" y="108"/>
                  </a:cubicBezTo>
                  <a:cubicBezTo>
                    <a:pt x="66" y="111"/>
                    <a:pt x="65" y="114"/>
                    <a:pt x="61" y="115"/>
                  </a:cubicBezTo>
                  <a:cubicBezTo>
                    <a:pt x="61" y="115"/>
                    <a:pt x="60" y="116"/>
                    <a:pt x="60" y="116"/>
                  </a:cubicBezTo>
                  <a:cubicBezTo>
                    <a:pt x="57" y="116"/>
                    <a:pt x="55" y="114"/>
                    <a:pt x="54" y="111"/>
                  </a:cubicBezTo>
                  <a:cubicBezTo>
                    <a:pt x="47" y="92"/>
                    <a:pt x="60" y="78"/>
                    <a:pt x="72" y="66"/>
                  </a:cubicBezTo>
                  <a:cubicBezTo>
                    <a:pt x="83" y="54"/>
                    <a:pt x="90" y="46"/>
                    <a:pt x="88" y="35"/>
                  </a:cubicBezTo>
                  <a:cubicBezTo>
                    <a:pt x="55" y="55"/>
                    <a:pt x="32" y="82"/>
                    <a:pt x="18" y="107"/>
                  </a:cubicBezTo>
                  <a:cubicBezTo>
                    <a:pt x="29" y="112"/>
                    <a:pt x="39" y="119"/>
                    <a:pt x="46" y="129"/>
                  </a:cubicBezTo>
                  <a:cubicBezTo>
                    <a:pt x="48" y="132"/>
                    <a:pt x="48" y="136"/>
                    <a:pt x="45" y="138"/>
                  </a:cubicBezTo>
                  <a:cubicBezTo>
                    <a:pt x="44" y="138"/>
                    <a:pt x="43" y="139"/>
                    <a:pt x="41" y="139"/>
                  </a:cubicBezTo>
                  <a:cubicBezTo>
                    <a:pt x="40" y="139"/>
                    <a:pt x="38" y="138"/>
                    <a:pt x="37" y="136"/>
                  </a:cubicBezTo>
                  <a:cubicBezTo>
                    <a:pt x="30" y="128"/>
                    <a:pt x="22" y="121"/>
                    <a:pt x="13" y="117"/>
                  </a:cubicBezTo>
                  <a:cubicBezTo>
                    <a:pt x="9" y="126"/>
                    <a:pt x="6" y="134"/>
                    <a:pt x="5" y="142"/>
                  </a:cubicBezTo>
                  <a:cubicBezTo>
                    <a:pt x="0" y="166"/>
                    <a:pt x="2" y="189"/>
                    <a:pt x="16" y="206"/>
                  </a:cubicBezTo>
                  <a:cubicBezTo>
                    <a:pt x="19" y="202"/>
                    <a:pt x="22" y="198"/>
                    <a:pt x="23" y="193"/>
                  </a:cubicBezTo>
                  <a:cubicBezTo>
                    <a:pt x="24" y="190"/>
                    <a:pt x="27" y="188"/>
                    <a:pt x="30" y="189"/>
                  </a:cubicBezTo>
                  <a:cubicBezTo>
                    <a:pt x="33" y="190"/>
                    <a:pt x="35" y="193"/>
                    <a:pt x="34" y="197"/>
                  </a:cubicBezTo>
                  <a:cubicBezTo>
                    <a:pt x="33" y="203"/>
                    <a:pt x="29" y="209"/>
                    <a:pt x="24" y="214"/>
                  </a:cubicBezTo>
                  <a:cubicBezTo>
                    <a:pt x="34" y="222"/>
                    <a:pt x="46" y="227"/>
                    <a:pt x="62" y="230"/>
                  </a:cubicBezTo>
                  <a:cubicBezTo>
                    <a:pt x="58" y="221"/>
                    <a:pt x="57" y="207"/>
                    <a:pt x="67" y="186"/>
                  </a:cubicBezTo>
                  <a:cubicBezTo>
                    <a:pt x="70" y="180"/>
                    <a:pt x="72" y="173"/>
                    <a:pt x="69" y="168"/>
                  </a:cubicBezTo>
                  <a:cubicBezTo>
                    <a:pt x="65" y="161"/>
                    <a:pt x="50" y="161"/>
                    <a:pt x="45" y="162"/>
                  </a:cubicBezTo>
                  <a:cubicBezTo>
                    <a:pt x="41" y="162"/>
                    <a:pt x="38" y="160"/>
                    <a:pt x="38" y="157"/>
                  </a:cubicBezTo>
                  <a:cubicBezTo>
                    <a:pt x="38" y="153"/>
                    <a:pt x="40" y="150"/>
                    <a:pt x="43" y="150"/>
                  </a:cubicBezTo>
                  <a:cubicBezTo>
                    <a:pt x="46" y="150"/>
                    <a:pt x="70" y="148"/>
                    <a:pt x="79" y="161"/>
                  </a:cubicBezTo>
                  <a:cubicBezTo>
                    <a:pt x="81" y="164"/>
                    <a:pt x="82" y="168"/>
                    <a:pt x="83" y="171"/>
                  </a:cubicBezTo>
                  <a:cubicBezTo>
                    <a:pt x="94" y="173"/>
                    <a:pt x="102" y="172"/>
                    <a:pt x="105" y="167"/>
                  </a:cubicBezTo>
                  <a:cubicBezTo>
                    <a:pt x="110" y="161"/>
                    <a:pt x="109" y="152"/>
                    <a:pt x="103" y="141"/>
                  </a:cubicBezTo>
                  <a:cubicBezTo>
                    <a:pt x="102" y="138"/>
                    <a:pt x="103" y="134"/>
                    <a:pt x="106" y="133"/>
                  </a:cubicBezTo>
                  <a:cubicBezTo>
                    <a:pt x="109" y="131"/>
                    <a:pt x="113" y="132"/>
                    <a:pt x="114" y="135"/>
                  </a:cubicBezTo>
                  <a:cubicBezTo>
                    <a:pt x="122" y="151"/>
                    <a:pt x="122" y="165"/>
                    <a:pt x="115" y="174"/>
                  </a:cubicBezTo>
                  <a:cubicBezTo>
                    <a:pt x="112" y="178"/>
                    <a:pt x="105" y="184"/>
                    <a:pt x="91" y="184"/>
                  </a:cubicBezTo>
                  <a:cubicBezTo>
                    <a:pt x="88" y="184"/>
                    <a:pt x="84" y="184"/>
                    <a:pt x="81" y="183"/>
                  </a:cubicBezTo>
                  <a:cubicBezTo>
                    <a:pt x="80" y="186"/>
                    <a:pt x="79" y="188"/>
                    <a:pt x="78" y="191"/>
                  </a:cubicBezTo>
                  <a:cubicBezTo>
                    <a:pt x="63" y="223"/>
                    <a:pt x="77" y="232"/>
                    <a:pt x="78" y="232"/>
                  </a:cubicBezTo>
                  <a:cubicBezTo>
                    <a:pt x="78" y="232"/>
                    <a:pt x="78" y="232"/>
                    <a:pt x="78" y="232"/>
                  </a:cubicBezTo>
                  <a:cubicBezTo>
                    <a:pt x="87" y="233"/>
                    <a:pt x="97" y="233"/>
                    <a:pt x="107" y="233"/>
                  </a:cubicBezTo>
                  <a:cubicBezTo>
                    <a:pt x="115" y="226"/>
                    <a:pt x="132" y="215"/>
                    <a:pt x="152" y="207"/>
                  </a:cubicBezTo>
                  <a:cubicBezTo>
                    <a:pt x="148" y="206"/>
                    <a:pt x="143" y="205"/>
                    <a:pt x="137" y="205"/>
                  </a:cubicBezTo>
                  <a:cubicBezTo>
                    <a:pt x="137" y="205"/>
                    <a:pt x="137" y="205"/>
                    <a:pt x="137" y="205"/>
                  </a:cubicBezTo>
                  <a:cubicBezTo>
                    <a:pt x="134" y="205"/>
                    <a:pt x="131" y="202"/>
                    <a:pt x="131" y="198"/>
                  </a:cubicBezTo>
                  <a:cubicBezTo>
                    <a:pt x="131" y="195"/>
                    <a:pt x="134" y="192"/>
                    <a:pt x="137" y="192"/>
                  </a:cubicBezTo>
                  <a:cubicBezTo>
                    <a:pt x="143" y="192"/>
                    <a:pt x="148" y="193"/>
                    <a:pt x="153" y="194"/>
                  </a:cubicBezTo>
                  <a:cubicBezTo>
                    <a:pt x="150" y="178"/>
                    <a:pt x="155" y="165"/>
                    <a:pt x="170" y="152"/>
                  </a:cubicBezTo>
                  <a:cubicBezTo>
                    <a:pt x="172" y="149"/>
                    <a:pt x="176" y="150"/>
                    <a:pt x="178" y="152"/>
                  </a:cubicBezTo>
                  <a:cubicBezTo>
                    <a:pt x="180" y="155"/>
                    <a:pt x="180" y="158"/>
                    <a:pt x="177" y="161"/>
                  </a:cubicBezTo>
                  <a:cubicBezTo>
                    <a:pt x="163" y="174"/>
                    <a:pt x="160" y="185"/>
                    <a:pt x="169" y="202"/>
                  </a:cubicBezTo>
                  <a:cubicBezTo>
                    <a:pt x="170" y="202"/>
                    <a:pt x="170" y="202"/>
                    <a:pt x="170" y="202"/>
                  </a:cubicBezTo>
                  <a:cubicBezTo>
                    <a:pt x="191" y="198"/>
                    <a:pt x="210" y="191"/>
                    <a:pt x="226" y="184"/>
                  </a:cubicBezTo>
                  <a:cubicBezTo>
                    <a:pt x="225" y="176"/>
                    <a:pt x="225" y="169"/>
                    <a:pt x="226" y="161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09" y="157"/>
                    <a:pt x="200" y="142"/>
                    <a:pt x="204" y="121"/>
                  </a:cubicBezTo>
                  <a:cubicBezTo>
                    <a:pt x="204" y="118"/>
                    <a:pt x="207" y="116"/>
                    <a:pt x="211" y="116"/>
                  </a:cubicBezTo>
                  <a:cubicBezTo>
                    <a:pt x="214" y="117"/>
                    <a:pt x="216" y="120"/>
                    <a:pt x="216" y="123"/>
                  </a:cubicBezTo>
                  <a:cubicBezTo>
                    <a:pt x="214" y="134"/>
                    <a:pt x="215" y="147"/>
                    <a:pt x="229" y="150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3" y="144"/>
                    <a:pt x="237" y="138"/>
                    <a:pt x="242" y="134"/>
                  </a:cubicBezTo>
                  <a:cubicBezTo>
                    <a:pt x="244" y="131"/>
                    <a:pt x="248" y="131"/>
                    <a:pt x="250" y="134"/>
                  </a:cubicBezTo>
                  <a:cubicBezTo>
                    <a:pt x="253" y="136"/>
                    <a:pt x="253" y="140"/>
                    <a:pt x="250" y="142"/>
                  </a:cubicBezTo>
                  <a:cubicBezTo>
                    <a:pt x="241" y="151"/>
                    <a:pt x="236" y="165"/>
                    <a:pt x="238" y="179"/>
                  </a:cubicBezTo>
                  <a:cubicBezTo>
                    <a:pt x="262" y="167"/>
                    <a:pt x="278" y="154"/>
                    <a:pt x="280" y="146"/>
                  </a:cubicBezTo>
                  <a:cubicBezTo>
                    <a:pt x="281" y="143"/>
                    <a:pt x="284" y="141"/>
                    <a:pt x="287" y="142"/>
                  </a:cubicBezTo>
                  <a:cubicBezTo>
                    <a:pt x="291" y="143"/>
                    <a:pt x="292" y="146"/>
                    <a:pt x="292" y="149"/>
                  </a:cubicBezTo>
                  <a:cubicBezTo>
                    <a:pt x="283" y="181"/>
                    <a:pt x="201" y="208"/>
                    <a:pt x="172" y="214"/>
                  </a:cubicBezTo>
                  <a:cubicBezTo>
                    <a:pt x="148" y="219"/>
                    <a:pt x="127" y="233"/>
                    <a:pt x="117" y="241"/>
                  </a:cubicBezTo>
                  <a:cubicBezTo>
                    <a:pt x="113" y="250"/>
                    <a:pt x="111" y="264"/>
                    <a:pt x="126" y="275"/>
                  </a:cubicBezTo>
                  <a:cubicBezTo>
                    <a:pt x="149" y="293"/>
                    <a:pt x="208" y="275"/>
                    <a:pt x="208" y="275"/>
                  </a:cubicBezTo>
                  <a:cubicBezTo>
                    <a:pt x="209" y="275"/>
                    <a:pt x="209" y="275"/>
                    <a:pt x="209" y="275"/>
                  </a:cubicBezTo>
                  <a:cubicBezTo>
                    <a:pt x="225" y="269"/>
                    <a:pt x="246" y="261"/>
                    <a:pt x="269" y="252"/>
                  </a:cubicBezTo>
                  <a:close/>
                  <a:moveTo>
                    <a:pt x="368" y="111"/>
                  </a:moveTo>
                  <a:cubicBezTo>
                    <a:pt x="370" y="108"/>
                    <a:pt x="374" y="108"/>
                    <a:pt x="377" y="110"/>
                  </a:cubicBezTo>
                  <a:cubicBezTo>
                    <a:pt x="379" y="112"/>
                    <a:pt x="380" y="116"/>
                    <a:pt x="378" y="118"/>
                  </a:cubicBezTo>
                  <a:cubicBezTo>
                    <a:pt x="370" y="128"/>
                    <a:pt x="367" y="137"/>
                    <a:pt x="369" y="145"/>
                  </a:cubicBezTo>
                  <a:cubicBezTo>
                    <a:pt x="370" y="151"/>
                    <a:pt x="376" y="157"/>
                    <a:pt x="385" y="162"/>
                  </a:cubicBezTo>
                  <a:cubicBezTo>
                    <a:pt x="392" y="157"/>
                    <a:pt x="398" y="151"/>
                    <a:pt x="401" y="144"/>
                  </a:cubicBezTo>
                  <a:cubicBezTo>
                    <a:pt x="402" y="141"/>
                    <a:pt x="406" y="139"/>
                    <a:pt x="409" y="140"/>
                  </a:cubicBezTo>
                  <a:cubicBezTo>
                    <a:pt x="412" y="141"/>
                    <a:pt x="413" y="145"/>
                    <a:pt x="412" y="148"/>
                  </a:cubicBezTo>
                  <a:cubicBezTo>
                    <a:pt x="407" y="161"/>
                    <a:pt x="397" y="168"/>
                    <a:pt x="387" y="176"/>
                  </a:cubicBezTo>
                  <a:cubicBezTo>
                    <a:pt x="376" y="185"/>
                    <a:pt x="365" y="193"/>
                    <a:pt x="361" y="209"/>
                  </a:cubicBezTo>
                  <a:cubicBezTo>
                    <a:pt x="360" y="212"/>
                    <a:pt x="357" y="214"/>
                    <a:pt x="355" y="214"/>
                  </a:cubicBezTo>
                  <a:cubicBezTo>
                    <a:pt x="354" y="214"/>
                    <a:pt x="354" y="214"/>
                    <a:pt x="353" y="214"/>
                  </a:cubicBezTo>
                  <a:cubicBezTo>
                    <a:pt x="350" y="213"/>
                    <a:pt x="348" y="210"/>
                    <a:pt x="349" y="207"/>
                  </a:cubicBezTo>
                  <a:cubicBezTo>
                    <a:pt x="353" y="189"/>
                    <a:pt x="364" y="178"/>
                    <a:pt x="375" y="170"/>
                  </a:cubicBezTo>
                  <a:cubicBezTo>
                    <a:pt x="365" y="164"/>
                    <a:pt x="359" y="156"/>
                    <a:pt x="357" y="148"/>
                  </a:cubicBezTo>
                  <a:cubicBezTo>
                    <a:pt x="354" y="136"/>
                    <a:pt x="358" y="124"/>
                    <a:pt x="368" y="111"/>
                  </a:cubicBezTo>
                  <a:close/>
                  <a:moveTo>
                    <a:pt x="285" y="96"/>
                  </a:moveTo>
                  <a:cubicBezTo>
                    <a:pt x="269" y="89"/>
                    <a:pt x="259" y="86"/>
                    <a:pt x="247" y="96"/>
                  </a:cubicBezTo>
                  <a:cubicBezTo>
                    <a:pt x="245" y="98"/>
                    <a:pt x="241" y="98"/>
                    <a:pt x="239" y="95"/>
                  </a:cubicBezTo>
                  <a:cubicBezTo>
                    <a:pt x="237" y="93"/>
                    <a:pt x="237" y="89"/>
                    <a:pt x="239" y="87"/>
                  </a:cubicBezTo>
                  <a:cubicBezTo>
                    <a:pt x="257" y="71"/>
                    <a:pt x="274" y="78"/>
                    <a:pt x="290" y="85"/>
                  </a:cubicBezTo>
                  <a:cubicBezTo>
                    <a:pt x="293" y="86"/>
                    <a:pt x="296" y="88"/>
                    <a:pt x="300" y="89"/>
                  </a:cubicBezTo>
                  <a:cubicBezTo>
                    <a:pt x="299" y="82"/>
                    <a:pt x="298" y="77"/>
                    <a:pt x="295" y="73"/>
                  </a:cubicBezTo>
                  <a:cubicBezTo>
                    <a:pt x="291" y="69"/>
                    <a:pt x="285" y="67"/>
                    <a:pt x="277" y="66"/>
                  </a:cubicBezTo>
                  <a:cubicBezTo>
                    <a:pt x="274" y="66"/>
                    <a:pt x="271" y="63"/>
                    <a:pt x="271" y="60"/>
                  </a:cubicBezTo>
                  <a:cubicBezTo>
                    <a:pt x="271" y="57"/>
                    <a:pt x="274" y="54"/>
                    <a:pt x="277" y="54"/>
                  </a:cubicBezTo>
                  <a:cubicBezTo>
                    <a:pt x="289" y="55"/>
                    <a:pt x="297" y="58"/>
                    <a:pt x="303" y="65"/>
                  </a:cubicBezTo>
                  <a:cubicBezTo>
                    <a:pt x="309" y="71"/>
                    <a:pt x="312" y="80"/>
                    <a:pt x="312" y="91"/>
                  </a:cubicBezTo>
                  <a:cubicBezTo>
                    <a:pt x="321" y="92"/>
                    <a:pt x="330" y="87"/>
                    <a:pt x="339" y="73"/>
                  </a:cubicBezTo>
                  <a:cubicBezTo>
                    <a:pt x="341" y="70"/>
                    <a:pt x="345" y="69"/>
                    <a:pt x="348" y="71"/>
                  </a:cubicBezTo>
                  <a:cubicBezTo>
                    <a:pt x="350" y="73"/>
                    <a:pt x="351" y="76"/>
                    <a:pt x="349" y="79"/>
                  </a:cubicBezTo>
                  <a:cubicBezTo>
                    <a:pt x="337" y="98"/>
                    <a:pt x="325" y="103"/>
                    <a:pt x="313" y="103"/>
                  </a:cubicBezTo>
                  <a:cubicBezTo>
                    <a:pt x="303" y="103"/>
                    <a:pt x="294" y="99"/>
                    <a:pt x="285" y="96"/>
                  </a:cubicBezTo>
                  <a:close/>
                  <a:moveTo>
                    <a:pt x="165" y="256"/>
                  </a:moveTo>
                  <a:cubicBezTo>
                    <a:pt x="163" y="257"/>
                    <a:pt x="162" y="258"/>
                    <a:pt x="161" y="258"/>
                  </a:cubicBezTo>
                  <a:cubicBezTo>
                    <a:pt x="159" y="258"/>
                    <a:pt x="157" y="257"/>
                    <a:pt x="156" y="256"/>
                  </a:cubicBezTo>
                  <a:cubicBezTo>
                    <a:pt x="154" y="254"/>
                    <a:pt x="154" y="250"/>
                    <a:pt x="157" y="248"/>
                  </a:cubicBezTo>
                  <a:cubicBezTo>
                    <a:pt x="174" y="231"/>
                    <a:pt x="204" y="226"/>
                    <a:pt x="235" y="220"/>
                  </a:cubicBezTo>
                  <a:cubicBezTo>
                    <a:pt x="255" y="216"/>
                    <a:pt x="275" y="213"/>
                    <a:pt x="292" y="206"/>
                  </a:cubicBezTo>
                  <a:cubicBezTo>
                    <a:pt x="287" y="191"/>
                    <a:pt x="292" y="175"/>
                    <a:pt x="306" y="165"/>
                  </a:cubicBezTo>
                  <a:cubicBezTo>
                    <a:pt x="306" y="164"/>
                    <a:pt x="305" y="164"/>
                    <a:pt x="305" y="164"/>
                  </a:cubicBezTo>
                  <a:cubicBezTo>
                    <a:pt x="301" y="154"/>
                    <a:pt x="301" y="144"/>
                    <a:pt x="304" y="137"/>
                  </a:cubicBezTo>
                  <a:cubicBezTo>
                    <a:pt x="308" y="129"/>
                    <a:pt x="315" y="123"/>
                    <a:pt x="324" y="119"/>
                  </a:cubicBezTo>
                  <a:cubicBezTo>
                    <a:pt x="327" y="118"/>
                    <a:pt x="331" y="120"/>
                    <a:pt x="332" y="123"/>
                  </a:cubicBezTo>
                  <a:cubicBezTo>
                    <a:pt x="333" y="126"/>
                    <a:pt x="331" y="130"/>
                    <a:pt x="328" y="131"/>
                  </a:cubicBezTo>
                  <a:cubicBezTo>
                    <a:pt x="322" y="133"/>
                    <a:pt x="317" y="137"/>
                    <a:pt x="315" y="141"/>
                  </a:cubicBezTo>
                  <a:cubicBezTo>
                    <a:pt x="313" y="146"/>
                    <a:pt x="314" y="152"/>
                    <a:pt x="316" y="159"/>
                  </a:cubicBezTo>
                  <a:cubicBezTo>
                    <a:pt x="317" y="160"/>
                    <a:pt x="317" y="160"/>
                    <a:pt x="317" y="161"/>
                  </a:cubicBezTo>
                  <a:cubicBezTo>
                    <a:pt x="319" y="161"/>
                    <a:pt x="322" y="161"/>
                    <a:pt x="324" y="159"/>
                  </a:cubicBezTo>
                  <a:cubicBezTo>
                    <a:pt x="327" y="156"/>
                    <a:pt x="331" y="156"/>
                    <a:pt x="333" y="158"/>
                  </a:cubicBezTo>
                  <a:cubicBezTo>
                    <a:pt x="335" y="161"/>
                    <a:pt x="336" y="164"/>
                    <a:pt x="333" y="167"/>
                  </a:cubicBezTo>
                  <a:cubicBezTo>
                    <a:pt x="329" y="171"/>
                    <a:pt x="324" y="173"/>
                    <a:pt x="318" y="173"/>
                  </a:cubicBezTo>
                  <a:cubicBezTo>
                    <a:pt x="317" y="173"/>
                    <a:pt x="316" y="173"/>
                    <a:pt x="315" y="173"/>
                  </a:cubicBezTo>
                  <a:cubicBezTo>
                    <a:pt x="304" y="180"/>
                    <a:pt x="300" y="190"/>
                    <a:pt x="303" y="201"/>
                  </a:cubicBezTo>
                  <a:cubicBezTo>
                    <a:pt x="307" y="199"/>
                    <a:pt x="311" y="196"/>
                    <a:pt x="315" y="193"/>
                  </a:cubicBezTo>
                  <a:cubicBezTo>
                    <a:pt x="317" y="191"/>
                    <a:pt x="321" y="191"/>
                    <a:pt x="323" y="194"/>
                  </a:cubicBezTo>
                  <a:cubicBezTo>
                    <a:pt x="325" y="196"/>
                    <a:pt x="325" y="200"/>
                    <a:pt x="322" y="202"/>
                  </a:cubicBezTo>
                  <a:cubicBezTo>
                    <a:pt x="301" y="220"/>
                    <a:pt x="269" y="226"/>
                    <a:pt x="237" y="232"/>
                  </a:cubicBezTo>
                  <a:cubicBezTo>
                    <a:pt x="208" y="237"/>
                    <a:pt x="180" y="243"/>
                    <a:pt x="165" y="2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63">
              <a:extLst>
                <a:ext uri="{FF2B5EF4-FFF2-40B4-BE49-F238E27FC236}">
                  <a16:creationId xmlns:a16="http://schemas.microsoft.com/office/drawing/2014/main" id="{4B27B7EC-6390-4641-9588-FB95E6B02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644" y="2097088"/>
              <a:ext cx="266700" cy="115888"/>
            </a:xfrm>
            <a:custGeom>
              <a:avLst/>
              <a:gdLst>
                <a:gd name="T0" fmla="*/ 13 w 135"/>
                <a:gd name="T1" fmla="*/ 17 h 59"/>
                <a:gd name="T2" fmla="*/ 0 w 135"/>
                <a:gd name="T3" fmla="*/ 22 h 59"/>
                <a:gd name="T4" fmla="*/ 10 w 135"/>
                <a:gd name="T5" fmla="*/ 35 h 59"/>
                <a:gd name="T6" fmla="*/ 11 w 135"/>
                <a:gd name="T7" fmla="*/ 36 h 59"/>
                <a:gd name="T8" fmla="*/ 12 w 135"/>
                <a:gd name="T9" fmla="*/ 36 h 59"/>
                <a:gd name="T10" fmla="*/ 62 w 135"/>
                <a:gd name="T11" fmla="*/ 59 h 59"/>
                <a:gd name="T12" fmla="*/ 115 w 135"/>
                <a:gd name="T13" fmla="*/ 39 h 59"/>
                <a:gd name="T14" fmla="*/ 123 w 135"/>
                <a:gd name="T15" fmla="*/ 1 h 59"/>
                <a:gd name="T16" fmla="*/ 13 w 135"/>
                <a:gd name="T17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59">
                  <a:moveTo>
                    <a:pt x="13" y="17"/>
                  </a:moveTo>
                  <a:cubicBezTo>
                    <a:pt x="9" y="19"/>
                    <a:pt x="5" y="20"/>
                    <a:pt x="0" y="22"/>
                  </a:cubicBezTo>
                  <a:cubicBezTo>
                    <a:pt x="2" y="26"/>
                    <a:pt x="6" y="30"/>
                    <a:pt x="10" y="35"/>
                  </a:cubicBezTo>
                  <a:cubicBezTo>
                    <a:pt x="11" y="35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22" y="46"/>
                    <a:pt x="38" y="56"/>
                    <a:pt x="62" y="59"/>
                  </a:cubicBezTo>
                  <a:cubicBezTo>
                    <a:pt x="76" y="57"/>
                    <a:pt x="99" y="53"/>
                    <a:pt x="115" y="39"/>
                  </a:cubicBezTo>
                  <a:cubicBezTo>
                    <a:pt x="135" y="22"/>
                    <a:pt x="130" y="9"/>
                    <a:pt x="123" y="1"/>
                  </a:cubicBezTo>
                  <a:cubicBezTo>
                    <a:pt x="100" y="0"/>
                    <a:pt x="53" y="1"/>
                    <a:pt x="1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64">
              <a:extLst>
                <a:ext uri="{FF2B5EF4-FFF2-40B4-BE49-F238E27FC236}">
                  <a16:creationId xmlns:a16="http://schemas.microsoft.com/office/drawing/2014/main" id="{CACD469B-1B36-4527-81C0-A87B9D4A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006" y="2192338"/>
              <a:ext cx="144463" cy="203200"/>
            </a:xfrm>
            <a:custGeom>
              <a:avLst/>
              <a:gdLst>
                <a:gd name="T0" fmla="*/ 0 w 73"/>
                <a:gd name="T1" fmla="*/ 9 h 103"/>
                <a:gd name="T2" fmla="*/ 18 w 73"/>
                <a:gd name="T3" fmla="*/ 23 h 103"/>
                <a:gd name="T4" fmla="*/ 47 w 73"/>
                <a:gd name="T5" fmla="*/ 103 h 103"/>
                <a:gd name="T6" fmla="*/ 73 w 73"/>
                <a:gd name="T7" fmla="*/ 103 h 103"/>
                <a:gd name="T8" fmla="*/ 60 w 73"/>
                <a:gd name="T9" fmla="*/ 21 h 103"/>
                <a:gd name="T10" fmla="*/ 17 w 73"/>
                <a:gd name="T11" fmla="*/ 0 h 103"/>
                <a:gd name="T12" fmla="*/ 0 w 73"/>
                <a:gd name="T13" fmla="*/ 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03">
                  <a:moveTo>
                    <a:pt x="0" y="9"/>
                  </a:moveTo>
                  <a:cubicBezTo>
                    <a:pt x="8" y="13"/>
                    <a:pt x="14" y="18"/>
                    <a:pt x="18" y="23"/>
                  </a:cubicBezTo>
                  <a:cubicBezTo>
                    <a:pt x="34" y="44"/>
                    <a:pt x="34" y="83"/>
                    <a:pt x="47" y="103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3"/>
                    <a:pt x="60" y="46"/>
                    <a:pt x="60" y="21"/>
                  </a:cubicBezTo>
                  <a:cubicBezTo>
                    <a:pt x="41" y="17"/>
                    <a:pt x="27" y="8"/>
                    <a:pt x="17" y="0"/>
                  </a:cubicBezTo>
                  <a:cubicBezTo>
                    <a:pt x="14" y="2"/>
                    <a:pt x="8" y="6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58" name="Freeform 65">
            <a:extLst>
              <a:ext uri="{FF2B5EF4-FFF2-40B4-BE49-F238E27FC236}">
                <a16:creationId xmlns:a16="http://schemas.microsoft.com/office/drawing/2014/main" id="{7629BC16-2648-4883-B3E4-ED9D80D33531}"/>
              </a:ext>
            </a:extLst>
          </p:cNvPr>
          <p:cNvSpPr>
            <a:spLocks/>
          </p:cNvSpPr>
          <p:nvPr/>
        </p:nvSpPr>
        <p:spPr bwMode="auto">
          <a:xfrm>
            <a:off x="5460206" y="2200275"/>
            <a:ext cx="785813" cy="1497013"/>
          </a:xfrm>
          <a:custGeom>
            <a:avLst/>
            <a:gdLst>
              <a:gd name="T0" fmla="*/ 342 w 398"/>
              <a:gd name="T1" fmla="*/ 683 h 759"/>
              <a:gd name="T2" fmla="*/ 334 w 398"/>
              <a:gd name="T3" fmla="*/ 169 h 759"/>
              <a:gd name="T4" fmla="*/ 284 w 398"/>
              <a:gd name="T5" fmla="*/ 83 h 759"/>
              <a:gd name="T6" fmla="*/ 194 w 398"/>
              <a:gd name="T7" fmla="*/ 22 h 759"/>
              <a:gd name="T8" fmla="*/ 55 w 398"/>
              <a:gd name="T9" fmla="*/ 34 h 759"/>
              <a:gd name="T10" fmla="*/ 0 w 398"/>
              <a:gd name="T11" fmla="*/ 89 h 759"/>
              <a:gd name="T12" fmla="*/ 4 w 398"/>
              <a:gd name="T13" fmla="*/ 92 h 759"/>
              <a:gd name="T14" fmla="*/ 7 w 398"/>
              <a:gd name="T15" fmla="*/ 95 h 759"/>
              <a:gd name="T16" fmla="*/ 84 w 398"/>
              <a:gd name="T17" fmla="*/ 85 h 759"/>
              <a:gd name="T18" fmla="*/ 202 w 398"/>
              <a:gd name="T19" fmla="*/ 87 h 759"/>
              <a:gd name="T20" fmla="*/ 276 w 398"/>
              <a:gd name="T21" fmla="*/ 145 h 759"/>
              <a:gd name="T22" fmla="*/ 144 w 398"/>
              <a:gd name="T23" fmla="*/ 119 h 759"/>
              <a:gd name="T24" fmla="*/ 78 w 398"/>
              <a:gd name="T25" fmla="*/ 135 h 759"/>
              <a:gd name="T26" fmla="*/ 53 w 398"/>
              <a:gd name="T27" fmla="*/ 125 h 759"/>
              <a:gd name="T28" fmla="*/ 27 w 398"/>
              <a:gd name="T29" fmla="*/ 154 h 759"/>
              <a:gd name="T30" fmla="*/ 53 w 398"/>
              <a:gd name="T31" fmla="*/ 179 h 759"/>
              <a:gd name="T32" fmla="*/ 81 w 398"/>
              <a:gd name="T33" fmla="*/ 167 h 759"/>
              <a:gd name="T34" fmla="*/ 188 w 398"/>
              <a:gd name="T35" fmla="*/ 167 h 759"/>
              <a:gd name="T36" fmla="*/ 262 w 398"/>
              <a:gd name="T37" fmla="*/ 217 h 759"/>
              <a:gd name="T38" fmla="*/ 280 w 398"/>
              <a:gd name="T39" fmla="*/ 229 h 759"/>
              <a:gd name="T40" fmla="*/ 294 w 398"/>
              <a:gd name="T41" fmla="*/ 319 h 759"/>
              <a:gd name="T42" fmla="*/ 294 w 398"/>
              <a:gd name="T43" fmla="*/ 685 h 759"/>
              <a:gd name="T44" fmla="*/ 238 w 398"/>
              <a:gd name="T45" fmla="*/ 711 h 759"/>
              <a:gd name="T46" fmla="*/ 238 w 398"/>
              <a:gd name="T47" fmla="*/ 759 h 759"/>
              <a:gd name="T48" fmla="*/ 328 w 398"/>
              <a:gd name="T49" fmla="*/ 723 h 759"/>
              <a:gd name="T50" fmla="*/ 398 w 398"/>
              <a:gd name="T51" fmla="*/ 755 h 759"/>
              <a:gd name="T52" fmla="*/ 398 w 398"/>
              <a:gd name="T53" fmla="*/ 707 h 759"/>
              <a:gd name="T54" fmla="*/ 342 w 398"/>
              <a:gd name="T55" fmla="*/ 683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8" h="759">
                <a:moveTo>
                  <a:pt x="342" y="683"/>
                </a:moveTo>
                <a:cubicBezTo>
                  <a:pt x="342" y="683"/>
                  <a:pt x="340" y="205"/>
                  <a:pt x="334" y="169"/>
                </a:cubicBezTo>
                <a:cubicBezTo>
                  <a:pt x="328" y="133"/>
                  <a:pt x="304" y="89"/>
                  <a:pt x="284" y="83"/>
                </a:cubicBezTo>
                <a:cubicBezTo>
                  <a:pt x="264" y="77"/>
                  <a:pt x="244" y="44"/>
                  <a:pt x="194" y="22"/>
                </a:cubicBezTo>
                <a:cubicBezTo>
                  <a:pt x="144" y="0"/>
                  <a:pt x="95" y="14"/>
                  <a:pt x="55" y="34"/>
                </a:cubicBezTo>
                <a:cubicBezTo>
                  <a:pt x="22" y="51"/>
                  <a:pt x="4" y="80"/>
                  <a:pt x="0" y="89"/>
                </a:cubicBezTo>
                <a:cubicBezTo>
                  <a:pt x="1" y="90"/>
                  <a:pt x="2" y="91"/>
                  <a:pt x="4" y="92"/>
                </a:cubicBezTo>
                <a:cubicBezTo>
                  <a:pt x="5" y="93"/>
                  <a:pt x="6" y="94"/>
                  <a:pt x="7" y="95"/>
                </a:cubicBezTo>
                <a:cubicBezTo>
                  <a:pt x="25" y="91"/>
                  <a:pt x="63" y="83"/>
                  <a:pt x="84" y="85"/>
                </a:cubicBezTo>
                <a:cubicBezTo>
                  <a:pt x="112" y="87"/>
                  <a:pt x="144" y="75"/>
                  <a:pt x="202" y="87"/>
                </a:cubicBezTo>
                <a:cubicBezTo>
                  <a:pt x="260" y="99"/>
                  <a:pt x="276" y="145"/>
                  <a:pt x="276" y="145"/>
                </a:cubicBezTo>
                <a:cubicBezTo>
                  <a:pt x="244" y="115"/>
                  <a:pt x="164" y="107"/>
                  <a:pt x="144" y="119"/>
                </a:cubicBezTo>
                <a:cubicBezTo>
                  <a:pt x="124" y="131"/>
                  <a:pt x="92" y="143"/>
                  <a:pt x="78" y="135"/>
                </a:cubicBezTo>
                <a:cubicBezTo>
                  <a:pt x="64" y="127"/>
                  <a:pt x="58" y="111"/>
                  <a:pt x="53" y="125"/>
                </a:cubicBezTo>
                <a:cubicBezTo>
                  <a:pt x="48" y="139"/>
                  <a:pt x="27" y="154"/>
                  <a:pt x="27" y="154"/>
                </a:cubicBezTo>
                <a:cubicBezTo>
                  <a:pt x="27" y="154"/>
                  <a:pt x="46" y="169"/>
                  <a:pt x="53" y="179"/>
                </a:cubicBezTo>
                <a:cubicBezTo>
                  <a:pt x="60" y="189"/>
                  <a:pt x="72" y="185"/>
                  <a:pt x="81" y="167"/>
                </a:cubicBezTo>
                <a:cubicBezTo>
                  <a:pt x="91" y="149"/>
                  <a:pt x="156" y="177"/>
                  <a:pt x="188" y="167"/>
                </a:cubicBezTo>
                <a:cubicBezTo>
                  <a:pt x="220" y="157"/>
                  <a:pt x="270" y="187"/>
                  <a:pt x="262" y="217"/>
                </a:cubicBezTo>
                <a:cubicBezTo>
                  <a:pt x="254" y="247"/>
                  <a:pt x="254" y="243"/>
                  <a:pt x="280" y="229"/>
                </a:cubicBezTo>
                <a:cubicBezTo>
                  <a:pt x="306" y="215"/>
                  <a:pt x="294" y="319"/>
                  <a:pt x="294" y="319"/>
                </a:cubicBezTo>
                <a:cubicBezTo>
                  <a:pt x="294" y="685"/>
                  <a:pt x="294" y="685"/>
                  <a:pt x="294" y="685"/>
                </a:cubicBezTo>
                <a:cubicBezTo>
                  <a:pt x="238" y="711"/>
                  <a:pt x="238" y="711"/>
                  <a:pt x="238" y="711"/>
                </a:cubicBezTo>
                <a:cubicBezTo>
                  <a:pt x="238" y="759"/>
                  <a:pt x="238" y="759"/>
                  <a:pt x="238" y="759"/>
                </a:cubicBezTo>
                <a:cubicBezTo>
                  <a:pt x="328" y="723"/>
                  <a:pt x="328" y="723"/>
                  <a:pt x="328" y="723"/>
                </a:cubicBezTo>
                <a:cubicBezTo>
                  <a:pt x="398" y="755"/>
                  <a:pt x="398" y="755"/>
                  <a:pt x="398" y="755"/>
                </a:cubicBezTo>
                <a:cubicBezTo>
                  <a:pt x="398" y="707"/>
                  <a:pt x="398" y="707"/>
                  <a:pt x="398" y="707"/>
                </a:cubicBezTo>
                <a:lnTo>
                  <a:pt x="342" y="68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FEBB6B73-2302-4A61-8C05-F843BD80E38B}"/>
              </a:ext>
            </a:extLst>
          </p:cNvPr>
          <p:cNvGrpSpPr/>
          <p:nvPr/>
        </p:nvGrpSpPr>
        <p:grpSpPr>
          <a:xfrm>
            <a:off x="5376069" y="4522788"/>
            <a:ext cx="1216025" cy="727075"/>
            <a:chOff x="5376069" y="4522788"/>
            <a:chExt cx="1216025" cy="727075"/>
          </a:xfrm>
          <a:solidFill>
            <a:schemeClr val="accent4"/>
          </a:solidFill>
        </p:grpSpPr>
        <p:sp>
          <p:nvSpPr>
            <p:cNvPr id="160" name="Freeform 66">
              <a:extLst>
                <a:ext uri="{FF2B5EF4-FFF2-40B4-BE49-F238E27FC236}">
                  <a16:creationId xmlns:a16="http://schemas.microsoft.com/office/drawing/2014/main" id="{8E2E9708-B61C-4841-A131-98EDC10D9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756" y="4524375"/>
              <a:ext cx="414338" cy="398463"/>
            </a:xfrm>
            <a:custGeom>
              <a:avLst/>
              <a:gdLst>
                <a:gd name="T0" fmla="*/ 202 w 210"/>
                <a:gd name="T1" fmla="*/ 29 h 202"/>
                <a:gd name="T2" fmla="*/ 49 w 210"/>
                <a:gd name="T3" fmla="*/ 0 h 202"/>
                <a:gd name="T4" fmla="*/ 46 w 210"/>
                <a:gd name="T5" fmla="*/ 0 h 202"/>
                <a:gd name="T6" fmla="*/ 12 w 210"/>
                <a:gd name="T7" fmla="*/ 103 h 202"/>
                <a:gd name="T8" fmla="*/ 0 w 210"/>
                <a:gd name="T9" fmla="*/ 202 h 202"/>
                <a:gd name="T10" fmla="*/ 155 w 210"/>
                <a:gd name="T11" fmla="*/ 120 h 202"/>
                <a:gd name="T12" fmla="*/ 166 w 210"/>
                <a:gd name="T13" fmla="*/ 105 h 202"/>
                <a:gd name="T14" fmla="*/ 202 w 210"/>
                <a:gd name="T15" fmla="*/ 29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202">
                  <a:moveTo>
                    <a:pt x="202" y="29"/>
                  </a:moveTo>
                  <a:cubicBezTo>
                    <a:pt x="192" y="10"/>
                    <a:pt x="140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22" y="34"/>
                    <a:pt x="14" y="75"/>
                    <a:pt x="12" y="103"/>
                  </a:cubicBezTo>
                  <a:cubicBezTo>
                    <a:pt x="17" y="134"/>
                    <a:pt x="13" y="167"/>
                    <a:pt x="0" y="202"/>
                  </a:cubicBezTo>
                  <a:cubicBezTo>
                    <a:pt x="32" y="198"/>
                    <a:pt x="111" y="182"/>
                    <a:pt x="155" y="120"/>
                  </a:cubicBezTo>
                  <a:cubicBezTo>
                    <a:pt x="159" y="115"/>
                    <a:pt x="163" y="110"/>
                    <a:pt x="166" y="105"/>
                  </a:cubicBezTo>
                  <a:cubicBezTo>
                    <a:pt x="189" y="75"/>
                    <a:pt x="210" y="46"/>
                    <a:pt x="20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7">
              <a:extLst>
                <a:ext uri="{FF2B5EF4-FFF2-40B4-BE49-F238E27FC236}">
                  <a16:creationId xmlns:a16="http://schemas.microsoft.com/office/drawing/2014/main" id="{F273E831-477F-4598-A0D5-5E06579F4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069" y="4522788"/>
              <a:ext cx="798513" cy="727075"/>
            </a:xfrm>
            <a:custGeom>
              <a:avLst/>
              <a:gdLst>
                <a:gd name="T0" fmla="*/ 400 w 405"/>
                <a:gd name="T1" fmla="*/ 107 h 369"/>
                <a:gd name="T2" fmla="*/ 400 w 405"/>
                <a:gd name="T3" fmla="*/ 106 h 369"/>
                <a:gd name="T4" fmla="*/ 341 w 405"/>
                <a:gd name="T5" fmla="*/ 3 h 369"/>
                <a:gd name="T6" fmla="*/ 336 w 405"/>
                <a:gd name="T7" fmla="*/ 4 h 369"/>
                <a:gd name="T8" fmla="*/ 268 w 405"/>
                <a:gd name="T9" fmla="*/ 2 h 369"/>
                <a:gd name="T10" fmla="*/ 203 w 405"/>
                <a:gd name="T11" fmla="*/ 0 h 369"/>
                <a:gd name="T12" fmla="*/ 43 w 405"/>
                <a:gd name="T13" fmla="*/ 56 h 369"/>
                <a:gd name="T14" fmla="*/ 17 w 405"/>
                <a:gd name="T15" fmla="*/ 256 h 369"/>
                <a:gd name="T16" fmla="*/ 22 w 405"/>
                <a:gd name="T17" fmla="*/ 295 h 369"/>
                <a:gd name="T18" fmla="*/ 53 w 405"/>
                <a:gd name="T19" fmla="*/ 369 h 369"/>
                <a:gd name="T20" fmla="*/ 129 w 405"/>
                <a:gd name="T21" fmla="*/ 321 h 369"/>
                <a:gd name="T22" fmla="*/ 133 w 405"/>
                <a:gd name="T23" fmla="*/ 319 h 369"/>
                <a:gd name="T24" fmla="*/ 385 w 405"/>
                <a:gd name="T25" fmla="*/ 208 h 369"/>
                <a:gd name="T26" fmla="*/ 401 w 405"/>
                <a:gd name="T27" fmla="*/ 112 h 369"/>
                <a:gd name="T28" fmla="*/ 400 w 405"/>
                <a:gd name="T29" fmla="*/ 10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5" h="369">
                  <a:moveTo>
                    <a:pt x="400" y="107"/>
                  </a:moveTo>
                  <a:cubicBezTo>
                    <a:pt x="400" y="107"/>
                    <a:pt x="400" y="106"/>
                    <a:pt x="400" y="106"/>
                  </a:cubicBezTo>
                  <a:cubicBezTo>
                    <a:pt x="394" y="71"/>
                    <a:pt x="375" y="37"/>
                    <a:pt x="341" y="3"/>
                  </a:cubicBezTo>
                  <a:cubicBezTo>
                    <a:pt x="340" y="4"/>
                    <a:pt x="338" y="4"/>
                    <a:pt x="336" y="4"/>
                  </a:cubicBezTo>
                  <a:cubicBezTo>
                    <a:pt x="314" y="4"/>
                    <a:pt x="290" y="3"/>
                    <a:pt x="268" y="2"/>
                  </a:cubicBezTo>
                  <a:cubicBezTo>
                    <a:pt x="245" y="1"/>
                    <a:pt x="224" y="0"/>
                    <a:pt x="203" y="0"/>
                  </a:cubicBezTo>
                  <a:cubicBezTo>
                    <a:pt x="138" y="0"/>
                    <a:pt x="74" y="7"/>
                    <a:pt x="43" y="56"/>
                  </a:cubicBezTo>
                  <a:cubicBezTo>
                    <a:pt x="0" y="124"/>
                    <a:pt x="9" y="195"/>
                    <a:pt x="17" y="256"/>
                  </a:cubicBezTo>
                  <a:cubicBezTo>
                    <a:pt x="19" y="270"/>
                    <a:pt x="21" y="283"/>
                    <a:pt x="22" y="295"/>
                  </a:cubicBezTo>
                  <a:cubicBezTo>
                    <a:pt x="26" y="339"/>
                    <a:pt x="33" y="369"/>
                    <a:pt x="53" y="369"/>
                  </a:cubicBezTo>
                  <a:cubicBezTo>
                    <a:pt x="70" y="369"/>
                    <a:pt x="95" y="353"/>
                    <a:pt x="129" y="321"/>
                  </a:cubicBezTo>
                  <a:cubicBezTo>
                    <a:pt x="130" y="320"/>
                    <a:pt x="132" y="320"/>
                    <a:pt x="133" y="319"/>
                  </a:cubicBezTo>
                  <a:cubicBezTo>
                    <a:pt x="135" y="319"/>
                    <a:pt x="338" y="257"/>
                    <a:pt x="385" y="208"/>
                  </a:cubicBezTo>
                  <a:cubicBezTo>
                    <a:pt x="400" y="173"/>
                    <a:pt x="405" y="142"/>
                    <a:pt x="401" y="112"/>
                  </a:cubicBezTo>
                  <a:cubicBezTo>
                    <a:pt x="400" y="110"/>
                    <a:pt x="400" y="109"/>
                    <a:pt x="400" y="1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D37B1760-970F-4339-B53C-59B4318CE46A}"/>
              </a:ext>
            </a:extLst>
          </p:cNvPr>
          <p:cNvGrpSpPr/>
          <p:nvPr/>
        </p:nvGrpSpPr>
        <p:grpSpPr>
          <a:xfrm>
            <a:off x="5798344" y="3906838"/>
            <a:ext cx="592137" cy="688975"/>
            <a:chOff x="5798344" y="3906838"/>
            <a:chExt cx="592137" cy="688975"/>
          </a:xfrm>
          <a:solidFill>
            <a:schemeClr val="accent5"/>
          </a:solidFill>
        </p:grpSpPr>
        <p:sp>
          <p:nvSpPr>
            <p:cNvPr id="163" name="Freeform 70">
              <a:extLst>
                <a:ext uri="{FF2B5EF4-FFF2-40B4-BE49-F238E27FC236}">
                  <a16:creationId xmlns:a16="http://schemas.microsoft.com/office/drawing/2014/main" id="{A60D6154-5E3D-4C33-A6BD-F39FF2707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919" y="3906838"/>
              <a:ext cx="104775" cy="115888"/>
            </a:xfrm>
            <a:custGeom>
              <a:avLst/>
              <a:gdLst>
                <a:gd name="T0" fmla="*/ 37 w 53"/>
                <a:gd name="T1" fmla="*/ 0 h 58"/>
                <a:gd name="T2" fmla="*/ 30 w 53"/>
                <a:gd name="T3" fmla="*/ 1 h 58"/>
                <a:gd name="T4" fmla="*/ 27 w 53"/>
                <a:gd name="T5" fmla="*/ 1 h 58"/>
                <a:gd name="T6" fmla="*/ 25 w 53"/>
                <a:gd name="T7" fmla="*/ 1 h 58"/>
                <a:gd name="T8" fmla="*/ 25 w 53"/>
                <a:gd name="T9" fmla="*/ 1 h 58"/>
                <a:gd name="T10" fmla="*/ 0 w 53"/>
                <a:gd name="T11" fmla="*/ 17 h 58"/>
                <a:gd name="T12" fmla="*/ 1 w 53"/>
                <a:gd name="T13" fmla="*/ 50 h 58"/>
                <a:gd name="T14" fmla="*/ 1 w 53"/>
                <a:gd name="T15" fmla="*/ 58 h 58"/>
                <a:gd name="T16" fmla="*/ 53 w 53"/>
                <a:gd name="T17" fmla="*/ 4 h 58"/>
                <a:gd name="T18" fmla="*/ 37 w 53"/>
                <a:gd name="T1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8">
                  <a:moveTo>
                    <a:pt x="37" y="0"/>
                  </a:moveTo>
                  <a:cubicBezTo>
                    <a:pt x="33" y="0"/>
                    <a:pt x="30" y="1"/>
                    <a:pt x="30" y="1"/>
                  </a:cubicBezTo>
                  <a:cubicBezTo>
                    <a:pt x="29" y="1"/>
                    <a:pt x="28" y="1"/>
                    <a:pt x="27" y="1"/>
                  </a:cubicBezTo>
                  <a:cubicBezTo>
                    <a:pt x="27" y="1"/>
                    <a:pt x="26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9" y="11"/>
                    <a:pt x="0" y="17"/>
                  </a:cubicBezTo>
                  <a:cubicBezTo>
                    <a:pt x="0" y="32"/>
                    <a:pt x="0" y="43"/>
                    <a:pt x="1" y="50"/>
                  </a:cubicBezTo>
                  <a:cubicBezTo>
                    <a:pt x="1" y="53"/>
                    <a:pt x="1" y="55"/>
                    <a:pt x="1" y="58"/>
                  </a:cubicBezTo>
                  <a:cubicBezTo>
                    <a:pt x="7" y="39"/>
                    <a:pt x="22" y="18"/>
                    <a:pt x="53" y="4"/>
                  </a:cubicBezTo>
                  <a:cubicBezTo>
                    <a:pt x="46" y="1"/>
                    <a:pt x="41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71">
              <a:extLst>
                <a:ext uri="{FF2B5EF4-FFF2-40B4-BE49-F238E27FC236}">
                  <a16:creationId xmlns:a16="http://schemas.microsoft.com/office/drawing/2014/main" id="{26458B3F-79BF-4600-A670-1FA63AD8C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7406" y="3941763"/>
              <a:ext cx="38100" cy="125413"/>
            </a:xfrm>
            <a:custGeom>
              <a:avLst/>
              <a:gdLst>
                <a:gd name="T0" fmla="*/ 19 w 20"/>
                <a:gd name="T1" fmla="*/ 0 h 64"/>
                <a:gd name="T2" fmla="*/ 13 w 20"/>
                <a:gd name="T3" fmla="*/ 4 h 64"/>
                <a:gd name="T4" fmla="*/ 0 w 20"/>
                <a:gd name="T5" fmla="*/ 26 h 64"/>
                <a:gd name="T6" fmla="*/ 10 w 20"/>
                <a:gd name="T7" fmla="*/ 63 h 64"/>
                <a:gd name="T8" fmla="*/ 15 w 20"/>
                <a:gd name="T9" fmla="*/ 64 h 64"/>
                <a:gd name="T10" fmla="*/ 16 w 20"/>
                <a:gd name="T11" fmla="*/ 64 h 64"/>
                <a:gd name="T12" fmla="*/ 20 w 20"/>
                <a:gd name="T13" fmla="*/ 41 h 64"/>
                <a:gd name="T14" fmla="*/ 20 w 20"/>
                <a:gd name="T15" fmla="*/ 33 h 64"/>
                <a:gd name="T16" fmla="*/ 19 w 20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64">
                  <a:moveTo>
                    <a:pt x="19" y="0"/>
                  </a:moveTo>
                  <a:cubicBezTo>
                    <a:pt x="16" y="2"/>
                    <a:pt x="13" y="4"/>
                    <a:pt x="13" y="4"/>
                  </a:cubicBezTo>
                  <a:cubicBezTo>
                    <a:pt x="7" y="11"/>
                    <a:pt x="3" y="18"/>
                    <a:pt x="0" y="26"/>
                  </a:cubicBezTo>
                  <a:cubicBezTo>
                    <a:pt x="2" y="36"/>
                    <a:pt x="6" y="50"/>
                    <a:pt x="10" y="63"/>
                  </a:cubicBezTo>
                  <a:cubicBezTo>
                    <a:pt x="12" y="64"/>
                    <a:pt x="14" y="64"/>
                    <a:pt x="15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7" y="56"/>
                    <a:pt x="18" y="49"/>
                    <a:pt x="20" y="41"/>
                  </a:cubicBezTo>
                  <a:cubicBezTo>
                    <a:pt x="20" y="38"/>
                    <a:pt x="20" y="36"/>
                    <a:pt x="20" y="33"/>
                  </a:cubicBezTo>
                  <a:cubicBezTo>
                    <a:pt x="19" y="26"/>
                    <a:pt x="19" y="15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72">
              <a:extLst>
                <a:ext uri="{FF2B5EF4-FFF2-40B4-BE49-F238E27FC236}">
                  <a16:creationId xmlns:a16="http://schemas.microsoft.com/office/drawing/2014/main" id="{BF5B8BE8-F697-4D11-8AF5-2A4DAEBC8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6319" y="3930650"/>
              <a:ext cx="125413" cy="153988"/>
            </a:xfrm>
            <a:custGeom>
              <a:avLst/>
              <a:gdLst>
                <a:gd name="T0" fmla="*/ 52 w 64"/>
                <a:gd name="T1" fmla="*/ 0 h 78"/>
                <a:gd name="T2" fmla="*/ 41 w 64"/>
                <a:gd name="T3" fmla="*/ 6 h 78"/>
                <a:gd name="T4" fmla="*/ 44 w 64"/>
                <a:gd name="T5" fmla="*/ 10 h 78"/>
                <a:gd name="T6" fmla="*/ 45 w 64"/>
                <a:gd name="T7" fmla="*/ 15 h 78"/>
                <a:gd name="T8" fmla="*/ 41 w 64"/>
                <a:gd name="T9" fmla="*/ 19 h 78"/>
                <a:gd name="T10" fmla="*/ 2 w 64"/>
                <a:gd name="T11" fmla="*/ 52 h 78"/>
                <a:gd name="T12" fmla="*/ 30 w 64"/>
                <a:gd name="T13" fmla="*/ 78 h 78"/>
                <a:gd name="T14" fmla="*/ 44 w 64"/>
                <a:gd name="T15" fmla="*/ 77 h 78"/>
                <a:gd name="T16" fmla="*/ 61 w 64"/>
                <a:gd name="T17" fmla="*/ 78 h 78"/>
                <a:gd name="T18" fmla="*/ 64 w 64"/>
                <a:gd name="T19" fmla="*/ 38 h 78"/>
                <a:gd name="T20" fmla="*/ 64 w 64"/>
                <a:gd name="T21" fmla="*/ 36 h 78"/>
                <a:gd name="T22" fmla="*/ 62 w 64"/>
                <a:gd name="T23" fmla="*/ 38 h 78"/>
                <a:gd name="T24" fmla="*/ 58 w 64"/>
                <a:gd name="T25" fmla="*/ 41 h 78"/>
                <a:gd name="T26" fmla="*/ 56 w 64"/>
                <a:gd name="T27" fmla="*/ 40 h 78"/>
                <a:gd name="T28" fmla="*/ 52 w 64"/>
                <a:gd name="T29" fmla="*/ 36 h 78"/>
                <a:gd name="T30" fmla="*/ 59 w 64"/>
                <a:gd name="T31" fmla="*/ 7 h 78"/>
                <a:gd name="T32" fmla="*/ 52 w 64"/>
                <a:gd name="T3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78">
                  <a:moveTo>
                    <a:pt x="52" y="0"/>
                  </a:moveTo>
                  <a:cubicBezTo>
                    <a:pt x="41" y="6"/>
                    <a:pt x="41" y="6"/>
                    <a:pt x="41" y="6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2"/>
                    <a:pt x="45" y="14"/>
                    <a:pt x="45" y="15"/>
                  </a:cubicBezTo>
                  <a:cubicBezTo>
                    <a:pt x="44" y="17"/>
                    <a:pt x="43" y="18"/>
                    <a:pt x="41" y="19"/>
                  </a:cubicBezTo>
                  <a:cubicBezTo>
                    <a:pt x="31" y="22"/>
                    <a:pt x="3" y="36"/>
                    <a:pt x="2" y="52"/>
                  </a:cubicBezTo>
                  <a:cubicBezTo>
                    <a:pt x="0" y="72"/>
                    <a:pt x="25" y="77"/>
                    <a:pt x="30" y="78"/>
                  </a:cubicBezTo>
                  <a:cubicBezTo>
                    <a:pt x="35" y="78"/>
                    <a:pt x="39" y="77"/>
                    <a:pt x="44" y="77"/>
                  </a:cubicBezTo>
                  <a:cubicBezTo>
                    <a:pt x="50" y="77"/>
                    <a:pt x="56" y="78"/>
                    <a:pt x="61" y="78"/>
                  </a:cubicBezTo>
                  <a:cubicBezTo>
                    <a:pt x="62" y="65"/>
                    <a:pt x="63" y="52"/>
                    <a:pt x="64" y="38"/>
                  </a:cubicBezTo>
                  <a:cubicBezTo>
                    <a:pt x="64" y="37"/>
                    <a:pt x="64" y="37"/>
                    <a:pt x="64" y="36"/>
                  </a:cubicBezTo>
                  <a:cubicBezTo>
                    <a:pt x="63" y="37"/>
                    <a:pt x="63" y="38"/>
                    <a:pt x="62" y="38"/>
                  </a:cubicBezTo>
                  <a:cubicBezTo>
                    <a:pt x="61" y="40"/>
                    <a:pt x="59" y="41"/>
                    <a:pt x="58" y="41"/>
                  </a:cubicBezTo>
                  <a:cubicBezTo>
                    <a:pt x="57" y="41"/>
                    <a:pt x="57" y="41"/>
                    <a:pt x="56" y="40"/>
                  </a:cubicBezTo>
                  <a:cubicBezTo>
                    <a:pt x="54" y="40"/>
                    <a:pt x="52" y="38"/>
                    <a:pt x="52" y="36"/>
                  </a:cubicBezTo>
                  <a:cubicBezTo>
                    <a:pt x="52" y="33"/>
                    <a:pt x="52" y="18"/>
                    <a:pt x="59" y="7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73">
              <a:extLst>
                <a:ext uri="{FF2B5EF4-FFF2-40B4-BE49-F238E27FC236}">
                  <a16:creationId xmlns:a16="http://schemas.microsoft.com/office/drawing/2014/main" id="{B49C9360-4EAB-4C2D-8ECE-13C76A77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969" y="3978275"/>
              <a:ext cx="52388" cy="112713"/>
            </a:xfrm>
            <a:custGeom>
              <a:avLst/>
              <a:gdLst>
                <a:gd name="T0" fmla="*/ 21 w 27"/>
                <a:gd name="T1" fmla="*/ 0 h 57"/>
                <a:gd name="T2" fmla="*/ 3 w 27"/>
                <a:gd name="T3" fmla="*/ 12 h 57"/>
                <a:gd name="T4" fmla="*/ 3 w 27"/>
                <a:gd name="T5" fmla="*/ 14 h 57"/>
                <a:gd name="T6" fmla="*/ 0 w 27"/>
                <a:gd name="T7" fmla="*/ 54 h 57"/>
                <a:gd name="T8" fmla="*/ 14 w 27"/>
                <a:gd name="T9" fmla="*/ 57 h 57"/>
                <a:gd name="T10" fmla="*/ 27 w 27"/>
                <a:gd name="T11" fmla="*/ 8 h 57"/>
                <a:gd name="T12" fmla="*/ 21 w 2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57">
                  <a:moveTo>
                    <a:pt x="21" y="0"/>
                  </a:moveTo>
                  <a:cubicBezTo>
                    <a:pt x="15" y="3"/>
                    <a:pt x="7" y="8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28"/>
                    <a:pt x="1" y="41"/>
                    <a:pt x="0" y="54"/>
                  </a:cubicBezTo>
                  <a:cubicBezTo>
                    <a:pt x="5" y="55"/>
                    <a:pt x="9" y="56"/>
                    <a:pt x="14" y="57"/>
                  </a:cubicBezTo>
                  <a:cubicBezTo>
                    <a:pt x="13" y="40"/>
                    <a:pt x="14" y="19"/>
                    <a:pt x="27" y="8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74">
              <a:extLst>
                <a:ext uri="{FF2B5EF4-FFF2-40B4-BE49-F238E27FC236}">
                  <a16:creationId xmlns:a16="http://schemas.microsoft.com/office/drawing/2014/main" id="{DFE309C8-FD83-4BBB-8D1E-476325F0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8344" y="4084638"/>
              <a:ext cx="128588" cy="227013"/>
            </a:xfrm>
            <a:custGeom>
              <a:avLst/>
              <a:gdLst>
                <a:gd name="T0" fmla="*/ 59 w 65"/>
                <a:gd name="T1" fmla="*/ 0 h 115"/>
                <a:gd name="T2" fmla="*/ 40 w 65"/>
                <a:gd name="T3" fmla="*/ 3 h 115"/>
                <a:gd name="T4" fmla="*/ 10 w 65"/>
                <a:gd name="T5" fmla="*/ 29 h 115"/>
                <a:gd name="T6" fmla="*/ 30 w 65"/>
                <a:gd name="T7" fmla="*/ 115 h 115"/>
                <a:gd name="T8" fmla="*/ 29 w 65"/>
                <a:gd name="T9" fmla="*/ 92 h 115"/>
                <a:gd name="T10" fmla="*/ 65 w 65"/>
                <a:gd name="T11" fmla="*/ 1 h 115"/>
                <a:gd name="T12" fmla="*/ 59 w 6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15">
                  <a:moveTo>
                    <a:pt x="59" y="0"/>
                  </a:moveTo>
                  <a:cubicBezTo>
                    <a:pt x="52" y="0"/>
                    <a:pt x="46" y="1"/>
                    <a:pt x="40" y="3"/>
                  </a:cubicBezTo>
                  <a:cubicBezTo>
                    <a:pt x="27" y="8"/>
                    <a:pt x="17" y="16"/>
                    <a:pt x="10" y="29"/>
                  </a:cubicBezTo>
                  <a:cubicBezTo>
                    <a:pt x="0" y="49"/>
                    <a:pt x="17" y="90"/>
                    <a:pt x="30" y="115"/>
                  </a:cubicBezTo>
                  <a:cubicBezTo>
                    <a:pt x="29" y="107"/>
                    <a:pt x="29" y="99"/>
                    <a:pt x="29" y="92"/>
                  </a:cubicBezTo>
                  <a:cubicBezTo>
                    <a:pt x="30" y="44"/>
                    <a:pt x="50" y="15"/>
                    <a:pt x="65" y="1"/>
                  </a:cubicBezTo>
                  <a:cubicBezTo>
                    <a:pt x="63" y="0"/>
                    <a:pt x="61" y="0"/>
                    <a:pt x="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75">
              <a:extLst>
                <a:ext uri="{FF2B5EF4-FFF2-40B4-BE49-F238E27FC236}">
                  <a16:creationId xmlns:a16="http://schemas.microsoft.com/office/drawing/2014/main" id="{C17B2575-439E-4363-8A24-30D69C2A56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0931" y="4105275"/>
              <a:ext cx="201613" cy="487363"/>
            </a:xfrm>
            <a:custGeom>
              <a:avLst/>
              <a:gdLst>
                <a:gd name="T0" fmla="*/ 24 w 102"/>
                <a:gd name="T1" fmla="*/ 74 h 247"/>
                <a:gd name="T2" fmla="*/ 22 w 102"/>
                <a:gd name="T3" fmla="*/ 85 h 247"/>
                <a:gd name="T4" fmla="*/ 22 w 102"/>
                <a:gd name="T5" fmla="*/ 85 h 247"/>
                <a:gd name="T6" fmla="*/ 19 w 102"/>
                <a:gd name="T7" fmla="*/ 100 h 247"/>
                <a:gd name="T8" fmla="*/ 26 w 102"/>
                <a:gd name="T9" fmla="*/ 247 h 247"/>
                <a:gd name="T10" fmla="*/ 44 w 102"/>
                <a:gd name="T11" fmla="*/ 213 h 247"/>
                <a:gd name="T12" fmla="*/ 47 w 102"/>
                <a:gd name="T13" fmla="*/ 213 h 247"/>
                <a:gd name="T14" fmla="*/ 97 w 102"/>
                <a:gd name="T15" fmla="*/ 214 h 247"/>
                <a:gd name="T16" fmla="*/ 102 w 102"/>
                <a:gd name="T17" fmla="*/ 196 h 247"/>
                <a:gd name="T18" fmla="*/ 76 w 102"/>
                <a:gd name="T19" fmla="*/ 180 h 247"/>
                <a:gd name="T20" fmla="*/ 26 w 102"/>
                <a:gd name="T21" fmla="*/ 78 h 247"/>
                <a:gd name="T22" fmla="*/ 24 w 102"/>
                <a:gd name="T23" fmla="*/ 74 h 247"/>
                <a:gd name="T24" fmla="*/ 7 w 102"/>
                <a:gd name="T25" fmla="*/ 0 h 247"/>
                <a:gd name="T26" fmla="*/ 3 w 102"/>
                <a:gd name="T27" fmla="*/ 0 h 247"/>
                <a:gd name="T28" fmla="*/ 23 w 102"/>
                <a:gd name="T29" fmla="*/ 43 h 247"/>
                <a:gd name="T30" fmla="*/ 22 w 102"/>
                <a:gd name="T31" fmla="*/ 1 h 247"/>
                <a:gd name="T32" fmla="*/ 7 w 102"/>
                <a:gd name="T3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247">
                  <a:moveTo>
                    <a:pt x="24" y="74"/>
                  </a:moveTo>
                  <a:cubicBezTo>
                    <a:pt x="23" y="77"/>
                    <a:pt x="23" y="81"/>
                    <a:pt x="22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1" y="89"/>
                    <a:pt x="20" y="94"/>
                    <a:pt x="19" y="100"/>
                  </a:cubicBezTo>
                  <a:cubicBezTo>
                    <a:pt x="11" y="145"/>
                    <a:pt x="0" y="213"/>
                    <a:pt x="26" y="247"/>
                  </a:cubicBezTo>
                  <a:cubicBezTo>
                    <a:pt x="30" y="235"/>
                    <a:pt x="36" y="224"/>
                    <a:pt x="44" y="213"/>
                  </a:cubicBezTo>
                  <a:cubicBezTo>
                    <a:pt x="45" y="213"/>
                    <a:pt x="46" y="213"/>
                    <a:pt x="47" y="213"/>
                  </a:cubicBezTo>
                  <a:cubicBezTo>
                    <a:pt x="65" y="213"/>
                    <a:pt x="82" y="213"/>
                    <a:pt x="97" y="214"/>
                  </a:cubicBezTo>
                  <a:cubicBezTo>
                    <a:pt x="99" y="208"/>
                    <a:pt x="101" y="202"/>
                    <a:pt x="102" y="196"/>
                  </a:cubicBezTo>
                  <a:cubicBezTo>
                    <a:pt x="92" y="189"/>
                    <a:pt x="80" y="182"/>
                    <a:pt x="76" y="180"/>
                  </a:cubicBezTo>
                  <a:cubicBezTo>
                    <a:pt x="47" y="163"/>
                    <a:pt x="33" y="123"/>
                    <a:pt x="26" y="78"/>
                  </a:cubicBezTo>
                  <a:cubicBezTo>
                    <a:pt x="25" y="76"/>
                    <a:pt x="25" y="75"/>
                    <a:pt x="24" y="74"/>
                  </a:cubicBezTo>
                  <a:moveTo>
                    <a:pt x="7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10" y="9"/>
                    <a:pt x="19" y="24"/>
                    <a:pt x="23" y="43"/>
                  </a:cubicBezTo>
                  <a:cubicBezTo>
                    <a:pt x="22" y="29"/>
                    <a:pt x="22" y="15"/>
                    <a:pt x="22" y="1"/>
                  </a:cubicBezTo>
                  <a:cubicBezTo>
                    <a:pt x="17" y="0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76">
              <a:extLst>
                <a:ext uri="{FF2B5EF4-FFF2-40B4-BE49-F238E27FC236}">
                  <a16:creationId xmlns:a16="http://schemas.microsoft.com/office/drawing/2014/main" id="{E241CE11-6832-426E-B1D7-C2F48DEAC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731" y="4524375"/>
              <a:ext cx="141288" cy="71438"/>
            </a:xfrm>
            <a:custGeom>
              <a:avLst/>
              <a:gdLst>
                <a:gd name="T0" fmla="*/ 21 w 71"/>
                <a:gd name="T1" fmla="*/ 0 h 36"/>
                <a:gd name="T2" fmla="*/ 18 w 71"/>
                <a:gd name="T3" fmla="*/ 0 h 36"/>
                <a:gd name="T4" fmla="*/ 0 w 71"/>
                <a:gd name="T5" fmla="*/ 34 h 36"/>
                <a:gd name="T6" fmla="*/ 1 w 71"/>
                <a:gd name="T7" fmla="*/ 36 h 36"/>
                <a:gd name="T8" fmla="*/ 6 w 71"/>
                <a:gd name="T9" fmla="*/ 36 h 36"/>
                <a:gd name="T10" fmla="*/ 36 w 71"/>
                <a:gd name="T11" fmla="*/ 32 h 36"/>
                <a:gd name="T12" fmla="*/ 36 w 71"/>
                <a:gd name="T13" fmla="*/ 32 h 36"/>
                <a:gd name="T14" fmla="*/ 71 w 71"/>
                <a:gd name="T15" fmla="*/ 1 h 36"/>
                <a:gd name="T16" fmla="*/ 21 w 71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6">
                  <a:moveTo>
                    <a:pt x="21" y="0"/>
                  </a:moveTo>
                  <a:cubicBezTo>
                    <a:pt x="20" y="0"/>
                    <a:pt x="19" y="0"/>
                    <a:pt x="18" y="0"/>
                  </a:cubicBezTo>
                  <a:cubicBezTo>
                    <a:pt x="10" y="11"/>
                    <a:pt x="4" y="22"/>
                    <a:pt x="0" y="34"/>
                  </a:cubicBezTo>
                  <a:cubicBezTo>
                    <a:pt x="0" y="35"/>
                    <a:pt x="1" y="35"/>
                    <a:pt x="1" y="36"/>
                  </a:cubicBezTo>
                  <a:cubicBezTo>
                    <a:pt x="3" y="36"/>
                    <a:pt x="5" y="36"/>
                    <a:pt x="6" y="36"/>
                  </a:cubicBezTo>
                  <a:cubicBezTo>
                    <a:pt x="17" y="36"/>
                    <a:pt x="27" y="36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52" y="27"/>
                    <a:pt x="64" y="17"/>
                    <a:pt x="71" y="1"/>
                  </a:cubicBezTo>
                  <a:cubicBezTo>
                    <a:pt x="56" y="0"/>
                    <a:pt x="39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77">
              <a:extLst>
                <a:ext uri="{FF2B5EF4-FFF2-40B4-BE49-F238E27FC236}">
                  <a16:creationId xmlns:a16="http://schemas.microsoft.com/office/drawing/2014/main" id="{CE20B444-4794-42EF-B1B4-64F684093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5381" y="4106863"/>
              <a:ext cx="165100" cy="384175"/>
            </a:xfrm>
            <a:custGeom>
              <a:avLst/>
              <a:gdLst>
                <a:gd name="T0" fmla="*/ 0 w 84"/>
                <a:gd name="T1" fmla="*/ 0 h 195"/>
                <a:gd name="T2" fmla="*/ 1 w 84"/>
                <a:gd name="T3" fmla="*/ 42 h 195"/>
                <a:gd name="T4" fmla="*/ 2 w 84"/>
                <a:gd name="T5" fmla="*/ 46 h 195"/>
                <a:gd name="T6" fmla="*/ 30 w 84"/>
                <a:gd name="T7" fmla="*/ 83 h 195"/>
                <a:gd name="T8" fmla="*/ 37 w 84"/>
                <a:gd name="T9" fmla="*/ 85 h 195"/>
                <a:gd name="T10" fmla="*/ 57 w 84"/>
                <a:gd name="T11" fmla="*/ 70 h 195"/>
                <a:gd name="T12" fmla="*/ 62 w 84"/>
                <a:gd name="T13" fmla="*/ 67 h 195"/>
                <a:gd name="T14" fmla="*/ 64 w 84"/>
                <a:gd name="T15" fmla="*/ 68 h 195"/>
                <a:gd name="T16" fmla="*/ 67 w 84"/>
                <a:gd name="T17" fmla="*/ 75 h 195"/>
                <a:gd name="T18" fmla="*/ 51 w 84"/>
                <a:gd name="T19" fmla="*/ 92 h 195"/>
                <a:gd name="T20" fmla="*/ 64 w 84"/>
                <a:gd name="T21" fmla="*/ 131 h 195"/>
                <a:gd name="T22" fmla="*/ 61 w 84"/>
                <a:gd name="T23" fmla="*/ 136 h 195"/>
                <a:gd name="T24" fmla="*/ 59 w 84"/>
                <a:gd name="T25" fmla="*/ 136 h 195"/>
                <a:gd name="T26" fmla="*/ 59 w 84"/>
                <a:gd name="T27" fmla="*/ 136 h 195"/>
                <a:gd name="T28" fmla="*/ 54 w 84"/>
                <a:gd name="T29" fmla="*/ 131 h 195"/>
                <a:gd name="T30" fmla="*/ 34 w 84"/>
                <a:gd name="T31" fmla="*/ 95 h 195"/>
                <a:gd name="T32" fmla="*/ 4 w 84"/>
                <a:gd name="T33" fmla="*/ 77 h 195"/>
                <a:gd name="T34" fmla="*/ 54 w 84"/>
                <a:gd name="T35" fmla="*/ 179 h 195"/>
                <a:gd name="T36" fmla="*/ 80 w 84"/>
                <a:gd name="T37" fmla="*/ 195 h 195"/>
                <a:gd name="T38" fmla="*/ 82 w 84"/>
                <a:gd name="T39" fmla="*/ 177 h 195"/>
                <a:gd name="T40" fmla="*/ 49 w 84"/>
                <a:gd name="T41" fmla="*/ 21 h 195"/>
                <a:gd name="T42" fmla="*/ 0 w 84"/>
                <a:gd name="T4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195">
                  <a:moveTo>
                    <a:pt x="0" y="0"/>
                  </a:moveTo>
                  <a:cubicBezTo>
                    <a:pt x="0" y="14"/>
                    <a:pt x="0" y="28"/>
                    <a:pt x="1" y="42"/>
                  </a:cubicBezTo>
                  <a:cubicBezTo>
                    <a:pt x="1" y="43"/>
                    <a:pt x="2" y="44"/>
                    <a:pt x="2" y="46"/>
                  </a:cubicBezTo>
                  <a:cubicBezTo>
                    <a:pt x="3" y="49"/>
                    <a:pt x="10" y="77"/>
                    <a:pt x="30" y="83"/>
                  </a:cubicBezTo>
                  <a:cubicBezTo>
                    <a:pt x="32" y="84"/>
                    <a:pt x="35" y="85"/>
                    <a:pt x="37" y="85"/>
                  </a:cubicBezTo>
                  <a:cubicBezTo>
                    <a:pt x="45" y="85"/>
                    <a:pt x="52" y="79"/>
                    <a:pt x="57" y="70"/>
                  </a:cubicBezTo>
                  <a:cubicBezTo>
                    <a:pt x="58" y="68"/>
                    <a:pt x="60" y="67"/>
                    <a:pt x="62" y="67"/>
                  </a:cubicBezTo>
                  <a:cubicBezTo>
                    <a:pt x="63" y="67"/>
                    <a:pt x="64" y="68"/>
                    <a:pt x="64" y="68"/>
                  </a:cubicBezTo>
                  <a:cubicBezTo>
                    <a:pt x="67" y="69"/>
                    <a:pt x="68" y="73"/>
                    <a:pt x="67" y="75"/>
                  </a:cubicBezTo>
                  <a:cubicBezTo>
                    <a:pt x="63" y="83"/>
                    <a:pt x="57" y="89"/>
                    <a:pt x="51" y="92"/>
                  </a:cubicBezTo>
                  <a:cubicBezTo>
                    <a:pt x="64" y="105"/>
                    <a:pt x="64" y="130"/>
                    <a:pt x="64" y="131"/>
                  </a:cubicBezTo>
                  <a:cubicBezTo>
                    <a:pt x="64" y="133"/>
                    <a:pt x="63" y="135"/>
                    <a:pt x="61" y="136"/>
                  </a:cubicBezTo>
                  <a:cubicBezTo>
                    <a:pt x="60" y="136"/>
                    <a:pt x="60" y="136"/>
                    <a:pt x="59" y="136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56" y="136"/>
                    <a:pt x="54" y="134"/>
                    <a:pt x="54" y="131"/>
                  </a:cubicBezTo>
                  <a:cubicBezTo>
                    <a:pt x="54" y="131"/>
                    <a:pt x="53" y="98"/>
                    <a:pt x="34" y="95"/>
                  </a:cubicBezTo>
                  <a:cubicBezTo>
                    <a:pt x="20" y="94"/>
                    <a:pt x="11" y="86"/>
                    <a:pt x="4" y="77"/>
                  </a:cubicBezTo>
                  <a:cubicBezTo>
                    <a:pt x="11" y="122"/>
                    <a:pt x="25" y="162"/>
                    <a:pt x="54" y="179"/>
                  </a:cubicBezTo>
                  <a:cubicBezTo>
                    <a:pt x="58" y="181"/>
                    <a:pt x="70" y="188"/>
                    <a:pt x="80" y="195"/>
                  </a:cubicBezTo>
                  <a:cubicBezTo>
                    <a:pt x="81" y="189"/>
                    <a:pt x="82" y="183"/>
                    <a:pt x="82" y="177"/>
                  </a:cubicBezTo>
                  <a:cubicBezTo>
                    <a:pt x="84" y="112"/>
                    <a:pt x="82" y="52"/>
                    <a:pt x="49" y="21"/>
                  </a:cubicBezTo>
                  <a:cubicBezTo>
                    <a:pt x="36" y="9"/>
                    <a:pt x="20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8">
              <a:extLst>
                <a:ext uri="{FF2B5EF4-FFF2-40B4-BE49-F238E27FC236}">
                  <a16:creationId xmlns:a16="http://schemas.microsoft.com/office/drawing/2014/main" id="{99E65F33-7E62-46DE-86DD-2BF46FE9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119" y="3911600"/>
              <a:ext cx="311150" cy="682625"/>
            </a:xfrm>
            <a:custGeom>
              <a:avLst/>
              <a:gdLst>
                <a:gd name="T0" fmla="*/ 119 w 158"/>
                <a:gd name="T1" fmla="*/ 0 h 346"/>
                <a:gd name="T2" fmla="*/ 101 w 158"/>
                <a:gd name="T3" fmla="*/ 4 h 346"/>
                <a:gd name="T4" fmla="*/ 34 w 158"/>
                <a:gd name="T5" fmla="*/ 82 h 346"/>
                <a:gd name="T6" fmla="*/ 31 w 158"/>
                <a:gd name="T7" fmla="*/ 86 h 346"/>
                <a:gd name="T8" fmla="*/ 31 w 158"/>
                <a:gd name="T9" fmla="*/ 86 h 346"/>
                <a:gd name="T10" fmla="*/ 31 w 158"/>
                <a:gd name="T11" fmla="*/ 86 h 346"/>
                <a:gd name="T12" fmla="*/ 0 w 158"/>
                <a:gd name="T13" fmla="*/ 254 h 346"/>
                <a:gd name="T14" fmla="*/ 56 w 158"/>
                <a:gd name="T15" fmla="*/ 313 h 346"/>
                <a:gd name="T16" fmla="*/ 69 w 158"/>
                <a:gd name="T17" fmla="*/ 314 h 346"/>
                <a:gd name="T18" fmla="*/ 74 w 158"/>
                <a:gd name="T19" fmla="*/ 313 h 346"/>
                <a:gd name="T20" fmla="*/ 89 w 158"/>
                <a:gd name="T21" fmla="*/ 329 h 346"/>
                <a:gd name="T22" fmla="*/ 103 w 158"/>
                <a:gd name="T23" fmla="*/ 334 h 346"/>
                <a:gd name="T24" fmla="*/ 154 w 158"/>
                <a:gd name="T25" fmla="*/ 346 h 346"/>
                <a:gd name="T26" fmla="*/ 149 w 158"/>
                <a:gd name="T27" fmla="*/ 200 h 346"/>
                <a:gd name="T28" fmla="*/ 133 w 158"/>
                <a:gd name="T29" fmla="*/ 211 h 346"/>
                <a:gd name="T30" fmla="*/ 126 w 158"/>
                <a:gd name="T31" fmla="*/ 215 h 346"/>
                <a:gd name="T32" fmla="*/ 114 w 158"/>
                <a:gd name="T33" fmla="*/ 225 h 346"/>
                <a:gd name="T34" fmla="*/ 110 w 158"/>
                <a:gd name="T35" fmla="*/ 229 h 346"/>
                <a:gd name="T36" fmla="*/ 107 w 158"/>
                <a:gd name="T37" fmla="*/ 262 h 346"/>
                <a:gd name="T38" fmla="*/ 104 w 158"/>
                <a:gd name="T39" fmla="*/ 269 h 346"/>
                <a:gd name="T40" fmla="*/ 104 w 158"/>
                <a:gd name="T41" fmla="*/ 269 h 346"/>
                <a:gd name="T42" fmla="*/ 102 w 158"/>
                <a:gd name="T43" fmla="*/ 270 h 346"/>
                <a:gd name="T44" fmla="*/ 97 w 158"/>
                <a:gd name="T45" fmla="*/ 266 h 346"/>
                <a:gd name="T46" fmla="*/ 94 w 158"/>
                <a:gd name="T47" fmla="*/ 240 h 346"/>
                <a:gd name="T48" fmla="*/ 56 w 158"/>
                <a:gd name="T49" fmla="*/ 260 h 346"/>
                <a:gd name="T50" fmla="*/ 55 w 158"/>
                <a:gd name="T51" fmla="*/ 260 h 346"/>
                <a:gd name="T52" fmla="*/ 50 w 158"/>
                <a:gd name="T53" fmla="*/ 257 h 346"/>
                <a:gd name="T54" fmla="*/ 53 w 158"/>
                <a:gd name="T55" fmla="*/ 250 h 346"/>
                <a:gd name="T56" fmla="*/ 86 w 158"/>
                <a:gd name="T57" fmla="*/ 232 h 346"/>
                <a:gd name="T58" fmla="*/ 67 w 158"/>
                <a:gd name="T59" fmla="*/ 236 h 346"/>
                <a:gd name="T60" fmla="*/ 54 w 158"/>
                <a:gd name="T61" fmla="*/ 232 h 346"/>
                <a:gd name="T62" fmla="*/ 52 w 158"/>
                <a:gd name="T63" fmla="*/ 224 h 346"/>
                <a:gd name="T64" fmla="*/ 57 w 158"/>
                <a:gd name="T65" fmla="*/ 222 h 346"/>
                <a:gd name="T66" fmla="*/ 60 w 158"/>
                <a:gd name="T67" fmla="*/ 223 h 346"/>
                <a:gd name="T68" fmla="*/ 67 w 158"/>
                <a:gd name="T69" fmla="*/ 225 h 346"/>
                <a:gd name="T70" fmla="*/ 120 w 158"/>
                <a:gd name="T71" fmla="*/ 206 h 346"/>
                <a:gd name="T72" fmla="*/ 127 w 158"/>
                <a:gd name="T73" fmla="*/ 202 h 346"/>
                <a:gd name="T74" fmla="*/ 152 w 158"/>
                <a:gd name="T75" fmla="*/ 180 h 346"/>
                <a:gd name="T76" fmla="*/ 155 w 158"/>
                <a:gd name="T77" fmla="*/ 165 h 346"/>
                <a:gd name="T78" fmla="*/ 130 w 158"/>
                <a:gd name="T79" fmla="*/ 98 h 346"/>
                <a:gd name="T80" fmla="*/ 94 w 158"/>
                <a:gd name="T81" fmla="*/ 61 h 346"/>
                <a:gd name="T82" fmla="*/ 134 w 158"/>
                <a:gd name="T83" fmla="*/ 21 h 346"/>
                <a:gd name="T84" fmla="*/ 119 w 158"/>
                <a:gd name="T8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346">
                  <a:moveTo>
                    <a:pt x="119" y="0"/>
                  </a:moveTo>
                  <a:cubicBezTo>
                    <a:pt x="113" y="1"/>
                    <a:pt x="107" y="3"/>
                    <a:pt x="101" y="4"/>
                  </a:cubicBezTo>
                  <a:cubicBezTo>
                    <a:pt x="71" y="14"/>
                    <a:pt x="35" y="36"/>
                    <a:pt x="34" y="82"/>
                  </a:cubicBezTo>
                  <a:cubicBezTo>
                    <a:pt x="34" y="84"/>
                    <a:pt x="33" y="85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3" y="144"/>
                    <a:pt x="27" y="214"/>
                    <a:pt x="0" y="254"/>
                  </a:cubicBezTo>
                  <a:cubicBezTo>
                    <a:pt x="10" y="275"/>
                    <a:pt x="27" y="296"/>
                    <a:pt x="56" y="313"/>
                  </a:cubicBezTo>
                  <a:cubicBezTo>
                    <a:pt x="61" y="313"/>
                    <a:pt x="65" y="314"/>
                    <a:pt x="69" y="314"/>
                  </a:cubicBezTo>
                  <a:cubicBezTo>
                    <a:pt x="71" y="314"/>
                    <a:pt x="73" y="314"/>
                    <a:pt x="74" y="313"/>
                  </a:cubicBezTo>
                  <a:cubicBezTo>
                    <a:pt x="80" y="319"/>
                    <a:pt x="85" y="324"/>
                    <a:pt x="89" y="329"/>
                  </a:cubicBezTo>
                  <a:cubicBezTo>
                    <a:pt x="94" y="331"/>
                    <a:pt x="98" y="333"/>
                    <a:pt x="103" y="334"/>
                  </a:cubicBezTo>
                  <a:cubicBezTo>
                    <a:pt x="122" y="341"/>
                    <a:pt x="139" y="344"/>
                    <a:pt x="154" y="346"/>
                  </a:cubicBezTo>
                  <a:cubicBezTo>
                    <a:pt x="131" y="308"/>
                    <a:pt x="141" y="245"/>
                    <a:pt x="149" y="200"/>
                  </a:cubicBezTo>
                  <a:cubicBezTo>
                    <a:pt x="144" y="204"/>
                    <a:pt x="138" y="207"/>
                    <a:pt x="133" y="211"/>
                  </a:cubicBezTo>
                  <a:cubicBezTo>
                    <a:pt x="131" y="212"/>
                    <a:pt x="129" y="214"/>
                    <a:pt x="126" y="215"/>
                  </a:cubicBezTo>
                  <a:cubicBezTo>
                    <a:pt x="122" y="219"/>
                    <a:pt x="118" y="222"/>
                    <a:pt x="114" y="225"/>
                  </a:cubicBezTo>
                  <a:cubicBezTo>
                    <a:pt x="113" y="226"/>
                    <a:pt x="112" y="228"/>
                    <a:pt x="110" y="229"/>
                  </a:cubicBezTo>
                  <a:cubicBezTo>
                    <a:pt x="100" y="244"/>
                    <a:pt x="107" y="262"/>
                    <a:pt x="107" y="262"/>
                  </a:cubicBezTo>
                  <a:cubicBezTo>
                    <a:pt x="108" y="265"/>
                    <a:pt x="107" y="268"/>
                    <a:pt x="104" y="269"/>
                  </a:cubicBezTo>
                  <a:cubicBezTo>
                    <a:pt x="104" y="269"/>
                    <a:pt x="104" y="269"/>
                    <a:pt x="104" y="269"/>
                  </a:cubicBezTo>
                  <a:cubicBezTo>
                    <a:pt x="103" y="270"/>
                    <a:pt x="103" y="270"/>
                    <a:pt x="102" y="270"/>
                  </a:cubicBezTo>
                  <a:cubicBezTo>
                    <a:pt x="100" y="270"/>
                    <a:pt x="98" y="268"/>
                    <a:pt x="97" y="266"/>
                  </a:cubicBezTo>
                  <a:cubicBezTo>
                    <a:pt x="97" y="266"/>
                    <a:pt x="92" y="254"/>
                    <a:pt x="94" y="240"/>
                  </a:cubicBezTo>
                  <a:cubicBezTo>
                    <a:pt x="81" y="249"/>
                    <a:pt x="69" y="256"/>
                    <a:pt x="56" y="260"/>
                  </a:cubicBezTo>
                  <a:cubicBezTo>
                    <a:pt x="56" y="260"/>
                    <a:pt x="55" y="260"/>
                    <a:pt x="55" y="260"/>
                  </a:cubicBezTo>
                  <a:cubicBezTo>
                    <a:pt x="52" y="260"/>
                    <a:pt x="50" y="259"/>
                    <a:pt x="50" y="257"/>
                  </a:cubicBezTo>
                  <a:cubicBezTo>
                    <a:pt x="49" y="254"/>
                    <a:pt x="50" y="251"/>
                    <a:pt x="53" y="250"/>
                  </a:cubicBezTo>
                  <a:cubicBezTo>
                    <a:pt x="64" y="246"/>
                    <a:pt x="75" y="240"/>
                    <a:pt x="86" y="232"/>
                  </a:cubicBezTo>
                  <a:cubicBezTo>
                    <a:pt x="78" y="235"/>
                    <a:pt x="71" y="236"/>
                    <a:pt x="67" y="236"/>
                  </a:cubicBezTo>
                  <a:cubicBezTo>
                    <a:pt x="59" y="236"/>
                    <a:pt x="55" y="233"/>
                    <a:pt x="54" y="232"/>
                  </a:cubicBezTo>
                  <a:cubicBezTo>
                    <a:pt x="51" y="230"/>
                    <a:pt x="51" y="227"/>
                    <a:pt x="52" y="224"/>
                  </a:cubicBezTo>
                  <a:cubicBezTo>
                    <a:pt x="53" y="223"/>
                    <a:pt x="55" y="222"/>
                    <a:pt x="57" y="222"/>
                  </a:cubicBezTo>
                  <a:cubicBezTo>
                    <a:pt x="58" y="222"/>
                    <a:pt x="59" y="223"/>
                    <a:pt x="60" y="223"/>
                  </a:cubicBezTo>
                  <a:cubicBezTo>
                    <a:pt x="61" y="224"/>
                    <a:pt x="63" y="225"/>
                    <a:pt x="67" y="225"/>
                  </a:cubicBezTo>
                  <a:cubicBezTo>
                    <a:pt x="75" y="225"/>
                    <a:pt x="91" y="221"/>
                    <a:pt x="120" y="206"/>
                  </a:cubicBezTo>
                  <a:cubicBezTo>
                    <a:pt x="123" y="205"/>
                    <a:pt x="125" y="203"/>
                    <a:pt x="127" y="202"/>
                  </a:cubicBezTo>
                  <a:cubicBezTo>
                    <a:pt x="137" y="195"/>
                    <a:pt x="147" y="189"/>
                    <a:pt x="152" y="180"/>
                  </a:cubicBezTo>
                  <a:cubicBezTo>
                    <a:pt x="153" y="174"/>
                    <a:pt x="154" y="169"/>
                    <a:pt x="155" y="165"/>
                  </a:cubicBezTo>
                  <a:cubicBezTo>
                    <a:pt x="158" y="130"/>
                    <a:pt x="135" y="104"/>
                    <a:pt x="130" y="98"/>
                  </a:cubicBezTo>
                  <a:cubicBezTo>
                    <a:pt x="115" y="96"/>
                    <a:pt x="92" y="85"/>
                    <a:pt x="94" y="61"/>
                  </a:cubicBezTo>
                  <a:cubicBezTo>
                    <a:pt x="96" y="40"/>
                    <a:pt x="122" y="27"/>
                    <a:pt x="134" y="21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9">
              <a:extLst>
                <a:ext uri="{FF2B5EF4-FFF2-40B4-BE49-F238E27FC236}">
                  <a16:creationId xmlns:a16="http://schemas.microsoft.com/office/drawing/2014/main" id="{508DC25B-18B1-441A-9B0F-D66AB602B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656" y="4529138"/>
              <a:ext cx="65088" cy="31750"/>
            </a:xfrm>
            <a:custGeom>
              <a:avLst/>
              <a:gdLst>
                <a:gd name="T0" fmla="*/ 0 w 33"/>
                <a:gd name="T1" fmla="*/ 0 h 16"/>
                <a:gd name="T2" fmla="*/ 33 w 33"/>
                <a:gd name="T3" fmla="*/ 16 h 16"/>
                <a:gd name="T4" fmla="*/ 18 w 33"/>
                <a:gd name="T5" fmla="*/ 0 h 16"/>
                <a:gd name="T6" fmla="*/ 13 w 33"/>
                <a:gd name="T7" fmla="*/ 1 h 16"/>
                <a:gd name="T8" fmla="*/ 0 w 3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0" y="0"/>
                  </a:moveTo>
                  <a:cubicBezTo>
                    <a:pt x="10" y="6"/>
                    <a:pt x="21" y="12"/>
                    <a:pt x="33" y="16"/>
                  </a:cubicBezTo>
                  <a:cubicBezTo>
                    <a:pt x="29" y="11"/>
                    <a:pt x="24" y="6"/>
                    <a:pt x="18" y="0"/>
                  </a:cubicBezTo>
                  <a:cubicBezTo>
                    <a:pt x="17" y="1"/>
                    <a:pt x="15" y="1"/>
                    <a:pt x="13" y="1"/>
                  </a:cubicBezTo>
                  <a:cubicBezTo>
                    <a:pt x="9" y="1"/>
                    <a:pt x="5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80">
              <a:extLst>
                <a:ext uri="{FF2B5EF4-FFF2-40B4-BE49-F238E27FC236}">
                  <a16:creationId xmlns:a16="http://schemas.microsoft.com/office/drawing/2014/main" id="{F3F9817F-91C8-4073-801D-D82B281E6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719" y="4081463"/>
              <a:ext cx="90488" cy="330200"/>
            </a:xfrm>
            <a:custGeom>
              <a:avLst/>
              <a:gdLst>
                <a:gd name="T0" fmla="*/ 44 w 46"/>
                <a:gd name="T1" fmla="*/ 0 h 168"/>
                <a:gd name="T2" fmla="*/ 0 w 46"/>
                <a:gd name="T3" fmla="*/ 94 h 168"/>
                <a:gd name="T4" fmla="*/ 13 w 46"/>
                <a:gd name="T5" fmla="*/ 168 h 168"/>
                <a:gd name="T6" fmla="*/ 44 w 46"/>
                <a:gd name="T7" fmla="*/ 0 h 168"/>
                <a:gd name="T8" fmla="*/ 44 w 46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8">
                  <a:moveTo>
                    <a:pt x="44" y="0"/>
                  </a:moveTo>
                  <a:cubicBezTo>
                    <a:pt x="43" y="1"/>
                    <a:pt x="1" y="28"/>
                    <a:pt x="0" y="94"/>
                  </a:cubicBezTo>
                  <a:cubicBezTo>
                    <a:pt x="0" y="111"/>
                    <a:pt x="0" y="140"/>
                    <a:pt x="13" y="168"/>
                  </a:cubicBezTo>
                  <a:cubicBezTo>
                    <a:pt x="40" y="128"/>
                    <a:pt x="46" y="58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42BB197F-49E2-4962-93DB-3B7F2B3F9915}"/>
              </a:ext>
            </a:extLst>
          </p:cNvPr>
          <p:cNvGrpSpPr/>
          <p:nvPr/>
        </p:nvGrpSpPr>
        <p:grpSpPr>
          <a:xfrm>
            <a:off x="5353844" y="3206750"/>
            <a:ext cx="1481138" cy="1525588"/>
            <a:chOff x="5353844" y="3206750"/>
            <a:chExt cx="1481138" cy="1525588"/>
          </a:xfrm>
        </p:grpSpPr>
        <p:sp>
          <p:nvSpPr>
            <p:cNvPr id="175" name="Freeform 68">
              <a:extLst>
                <a:ext uri="{FF2B5EF4-FFF2-40B4-BE49-F238E27FC236}">
                  <a16:creationId xmlns:a16="http://schemas.microsoft.com/office/drawing/2014/main" id="{ACC3344E-FE8A-4A35-84CB-46B6BFEC8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844" y="3206750"/>
              <a:ext cx="617538" cy="1525588"/>
            </a:xfrm>
            <a:custGeom>
              <a:avLst/>
              <a:gdLst>
                <a:gd name="T0" fmla="*/ 309 w 313"/>
                <a:gd name="T1" fmla="*/ 443 h 773"/>
                <a:gd name="T2" fmla="*/ 307 w 313"/>
                <a:gd name="T3" fmla="*/ 443 h 773"/>
                <a:gd name="T4" fmla="*/ 305 w 313"/>
                <a:gd name="T5" fmla="*/ 405 h 773"/>
                <a:gd name="T6" fmla="*/ 305 w 313"/>
                <a:gd name="T7" fmla="*/ 343 h 773"/>
                <a:gd name="T8" fmla="*/ 263 w 313"/>
                <a:gd name="T9" fmla="*/ 6 h 773"/>
                <a:gd name="T10" fmla="*/ 236 w 313"/>
                <a:gd name="T11" fmla="*/ 0 h 773"/>
                <a:gd name="T12" fmla="*/ 120 w 313"/>
                <a:gd name="T13" fmla="*/ 108 h 773"/>
                <a:gd name="T14" fmla="*/ 109 w 313"/>
                <a:gd name="T15" fmla="*/ 125 h 773"/>
                <a:gd name="T16" fmla="*/ 20 w 313"/>
                <a:gd name="T17" fmla="*/ 320 h 773"/>
                <a:gd name="T18" fmla="*/ 10 w 313"/>
                <a:gd name="T19" fmla="*/ 367 h 773"/>
                <a:gd name="T20" fmla="*/ 4 w 313"/>
                <a:gd name="T21" fmla="*/ 459 h 773"/>
                <a:gd name="T22" fmla="*/ 4 w 313"/>
                <a:gd name="T23" fmla="*/ 583 h 773"/>
                <a:gd name="T24" fmla="*/ 20 w 313"/>
                <a:gd name="T25" fmla="*/ 768 h 773"/>
                <a:gd name="T26" fmla="*/ 35 w 313"/>
                <a:gd name="T27" fmla="*/ 771 h 773"/>
                <a:gd name="T28" fmla="*/ 146 w 313"/>
                <a:gd name="T29" fmla="*/ 706 h 773"/>
                <a:gd name="T30" fmla="*/ 209 w 313"/>
                <a:gd name="T31" fmla="*/ 663 h 773"/>
                <a:gd name="T32" fmla="*/ 254 w 313"/>
                <a:gd name="T33" fmla="*/ 635 h 773"/>
                <a:gd name="T34" fmla="*/ 309 w 313"/>
                <a:gd name="T35" fmla="*/ 443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3" h="773">
                  <a:moveTo>
                    <a:pt x="309" y="443"/>
                  </a:moveTo>
                  <a:cubicBezTo>
                    <a:pt x="309" y="443"/>
                    <a:pt x="308" y="443"/>
                    <a:pt x="307" y="443"/>
                  </a:cubicBezTo>
                  <a:cubicBezTo>
                    <a:pt x="307" y="431"/>
                    <a:pt x="306" y="418"/>
                    <a:pt x="305" y="405"/>
                  </a:cubicBezTo>
                  <a:cubicBezTo>
                    <a:pt x="304" y="395"/>
                    <a:pt x="304" y="373"/>
                    <a:pt x="305" y="343"/>
                  </a:cubicBezTo>
                  <a:cubicBezTo>
                    <a:pt x="307" y="248"/>
                    <a:pt x="313" y="26"/>
                    <a:pt x="263" y="6"/>
                  </a:cubicBezTo>
                  <a:cubicBezTo>
                    <a:pt x="254" y="2"/>
                    <a:pt x="244" y="0"/>
                    <a:pt x="236" y="0"/>
                  </a:cubicBezTo>
                  <a:cubicBezTo>
                    <a:pt x="189" y="0"/>
                    <a:pt x="152" y="57"/>
                    <a:pt x="120" y="108"/>
                  </a:cubicBezTo>
                  <a:cubicBezTo>
                    <a:pt x="117" y="114"/>
                    <a:pt x="113" y="120"/>
                    <a:pt x="109" y="125"/>
                  </a:cubicBezTo>
                  <a:cubicBezTo>
                    <a:pt x="74" y="180"/>
                    <a:pt x="39" y="243"/>
                    <a:pt x="20" y="320"/>
                  </a:cubicBezTo>
                  <a:cubicBezTo>
                    <a:pt x="11" y="349"/>
                    <a:pt x="13" y="334"/>
                    <a:pt x="10" y="367"/>
                  </a:cubicBezTo>
                  <a:cubicBezTo>
                    <a:pt x="5" y="396"/>
                    <a:pt x="3" y="426"/>
                    <a:pt x="4" y="459"/>
                  </a:cubicBezTo>
                  <a:cubicBezTo>
                    <a:pt x="5" y="500"/>
                    <a:pt x="4" y="543"/>
                    <a:pt x="4" y="583"/>
                  </a:cubicBezTo>
                  <a:cubicBezTo>
                    <a:pt x="2" y="664"/>
                    <a:pt x="0" y="748"/>
                    <a:pt x="20" y="768"/>
                  </a:cubicBezTo>
                  <a:cubicBezTo>
                    <a:pt x="24" y="773"/>
                    <a:pt x="28" y="773"/>
                    <a:pt x="35" y="771"/>
                  </a:cubicBezTo>
                  <a:cubicBezTo>
                    <a:pt x="74" y="758"/>
                    <a:pt x="106" y="735"/>
                    <a:pt x="146" y="706"/>
                  </a:cubicBezTo>
                  <a:cubicBezTo>
                    <a:pt x="165" y="693"/>
                    <a:pt x="186" y="678"/>
                    <a:pt x="209" y="663"/>
                  </a:cubicBezTo>
                  <a:cubicBezTo>
                    <a:pt x="216" y="658"/>
                    <a:pt x="247" y="639"/>
                    <a:pt x="254" y="635"/>
                  </a:cubicBezTo>
                  <a:cubicBezTo>
                    <a:pt x="302" y="607"/>
                    <a:pt x="312" y="516"/>
                    <a:pt x="309" y="443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69">
              <a:extLst>
                <a:ext uri="{FF2B5EF4-FFF2-40B4-BE49-F238E27FC236}">
                  <a16:creationId xmlns:a16="http://schemas.microsoft.com/office/drawing/2014/main" id="{F5763EB2-31E3-4C5F-8A3A-FEAD1E63E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444" y="3206750"/>
              <a:ext cx="617538" cy="1522413"/>
            </a:xfrm>
            <a:custGeom>
              <a:avLst/>
              <a:gdLst>
                <a:gd name="T0" fmla="*/ 309 w 313"/>
                <a:gd name="T1" fmla="*/ 583 h 772"/>
                <a:gd name="T2" fmla="*/ 308 w 313"/>
                <a:gd name="T3" fmla="*/ 459 h 772"/>
                <a:gd name="T4" fmla="*/ 303 w 313"/>
                <a:gd name="T5" fmla="*/ 367 h 772"/>
                <a:gd name="T6" fmla="*/ 293 w 313"/>
                <a:gd name="T7" fmla="*/ 320 h 772"/>
                <a:gd name="T8" fmla="*/ 203 w 313"/>
                <a:gd name="T9" fmla="*/ 125 h 772"/>
                <a:gd name="T10" fmla="*/ 192 w 313"/>
                <a:gd name="T11" fmla="*/ 108 h 772"/>
                <a:gd name="T12" fmla="*/ 77 w 313"/>
                <a:gd name="T13" fmla="*/ 0 h 772"/>
                <a:gd name="T14" fmla="*/ 50 w 313"/>
                <a:gd name="T15" fmla="*/ 6 h 772"/>
                <a:gd name="T16" fmla="*/ 8 w 313"/>
                <a:gd name="T17" fmla="*/ 343 h 772"/>
                <a:gd name="T18" fmla="*/ 8 w 313"/>
                <a:gd name="T19" fmla="*/ 405 h 772"/>
                <a:gd name="T20" fmla="*/ 5 w 313"/>
                <a:gd name="T21" fmla="*/ 445 h 772"/>
                <a:gd name="T22" fmla="*/ 5 w 313"/>
                <a:gd name="T23" fmla="*/ 445 h 772"/>
                <a:gd name="T24" fmla="*/ 58 w 313"/>
                <a:gd name="T25" fmla="*/ 635 h 772"/>
                <a:gd name="T26" fmla="*/ 104 w 313"/>
                <a:gd name="T27" fmla="*/ 663 h 772"/>
                <a:gd name="T28" fmla="*/ 166 w 313"/>
                <a:gd name="T29" fmla="*/ 706 h 772"/>
                <a:gd name="T30" fmla="*/ 277 w 313"/>
                <a:gd name="T31" fmla="*/ 771 h 772"/>
                <a:gd name="T32" fmla="*/ 285 w 313"/>
                <a:gd name="T33" fmla="*/ 772 h 772"/>
                <a:gd name="T34" fmla="*/ 293 w 313"/>
                <a:gd name="T35" fmla="*/ 768 h 772"/>
                <a:gd name="T36" fmla="*/ 309 w 313"/>
                <a:gd name="T37" fmla="*/ 58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3" h="772">
                  <a:moveTo>
                    <a:pt x="309" y="583"/>
                  </a:moveTo>
                  <a:cubicBezTo>
                    <a:pt x="308" y="543"/>
                    <a:pt x="307" y="500"/>
                    <a:pt x="308" y="459"/>
                  </a:cubicBezTo>
                  <a:cubicBezTo>
                    <a:pt x="309" y="426"/>
                    <a:pt x="307" y="396"/>
                    <a:pt x="303" y="367"/>
                  </a:cubicBezTo>
                  <a:cubicBezTo>
                    <a:pt x="301" y="349"/>
                    <a:pt x="304" y="367"/>
                    <a:pt x="293" y="320"/>
                  </a:cubicBezTo>
                  <a:cubicBezTo>
                    <a:pt x="273" y="243"/>
                    <a:pt x="238" y="180"/>
                    <a:pt x="203" y="125"/>
                  </a:cubicBezTo>
                  <a:cubicBezTo>
                    <a:pt x="200" y="120"/>
                    <a:pt x="196" y="114"/>
                    <a:pt x="192" y="108"/>
                  </a:cubicBezTo>
                  <a:cubicBezTo>
                    <a:pt x="160" y="57"/>
                    <a:pt x="124" y="0"/>
                    <a:pt x="77" y="0"/>
                  </a:cubicBezTo>
                  <a:cubicBezTo>
                    <a:pt x="68" y="0"/>
                    <a:pt x="59" y="2"/>
                    <a:pt x="50" y="6"/>
                  </a:cubicBezTo>
                  <a:cubicBezTo>
                    <a:pt x="0" y="26"/>
                    <a:pt x="5" y="248"/>
                    <a:pt x="8" y="343"/>
                  </a:cubicBezTo>
                  <a:cubicBezTo>
                    <a:pt x="8" y="373"/>
                    <a:pt x="9" y="395"/>
                    <a:pt x="8" y="405"/>
                  </a:cubicBezTo>
                  <a:cubicBezTo>
                    <a:pt x="7" y="419"/>
                    <a:pt x="6" y="432"/>
                    <a:pt x="5" y="445"/>
                  </a:cubicBezTo>
                  <a:cubicBezTo>
                    <a:pt x="5" y="445"/>
                    <a:pt x="5" y="445"/>
                    <a:pt x="5" y="445"/>
                  </a:cubicBezTo>
                  <a:cubicBezTo>
                    <a:pt x="2" y="518"/>
                    <a:pt x="10" y="607"/>
                    <a:pt x="58" y="635"/>
                  </a:cubicBezTo>
                  <a:cubicBezTo>
                    <a:pt x="66" y="639"/>
                    <a:pt x="97" y="659"/>
                    <a:pt x="104" y="663"/>
                  </a:cubicBezTo>
                  <a:cubicBezTo>
                    <a:pt x="127" y="678"/>
                    <a:pt x="148" y="693"/>
                    <a:pt x="166" y="706"/>
                  </a:cubicBezTo>
                  <a:cubicBezTo>
                    <a:pt x="206" y="735"/>
                    <a:pt x="238" y="758"/>
                    <a:pt x="277" y="771"/>
                  </a:cubicBezTo>
                  <a:cubicBezTo>
                    <a:pt x="280" y="772"/>
                    <a:pt x="282" y="772"/>
                    <a:pt x="285" y="772"/>
                  </a:cubicBezTo>
                  <a:cubicBezTo>
                    <a:pt x="288" y="772"/>
                    <a:pt x="291" y="771"/>
                    <a:pt x="293" y="768"/>
                  </a:cubicBezTo>
                  <a:cubicBezTo>
                    <a:pt x="313" y="748"/>
                    <a:pt x="311" y="664"/>
                    <a:pt x="309" y="583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7" name="TextBox 176">
            <a:extLst>
              <a:ext uri="{FF2B5EF4-FFF2-40B4-BE49-F238E27FC236}">
                <a16:creationId xmlns:a16="http://schemas.microsoft.com/office/drawing/2014/main" id="{641AEF84-8187-4DAC-A841-A7C19959E981}"/>
              </a:ext>
            </a:extLst>
          </p:cNvPr>
          <p:cNvSpPr txBox="1"/>
          <p:nvPr/>
        </p:nvSpPr>
        <p:spPr>
          <a:xfrm>
            <a:off x="7587457" y="1687420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Brain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3A3AE235-C801-4970-9BE4-06173FFAA82D}"/>
              </a:ext>
            </a:extLst>
          </p:cNvPr>
          <p:cNvSpPr/>
          <p:nvPr/>
        </p:nvSpPr>
        <p:spPr>
          <a:xfrm>
            <a:off x="7587457" y="1920230"/>
            <a:ext cx="243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AC8D0EBB-1F0C-4903-B6AD-924B89B30580}"/>
              </a:ext>
            </a:extLst>
          </p:cNvPr>
          <p:cNvSpPr txBox="1"/>
          <p:nvPr/>
        </p:nvSpPr>
        <p:spPr>
          <a:xfrm>
            <a:off x="7805261" y="3351111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Lung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4787B967-7187-4C34-96EC-B05581AAC503}"/>
              </a:ext>
            </a:extLst>
          </p:cNvPr>
          <p:cNvSpPr/>
          <p:nvPr/>
        </p:nvSpPr>
        <p:spPr>
          <a:xfrm>
            <a:off x="7805261" y="3583921"/>
            <a:ext cx="243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E04B42FE-7320-447B-8B9E-62DD35068F62}"/>
              </a:ext>
            </a:extLst>
          </p:cNvPr>
          <p:cNvSpPr txBox="1"/>
          <p:nvPr/>
        </p:nvSpPr>
        <p:spPr>
          <a:xfrm>
            <a:off x="7872444" y="4662077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Stomach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7AEEC3F4-F1EA-4B39-9E8F-F28A7C878306}"/>
              </a:ext>
            </a:extLst>
          </p:cNvPr>
          <p:cNvSpPr/>
          <p:nvPr/>
        </p:nvSpPr>
        <p:spPr>
          <a:xfrm>
            <a:off x="7872444" y="4894887"/>
            <a:ext cx="243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CC8FC052-83F4-4A9F-88E5-01434C542C63}"/>
              </a:ext>
            </a:extLst>
          </p:cNvPr>
          <p:cNvSpPr txBox="1"/>
          <p:nvPr/>
        </p:nvSpPr>
        <p:spPr>
          <a:xfrm>
            <a:off x="7884758" y="5617779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Large Intestine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211D9385-E903-4C66-B7B1-73620579DB36}"/>
              </a:ext>
            </a:extLst>
          </p:cNvPr>
          <p:cNvSpPr/>
          <p:nvPr/>
        </p:nvSpPr>
        <p:spPr>
          <a:xfrm>
            <a:off x="7884758" y="5850589"/>
            <a:ext cx="243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C47FAF97-8578-46B7-9BDE-70A776FE761D}"/>
              </a:ext>
            </a:extLst>
          </p:cNvPr>
          <p:cNvSpPr txBox="1"/>
          <p:nvPr/>
        </p:nvSpPr>
        <p:spPr>
          <a:xfrm>
            <a:off x="3627147" y="2269408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Pharynx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D38568FC-1367-457B-B506-F559474667C2}"/>
              </a:ext>
            </a:extLst>
          </p:cNvPr>
          <p:cNvSpPr/>
          <p:nvPr/>
        </p:nvSpPr>
        <p:spPr>
          <a:xfrm>
            <a:off x="2008776" y="2502218"/>
            <a:ext cx="243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8F897385-A274-47AD-8D00-67EA6278E770}"/>
              </a:ext>
            </a:extLst>
          </p:cNvPr>
          <p:cNvSpPr txBox="1"/>
          <p:nvPr/>
        </p:nvSpPr>
        <p:spPr>
          <a:xfrm>
            <a:off x="3834941" y="4581482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Liver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7C231636-405E-4E05-A8F1-3E37F68B89F4}"/>
              </a:ext>
            </a:extLst>
          </p:cNvPr>
          <p:cNvSpPr/>
          <p:nvPr/>
        </p:nvSpPr>
        <p:spPr>
          <a:xfrm>
            <a:off x="1963295" y="4814292"/>
            <a:ext cx="243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14D9D566-95DB-4C5F-A82A-D8FBB2B38EEA}"/>
              </a:ext>
            </a:extLst>
          </p:cNvPr>
          <p:cNvSpPr txBox="1"/>
          <p:nvPr/>
        </p:nvSpPr>
        <p:spPr>
          <a:xfrm>
            <a:off x="2464483" y="5437506"/>
            <a:ext cx="1316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Small Intestine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8F17980F-3EAC-46D0-BA3D-3ADCDD226CD9}"/>
              </a:ext>
            </a:extLst>
          </p:cNvPr>
          <p:cNvSpPr/>
          <p:nvPr/>
        </p:nvSpPr>
        <p:spPr>
          <a:xfrm>
            <a:off x="1344646" y="5670316"/>
            <a:ext cx="243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AE83A8DA-3F90-406D-A87F-B73302E306DF}"/>
              </a:ext>
            </a:extLst>
          </p:cNvPr>
          <p:cNvSpPr txBox="1"/>
          <p:nvPr/>
        </p:nvSpPr>
        <p:spPr>
          <a:xfrm>
            <a:off x="3926358" y="3811573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Liver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6FE4E90B-5E94-4680-B0C5-4C934BF8E45B}"/>
              </a:ext>
            </a:extLst>
          </p:cNvPr>
          <p:cNvSpPr/>
          <p:nvPr/>
        </p:nvSpPr>
        <p:spPr>
          <a:xfrm>
            <a:off x="2054712" y="4044383"/>
            <a:ext cx="243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E8F4F20A-3988-4B75-95CB-A44603719540}"/>
              </a:ext>
            </a:extLst>
          </p:cNvPr>
          <p:cNvCxnSpPr/>
          <p:nvPr/>
        </p:nvCxnSpPr>
        <p:spPr>
          <a:xfrm>
            <a:off x="6420643" y="1975803"/>
            <a:ext cx="1116000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5638160B-535E-4BBC-829D-90C93FE8DC71}"/>
              </a:ext>
            </a:extLst>
          </p:cNvPr>
          <p:cNvCxnSpPr/>
          <p:nvPr/>
        </p:nvCxnSpPr>
        <p:spPr>
          <a:xfrm>
            <a:off x="6646704" y="3629343"/>
            <a:ext cx="1095375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AB6DFE02-45E8-4A35-B76E-B34783FF928A}"/>
              </a:ext>
            </a:extLst>
          </p:cNvPr>
          <p:cNvCxnSpPr/>
          <p:nvPr/>
        </p:nvCxnSpPr>
        <p:spPr>
          <a:xfrm>
            <a:off x="6707664" y="4922838"/>
            <a:ext cx="1095375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CB0F93F9-DCD2-4E21-94DD-27FE6F295B6E}"/>
              </a:ext>
            </a:extLst>
          </p:cNvPr>
          <p:cNvCxnSpPr/>
          <p:nvPr/>
        </p:nvCxnSpPr>
        <p:spPr>
          <a:xfrm>
            <a:off x="6677183" y="5877243"/>
            <a:ext cx="1116000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2B279384-758B-4598-AD4E-5812CE7AE2FF}"/>
              </a:ext>
            </a:extLst>
          </p:cNvPr>
          <p:cNvCxnSpPr/>
          <p:nvPr/>
        </p:nvCxnSpPr>
        <p:spPr>
          <a:xfrm flipH="1">
            <a:off x="4520406" y="2517458"/>
            <a:ext cx="1095375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5EB0521A-8506-4E40-8C96-B4443F99EBAB}"/>
              </a:ext>
            </a:extLst>
          </p:cNvPr>
          <p:cNvCxnSpPr/>
          <p:nvPr/>
        </p:nvCxnSpPr>
        <p:spPr>
          <a:xfrm flipH="1">
            <a:off x="4474369" y="4886325"/>
            <a:ext cx="1095375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406D6D94-6F4A-474E-A944-67209226D346}"/>
              </a:ext>
            </a:extLst>
          </p:cNvPr>
          <p:cNvCxnSpPr/>
          <p:nvPr/>
        </p:nvCxnSpPr>
        <p:spPr>
          <a:xfrm flipH="1">
            <a:off x="3863340" y="5731669"/>
            <a:ext cx="1911986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D829E205-DDA7-43B0-9322-7F27CC73F93B}"/>
              </a:ext>
            </a:extLst>
          </p:cNvPr>
          <p:cNvCxnSpPr>
            <a:cxnSpLocks/>
          </p:cNvCxnSpPr>
          <p:nvPr/>
        </p:nvCxnSpPr>
        <p:spPr>
          <a:xfrm flipH="1">
            <a:off x="4565785" y="4116416"/>
            <a:ext cx="1476000" cy="0"/>
          </a:xfrm>
          <a:prstGeom prst="straightConnector1">
            <a:avLst/>
          </a:prstGeom>
          <a:ln w="158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812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5" grpId="0" animBg="1"/>
      <p:bldP spid="129" grpId="0" animBg="1"/>
      <p:bldP spid="133" grpId="0" animBg="1"/>
      <p:bldP spid="158" grpId="0" animBg="1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B7F05-2983-4920-8D07-895600A63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DOCTOR INFOGRAPHIC</a:t>
            </a: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D7317B33-0E86-4440-A195-7C9178141C8B}"/>
              </a:ext>
            </a:extLst>
          </p:cNvPr>
          <p:cNvSpPr>
            <a:spLocks noEditPoints="1"/>
          </p:cNvSpPr>
          <p:nvPr/>
        </p:nvSpPr>
        <p:spPr bwMode="auto">
          <a:xfrm>
            <a:off x="1036172" y="1376204"/>
            <a:ext cx="2097980" cy="4851903"/>
          </a:xfrm>
          <a:custGeom>
            <a:avLst/>
            <a:gdLst>
              <a:gd name="T0" fmla="*/ 771 w 952"/>
              <a:gd name="T1" fmla="*/ 474 h 2206"/>
              <a:gd name="T2" fmla="*/ 770 w 952"/>
              <a:gd name="T3" fmla="*/ 469 h 2206"/>
              <a:gd name="T4" fmla="*/ 622 w 952"/>
              <a:gd name="T5" fmla="*/ 365 h 2206"/>
              <a:gd name="T6" fmla="*/ 640 w 952"/>
              <a:gd name="T7" fmla="*/ 473 h 2206"/>
              <a:gd name="T8" fmla="*/ 598 w 952"/>
              <a:gd name="T9" fmla="*/ 427 h 2206"/>
              <a:gd name="T10" fmla="*/ 620 w 952"/>
              <a:gd name="T11" fmla="*/ 383 h 2206"/>
              <a:gd name="T12" fmla="*/ 568 w 952"/>
              <a:gd name="T13" fmla="*/ 326 h 2206"/>
              <a:gd name="T14" fmla="*/ 595 w 952"/>
              <a:gd name="T15" fmla="*/ 148 h 2206"/>
              <a:gd name="T16" fmla="*/ 467 w 952"/>
              <a:gd name="T17" fmla="*/ 0 h 2206"/>
              <a:gd name="T18" fmla="*/ 370 w 952"/>
              <a:gd name="T19" fmla="*/ 198 h 2206"/>
              <a:gd name="T20" fmla="*/ 352 w 952"/>
              <a:gd name="T21" fmla="*/ 350 h 2206"/>
              <a:gd name="T22" fmla="*/ 375 w 952"/>
              <a:gd name="T23" fmla="*/ 415 h 2206"/>
              <a:gd name="T24" fmla="*/ 459 w 952"/>
              <a:gd name="T25" fmla="*/ 451 h 2206"/>
              <a:gd name="T26" fmla="*/ 467 w 952"/>
              <a:gd name="T27" fmla="*/ 569 h 2206"/>
              <a:gd name="T28" fmla="*/ 448 w 952"/>
              <a:gd name="T29" fmla="*/ 600 h 2206"/>
              <a:gd name="T30" fmla="*/ 438 w 952"/>
              <a:gd name="T31" fmla="*/ 574 h 2206"/>
              <a:gd name="T32" fmla="*/ 448 w 952"/>
              <a:gd name="T33" fmla="*/ 460 h 2206"/>
              <a:gd name="T34" fmla="*/ 370 w 952"/>
              <a:gd name="T35" fmla="*/ 441 h 2206"/>
              <a:gd name="T36" fmla="*/ 316 w 952"/>
              <a:gd name="T37" fmla="*/ 499 h 2206"/>
              <a:gd name="T38" fmla="*/ 365 w 952"/>
              <a:gd name="T39" fmla="*/ 581 h 2206"/>
              <a:gd name="T40" fmla="*/ 395 w 952"/>
              <a:gd name="T41" fmla="*/ 593 h 2206"/>
              <a:gd name="T42" fmla="*/ 380 w 952"/>
              <a:gd name="T43" fmla="*/ 620 h 2206"/>
              <a:gd name="T44" fmla="*/ 355 w 952"/>
              <a:gd name="T45" fmla="*/ 598 h 2206"/>
              <a:gd name="T46" fmla="*/ 302 w 952"/>
              <a:gd name="T47" fmla="*/ 498 h 2206"/>
              <a:gd name="T48" fmla="*/ 351 w 952"/>
              <a:gd name="T49" fmla="*/ 423 h 2206"/>
              <a:gd name="T50" fmla="*/ 337 w 952"/>
              <a:gd name="T51" fmla="*/ 356 h 2206"/>
              <a:gd name="T52" fmla="*/ 182 w 952"/>
              <a:gd name="T53" fmla="*/ 469 h 2206"/>
              <a:gd name="T54" fmla="*/ 98 w 952"/>
              <a:gd name="T55" fmla="*/ 1046 h 2206"/>
              <a:gd name="T56" fmla="*/ 65 w 952"/>
              <a:gd name="T57" fmla="*/ 1158 h 2206"/>
              <a:gd name="T58" fmla="*/ 79 w 952"/>
              <a:gd name="T59" fmla="*/ 1211 h 2206"/>
              <a:gd name="T60" fmla="*/ 112 w 952"/>
              <a:gd name="T61" fmla="*/ 1285 h 2206"/>
              <a:gd name="T62" fmla="*/ 155 w 952"/>
              <a:gd name="T63" fmla="*/ 1274 h 2206"/>
              <a:gd name="T64" fmla="*/ 167 w 952"/>
              <a:gd name="T65" fmla="*/ 1142 h 2206"/>
              <a:gd name="T66" fmla="*/ 197 w 952"/>
              <a:gd name="T67" fmla="*/ 1121 h 2206"/>
              <a:gd name="T68" fmla="*/ 294 w 952"/>
              <a:gd name="T69" fmla="*/ 1340 h 2206"/>
              <a:gd name="T70" fmla="*/ 348 w 952"/>
              <a:gd name="T71" fmla="*/ 2080 h 2206"/>
              <a:gd name="T72" fmla="*/ 384 w 952"/>
              <a:gd name="T73" fmla="*/ 2206 h 2206"/>
              <a:gd name="T74" fmla="*/ 439 w 952"/>
              <a:gd name="T75" fmla="*/ 2080 h 2206"/>
              <a:gd name="T76" fmla="*/ 468 w 952"/>
              <a:gd name="T77" fmla="*/ 1340 h 2206"/>
              <a:gd name="T78" fmla="*/ 561 w 952"/>
              <a:gd name="T79" fmla="*/ 2066 h 2206"/>
              <a:gd name="T80" fmla="*/ 505 w 952"/>
              <a:gd name="T81" fmla="*/ 2144 h 2206"/>
              <a:gd name="T82" fmla="*/ 643 w 952"/>
              <a:gd name="T83" fmla="*/ 2091 h 2206"/>
              <a:gd name="T84" fmla="*/ 663 w 952"/>
              <a:gd name="T85" fmla="*/ 2063 h 2206"/>
              <a:gd name="T86" fmla="*/ 702 w 952"/>
              <a:gd name="T87" fmla="*/ 1340 h 2206"/>
              <a:gd name="T88" fmla="*/ 793 w 952"/>
              <a:gd name="T89" fmla="*/ 1081 h 2206"/>
              <a:gd name="T90" fmla="*/ 786 w 952"/>
              <a:gd name="T91" fmla="*/ 1170 h 2206"/>
              <a:gd name="T92" fmla="*/ 817 w 952"/>
              <a:gd name="T93" fmla="*/ 1215 h 2206"/>
              <a:gd name="T94" fmla="*/ 847 w 952"/>
              <a:gd name="T95" fmla="*/ 1215 h 2206"/>
              <a:gd name="T96" fmla="*/ 900 w 952"/>
              <a:gd name="T97" fmla="*/ 1271 h 2206"/>
              <a:gd name="T98" fmla="*/ 928 w 952"/>
              <a:gd name="T99" fmla="*/ 1204 h 2206"/>
              <a:gd name="T100" fmla="*/ 595 w 952"/>
              <a:gd name="T101" fmla="*/ 526 h 2206"/>
              <a:gd name="T102" fmla="*/ 579 w 952"/>
              <a:gd name="T103" fmla="*/ 436 h 2206"/>
              <a:gd name="T104" fmla="*/ 606 w 952"/>
              <a:gd name="T105" fmla="*/ 521 h 2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52" h="2206">
                <a:moveTo>
                  <a:pt x="889" y="1097"/>
                </a:moveTo>
                <a:cubicBezTo>
                  <a:pt x="876" y="1081"/>
                  <a:pt x="859" y="1059"/>
                  <a:pt x="854" y="1046"/>
                </a:cubicBezTo>
                <a:cubicBezTo>
                  <a:pt x="872" y="1028"/>
                  <a:pt x="781" y="529"/>
                  <a:pt x="771" y="474"/>
                </a:cubicBezTo>
                <a:cubicBezTo>
                  <a:pt x="771" y="472"/>
                  <a:pt x="770" y="471"/>
                  <a:pt x="770" y="469"/>
                </a:cubicBezTo>
                <a:cubicBezTo>
                  <a:pt x="770" y="469"/>
                  <a:pt x="770" y="469"/>
                  <a:pt x="770" y="469"/>
                </a:cubicBezTo>
                <a:cubicBezTo>
                  <a:pt x="770" y="469"/>
                  <a:pt x="770" y="469"/>
                  <a:pt x="770" y="469"/>
                </a:cubicBezTo>
                <a:cubicBezTo>
                  <a:pt x="750" y="369"/>
                  <a:pt x="671" y="369"/>
                  <a:pt x="671" y="369"/>
                </a:cubicBezTo>
                <a:cubicBezTo>
                  <a:pt x="645" y="365"/>
                  <a:pt x="625" y="359"/>
                  <a:pt x="611" y="354"/>
                </a:cubicBezTo>
                <a:cubicBezTo>
                  <a:pt x="614" y="358"/>
                  <a:pt x="618" y="362"/>
                  <a:pt x="622" y="365"/>
                </a:cubicBezTo>
                <a:cubicBezTo>
                  <a:pt x="625" y="368"/>
                  <a:pt x="627" y="370"/>
                  <a:pt x="630" y="373"/>
                </a:cubicBezTo>
                <a:cubicBezTo>
                  <a:pt x="646" y="388"/>
                  <a:pt x="664" y="412"/>
                  <a:pt x="661" y="438"/>
                </a:cubicBezTo>
                <a:cubicBezTo>
                  <a:pt x="660" y="451"/>
                  <a:pt x="652" y="463"/>
                  <a:pt x="640" y="473"/>
                </a:cubicBezTo>
                <a:cubicBezTo>
                  <a:pt x="645" y="497"/>
                  <a:pt x="639" y="519"/>
                  <a:pt x="625" y="523"/>
                </a:cubicBezTo>
                <a:cubicBezTo>
                  <a:pt x="610" y="527"/>
                  <a:pt x="592" y="509"/>
                  <a:pt x="584" y="483"/>
                </a:cubicBezTo>
                <a:cubicBezTo>
                  <a:pt x="577" y="456"/>
                  <a:pt x="583" y="432"/>
                  <a:pt x="598" y="427"/>
                </a:cubicBezTo>
                <a:cubicBezTo>
                  <a:pt x="611" y="424"/>
                  <a:pt x="626" y="437"/>
                  <a:pt x="635" y="457"/>
                </a:cubicBezTo>
                <a:cubicBezTo>
                  <a:pt x="642" y="451"/>
                  <a:pt x="646" y="444"/>
                  <a:pt x="647" y="436"/>
                </a:cubicBezTo>
                <a:cubicBezTo>
                  <a:pt x="648" y="421"/>
                  <a:pt x="639" y="402"/>
                  <a:pt x="620" y="383"/>
                </a:cubicBezTo>
                <a:cubicBezTo>
                  <a:pt x="617" y="381"/>
                  <a:pt x="615" y="379"/>
                  <a:pt x="612" y="376"/>
                </a:cubicBezTo>
                <a:cubicBezTo>
                  <a:pt x="600" y="364"/>
                  <a:pt x="586" y="351"/>
                  <a:pt x="578" y="337"/>
                </a:cubicBezTo>
                <a:cubicBezTo>
                  <a:pt x="570" y="330"/>
                  <a:pt x="568" y="326"/>
                  <a:pt x="568" y="326"/>
                </a:cubicBezTo>
                <a:cubicBezTo>
                  <a:pt x="549" y="298"/>
                  <a:pt x="560" y="245"/>
                  <a:pt x="560" y="245"/>
                </a:cubicBezTo>
                <a:cubicBezTo>
                  <a:pt x="576" y="232"/>
                  <a:pt x="582" y="198"/>
                  <a:pt x="582" y="198"/>
                </a:cubicBezTo>
                <a:cubicBezTo>
                  <a:pt x="608" y="177"/>
                  <a:pt x="607" y="148"/>
                  <a:pt x="595" y="148"/>
                </a:cubicBezTo>
                <a:cubicBezTo>
                  <a:pt x="585" y="148"/>
                  <a:pt x="587" y="140"/>
                  <a:pt x="587" y="140"/>
                </a:cubicBezTo>
                <a:cubicBezTo>
                  <a:pt x="604" y="6"/>
                  <a:pt x="485" y="0"/>
                  <a:pt x="485" y="0"/>
                </a:cubicBezTo>
                <a:cubicBezTo>
                  <a:pt x="467" y="0"/>
                  <a:pt x="467" y="0"/>
                  <a:pt x="467" y="0"/>
                </a:cubicBezTo>
                <a:cubicBezTo>
                  <a:pt x="467" y="0"/>
                  <a:pt x="348" y="6"/>
                  <a:pt x="365" y="140"/>
                </a:cubicBezTo>
                <a:cubicBezTo>
                  <a:pt x="365" y="140"/>
                  <a:pt x="367" y="148"/>
                  <a:pt x="357" y="148"/>
                </a:cubicBezTo>
                <a:cubicBezTo>
                  <a:pt x="345" y="148"/>
                  <a:pt x="343" y="177"/>
                  <a:pt x="370" y="198"/>
                </a:cubicBezTo>
                <a:cubicBezTo>
                  <a:pt x="370" y="198"/>
                  <a:pt x="376" y="232"/>
                  <a:pt x="392" y="245"/>
                </a:cubicBezTo>
                <a:cubicBezTo>
                  <a:pt x="392" y="245"/>
                  <a:pt x="403" y="298"/>
                  <a:pt x="384" y="326"/>
                </a:cubicBezTo>
                <a:cubicBezTo>
                  <a:pt x="384" y="326"/>
                  <a:pt x="379" y="338"/>
                  <a:pt x="352" y="350"/>
                </a:cubicBezTo>
                <a:cubicBezTo>
                  <a:pt x="349" y="365"/>
                  <a:pt x="356" y="381"/>
                  <a:pt x="359" y="389"/>
                </a:cubicBezTo>
                <a:cubicBezTo>
                  <a:pt x="364" y="390"/>
                  <a:pt x="368" y="393"/>
                  <a:pt x="369" y="397"/>
                </a:cubicBezTo>
                <a:cubicBezTo>
                  <a:pt x="375" y="415"/>
                  <a:pt x="375" y="415"/>
                  <a:pt x="375" y="415"/>
                </a:cubicBezTo>
                <a:cubicBezTo>
                  <a:pt x="399" y="415"/>
                  <a:pt x="399" y="415"/>
                  <a:pt x="399" y="415"/>
                </a:cubicBezTo>
                <a:cubicBezTo>
                  <a:pt x="404" y="415"/>
                  <a:pt x="409" y="418"/>
                  <a:pt x="411" y="423"/>
                </a:cubicBezTo>
                <a:cubicBezTo>
                  <a:pt x="432" y="427"/>
                  <a:pt x="448" y="437"/>
                  <a:pt x="459" y="451"/>
                </a:cubicBezTo>
                <a:cubicBezTo>
                  <a:pt x="490" y="493"/>
                  <a:pt x="468" y="559"/>
                  <a:pt x="467" y="561"/>
                </a:cubicBezTo>
                <a:cubicBezTo>
                  <a:pt x="467" y="562"/>
                  <a:pt x="467" y="562"/>
                  <a:pt x="466" y="563"/>
                </a:cubicBezTo>
                <a:cubicBezTo>
                  <a:pt x="468" y="565"/>
                  <a:pt x="469" y="567"/>
                  <a:pt x="467" y="569"/>
                </a:cubicBezTo>
                <a:cubicBezTo>
                  <a:pt x="465" y="572"/>
                  <a:pt x="462" y="579"/>
                  <a:pt x="461" y="584"/>
                </a:cubicBezTo>
                <a:cubicBezTo>
                  <a:pt x="459" y="594"/>
                  <a:pt x="459" y="594"/>
                  <a:pt x="459" y="594"/>
                </a:cubicBezTo>
                <a:cubicBezTo>
                  <a:pt x="458" y="600"/>
                  <a:pt x="453" y="603"/>
                  <a:pt x="448" y="600"/>
                </a:cubicBezTo>
                <a:cubicBezTo>
                  <a:pt x="433" y="592"/>
                  <a:pt x="433" y="592"/>
                  <a:pt x="433" y="592"/>
                </a:cubicBezTo>
                <a:cubicBezTo>
                  <a:pt x="428" y="590"/>
                  <a:pt x="427" y="584"/>
                  <a:pt x="431" y="580"/>
                </a:cubicBezTo>
                <a:cubicBezTo>
                  <a:pt x="438" y="574"/>
                  <a:pt x="438" y="574"/>
                  <a:pt x="438" y="574"/>
                </a:cubicBezTo>
                <a:cubicBezTo>
                  <a:pt x="442" y="570"/>
                  <a:pt x="446" y="563"/>
                  <a:pt x="447" y="560"/>
                </a:cubicBezTo>
                <a:cubicBezTo>
                  <a:pt x="448" y="557"/>
                  <a:pt x="451" y="556"/>
                  <a:pt x="454" y="556"/>
                </a:cubicBezTo>
                <a:cubicBezTo>
                  <a:pt x="456" y="551"/>
                  <a:pt x="473" y="494"/>
                  <a:pt x="448" y="460"/>
                </a:cubicBezTo>
                <a:cubicBezTo>
                  <a:pt x="439" y="448"/>
                  <a:pt x="426" y="441"/>
                  <a:pt x="408" y="437"/>
                </a:cubicBezTo>
                <a:cubicBezTo>
                  <a:pt x="406" y="439"/>
                  <a:pt x="403" y="441"/>
                  <a:pt x="399" y="441"/>
                </a:cubicBezTo>
                <a:cubicBezTo>
                  <a:pt x="370" y="441"/>
                  <a:pt x="370" y="441"/>
                  <a:pt x="370" y="441"/>
                </a:cubicBezTo>
                <a:cubicBezTo>
                  <a:pt x="344" y="458"/>
                  <a:pt x="344" y="458"/>
                  <a:pt x="344" y="458"/>
                </a:cubicBezTo>
                <a:cubicBezTo>
                  <a:pt x="341" y="460"/>
                  <a:pt x="338" y="461"/>
                  <a:pt x="334" y="460"/>
                </a:cubicBezTo>
                <a:cubicBezTo>
                  <a:pt x="323" y="472"/>
                  <a:pt x="317" y="485"/>
                  <a:pt x="316" y="499"/>
                </a:cubicBezTo>
                <a:cubicBezTo>
                  <a:pt x="313" y="543"/>
                  <a:pt x="363" y="583"/>
                  <a:pt x="363" y="584"/>
                </a:cubicBezTo>
                <a:cubicBezTo>
                  <a:pt x="363" y="584"/>
                  <a:pt x="363" y="584"/>
                  <a:pt x="363" y="584"/>
                </a:cubicBezTo>
                <a:cubicBezTo>
                  <a:pt x="363" y="584"/>
                  <a:pt x="364" y="583"/>
                  <a:pt x="365" y="581"/>
                </a:cubicBezTo>
                <a:cubicBezTo>
                  <a:pt x="365" y="580"/>
                  <a:pt x="368" y="581"/>
                  <a:pt x="371" y="584"/>
                </a:cubicBezTo>
                <a:cubicBezTo>
                  <a:pt x="374" y="587"/>
                  <a:pt x="380" y="590"/>
                  <a:pt x="386" y="591"/>
                </a:cubicBezTo>
                <a:cubicBezTo>
                  <a:pt x="395" y="593"/>
                  <a:pt x="395" y="593"/>
                  <a:pt x="395" y="593"/>
                </a:cubicBezTo>
                <a:cubicBezTo>
                  <a:pt x="401" y="594"/>
                  <a:pt x="404" y="599"/>
                  <a:pt x="401" y="604"/>
                </a:cubicBezTo>
                <a:cubicBezTo>
                  <a:pt x="392" y="618"/>
                  <a:pt x="392" y="618"/>
                  <a:pt x="392" y="618"/>
                </a:cubicBezTo>
                <a:cubicBezTo>
                  <a:pt x="390" y="623"/>
                  <a:pt x="384" y="624"/>
                  <a:pt x="380" y="620"/>
                </a:cubicBezTo>
                <a:cubicBezTo>
                  <a:pt x="373" y="613"/>
                  <a:pt x="373" y="613"/>
                  <a:pt x="373" y="613"/>
                </a:cubicBezTo>
                <a:cubicBezTo>
                  <a:pt x="369" y="608"/>
                  <a:pt x="363" y="604"/>
                  <a:pt x="359" y="603"/>
                </a:cubicBezTo>
                <a:cubicBezTo>
                  <a:pt x="356" y="602"/>
                  <a:pt x="354" y="600"/>
                  <a:pt x="355" y="598"/>
                </a:cubicBezTo>
                <a:cubicBezTo>
                  <a:pt x="356" y="596"/>
                  <a:pt x="356" y="596"/>
                  <a:pt x="356" y="596"/>
                </a:cubicBezTo>
                <a:cubicBezTo>
                  <a:pt x="356" y="595"/>
                  <a:pt x="355" y="595"/>
                  <a:pt x="354" y="595"/>
                </a:cubicBezTo>
                <a:cubicBezTo>
                  <a:pt x="352" y="593"/>
                  <a:pt x="298" y="550"/>
                  <a:pt x="302" y="498"/>
                </a:cubicBezTo>
                <a:cubicBezTo>
                  <a:pt x="303" y="480"/>
                  <a:pt x="311" y="464"/>
                  <a:pt x="325" y="450"/>
                </a:cubicBezTo>
                <a:cubicBezTo>
                  <a:pt x="324" y="445"/>
                  <a:pt x="326" y="440"/>
                  <a:pt x="330" y="437"/>
                </a:cubicBezTo>
                <a:cubicBezTo>
                  <a:pt x="351" y="423"/>
                  <a:pt x="351" y="423"/>
                  <a:pt x="351" y="423"/>
                </a:cubicBezTo>
                <a:cubicBezTo>
                  <a:pt x="345" y="405"/>
                  <a:pt x="345" y="405"/>
                  <a:pt x="345" y="405"/>
                </a:cubicBezTo>
                <a:cubicBezTo>
                  <a:pt x="344" y="402"/>
                  <a:pt x="345" y="398"/>
                  <a:pt x="346" y="395"/>
                </a:cubicBezTo>
                <a:cubicBezTo>
                  <a:pt x="343" y="388"/>
                  <a:pt x="337" y="372"/>
                  <a:pt x="337" y="356"/>
                </a:cubicBezTo>
                <a:cubicBezTo>
                  <a:pt x="323" y="360"/>
                  <a:pt x="304" y="365"/>
                  <a:pt x="281" y="369"/>
                </a:cubicBezTo>
                <a:cubicBezTo>
                  <a:pt x="281" y="369"/>
                  <a:pt x="202" y="369"/>
                  <a:pt x="182" y="469"/>
                </a:cubicBezTo>
                <a:cubicBezTo>
                  <a:pt x="182" y="469"/>
                  <a:pt x="182" y="469"/>
                  <a:pt x="182" y="469"/>
                </a:cubicBezTo>
                <a:cubicBezTo>
                  <a:pt x="182" y="469"/>
                  <a:pt x="182" y="469"/>
                  <a:pt x="182" y="469"/>
                </a:cubicBezTo>
                <a:cubicBezTo>
                  <a:pt x="181" y="470"/>
                  <a:pt x="181" y="472"/>
                  <a:pt x="181" y="473"/>
                </a:cubicBezTo>
                <a:cubicBezTo>
                  <a:pt x="172" y="521"/>
                  <a:pt x="102" y="909"/>
                  <a:pt x="98" y="1046"/>
                </a:cubicBezTo>
                <a:cubicBezTo>
                  <a:pt x="93" y="1059"/>
                  <a:pt x="76" y="1081"/>
                  <a:pt x="63" y="1097"/>
                </a:cubicBezTo>
                <a:cubicBezTo>
                  <a:pt x="37" y="1129"/>
                  <a:pt x="0" y="1196"/>
                  <a:pt x="23" y="1204"/>
                </a:cubicBezTo>
                <a:cubicBezTo>
                  <a:pt x="23" y="1204"/>
                  <a:pt x="41" y="1206"/>
                  <a:pt x="65" y="1158"/>
                </a:cubicBezTo>
                <a:cubicBezTo>
                  <a:pt x="65" y="1158"/>
                  <a:pt x="65" y="1176"/>
                  <a:pt x="45" y="1229"/>
                </a:cubicBezTo>
                <a:cubicBezTo>
                  <a:pt x="42" y="1239"/>
                  <a:pt x="25" y="1289"/>
                  <a:pt x="51" y="1271"/>
                </a:cubicBezTo>
                <a:cubicBezTo>
                  <a:pt x="51" y="1271"/>
                  <a:pt x="63" y="1263"/>
                  <a:pt x="79" y="1211"/>
                </a:cubicBezTo>
                <a:cubicBezTo>
                  <a:pt x="79" y="1211"/>
                  <a:pt x="71" y="1298"/>
                  <a:pt x="80" y="1303"/>
                </a:cubicBezTo>
                <a:cubicBezTo>
                  <a:pt x="92" y="1309"/>
                  <a:pt x="99" y="1292"/>
                  <a:pt x="104" y="1215"/>
                </a:cubicBezTo>
                <a:cubicBezTo>
                  <a:pt x="104" y="1215"/>
                  <a:pt x="110" y="1191"/>
                  <a:pt x="112" y="1285"/>
                </a:cubicBezTo>
                <a:cubicBezTo>
                  <a:pt x="113" y="1289"/>
                  <a:pt x="120" y="1313"/>
                  <a:pt x="130" y="1293"/>
                </a:cubicBezTo>
                <a:cubicBezTo>
                  <a:pt x="138" y="1276"/>
                  <a:pt x="134" y="1230"/>
                  <a:pt x="134" y="1215"/>
                </a:cubicBezTo>
                <a:cubicBezTo>
                  <a:pt x="134" y="1215"/>
                  <a:pt x="145" y="1274"/>
                  <a:pt x="155" y="1274"/>
                </a:cubicBezTo>
                <a:cubicBezTo>
                  <a:pt x="155" y="1274"/>
                  <a:pt x="166" y="1288"/>
                  <a:pt x="162" y="1214"/>
                </a:cubicBezTo>
                <a:cubicBezTo>
                  <a:pt x="161" y="1202"/>
                  <a:pt x="165" y="1177"/>
                  <a:pt x="166" y="1170"/>
                </a:cubicBezTo>
                <a:cubicBezTo>
                  <a:pt x="167" y="1142"/>
                  <a:pt x="167" y="1142"/>
                  <a:pt x="167" y="1142"/>
                </a:cubicBezTo>
                <a:cubicBezTo>
                  <a:pt x="167" y="1142"/>
                  <a:pt x="158" y="1109"/>
                  <a:pt x="158" y="1096"/>
                </a:cubicBezTo>
                <a:cubicBezTo>
                  <a:pt x="158" y="1096"/>
                  <a:pt x="158" y="1094"/>
                  <a:pt x="158" y="1091"/>
                </a:cubicBezTo>
                <a:cubicBezTo>
                  <a:pt x="179" y="1107"/>
                  <a:pt x="197" y="1121"/>
                  <a:pt x="197" y="1121"/>
                </a:cubicBezTo>
                <a:cubicBezTo>
                  <a:pt x="294" y="750"/>
                  <a:pt x="294" y="750"/>
                  <a:pt x="294" y="750"/>
                </a:cubicBezTo>
                <a:cubicBezTo>
                  <a:pt x="234" y="1340"/>
                  <a:pt x="234" y="1340"/>
                  <a:pt x="234" y="1340"/>
                </a:cubicBezTo>
                <a:cubicBezTo>
                  <a:pt x="294" y="1340"/>
                  <a:pt x="294" y="1340"/>
                  <a:pt x="294" y="1340"/>
                </a:cubicBezTo>
                <a:cubicBezTo>
                  <a:pt x="319" y="2067"/>
                  <a:pt x="319" y="2067"/>
                  <a:pt x="319" y="2067"/>
                </a:cubicBezTo>
                <a:cubicBezTo>
                  <a:pt x="350" y="2066"/>
                  <a:pt x="350" y="2066"/>
                  <a:pt x="350" y="2066"/>
                </a:cubicBezTo>
                <a:cubicBezTo>
                  <a:pt x="349" y="2071"/>
                  <a:pt x="349" y="2075"/>
                  <a:pt x="348" y="2080"/>
                </a:cubicBezTo>
                <a:cubicBezTo>
                  <a:pt x="348" y="2080"/>
                  <a:pt x="346" y="2084"/>
                  <a:pt x="343" y="2089"/>
                </a:cubicBezTo>
                <a:cubicBezTo>
                  <a:pt x="314" y="2099"/>
                  <a:pt x="294" y="2120"/>
                  <a:pt x="294" y="2144"/>
                </a:cubicBezTo>
                <a:cubicBezTo>
                  <a:pt x="294" y="2178"/>
                  <a:pt x="278" y="2206"/>
                  <a:pt x="384" y="2206"/>
                </a:cubicBezTo>
                <a:cubicBezTo>
                  <a:pt x="490" y="2206"/>
                  <a:pt x="475" y="2178"/>
                  <a:pt x="475" y="2144"/>
                </a:cubicBezTo>
                <a:cubicBezTo>
                  <a:pt x="475" y="2126"/>
                  <a:pt x="464" y="2110"/>
                  <a:pt x="446" y="2099"/>
                </a:cubicBezTo>
                <a:cubicBezTo>
                  <a:pt x="444" y="2093"/>
                  <a:pt x="441" y="2087"/>
                  <a:pt x="439" y="2080"/>
                </a:cubicBezTo>
                <a:cubicBezTo>
                  <a:pt x="439" y="2080"/>
                  <a:pt x="437" y="2073"/>
                  <a:pt x="434" y="2063"/>
                </a:cubicBezTo>
                <a:cubicBezTo>
                  <a:pt x="448" y="2063"/>
                  <a:pt x="448" y="2063"/>
                  <a:pt x="448" y="2063"/>
                </a:cubicBezTo>
                <a:cubicBezTo>
                  <a:pt x="468" y="1340"/>
                  <a:pt x="468" y="1340"/>
                  <a:pt x="468" y="1340"/>
                </a:cubicBezTo>
                <a:cubicBezTo>
                  <a:pt x="499" y="1340"/>
                  <a:pt x="499" y="1340"/>
                  <a:pt x="499" y="1340"/>
                </a:cubicBezTo>
                <a:cubicBezTo>
                  <a:pt x="534" y="2067"/>
                  <a:pt x="534" y="2067"/>
                  <a:pt x="534" y="2067"/>
                </a:cubicBezTo>
                <a:cubicBezTo>
                  <a:pt x="561" y="2066"/>
                  <a:pt x="561" y="2066"/>
                  <a:pt x="561" y="2066"/>
                </a:cubicBezTo>
                <a:cubicBezTo>
                  <a:pt x="554" y="2077"/>
                  <a:pt x="549" y="2085"/>
                  <a:pt x="549" y="2085"/>
                </a:cubicBezTo>
                <a:cubicBezTo>
                  <a:pt x="548" y="2088"/>
                  <a:pt x="548" y="2090"/>
                  <a:pt x="547" y="2092"/>
                </a:cubicBezTo>
                <a:cubicBezTo>
                  <a:pt x="522" y="2103"/>
                  <a:pt x="505" y="2122"/>
                  <a:pt x="505" y="2144"/>
                </a:cubicBezTo>
                <a:cubicBezTo>
                  <a:pt x="505" y="2178"/>
                  <a:pt x="490" y="2206"/>
                  <a:pt x="596" y="2206"/>
                </a:cubicBezTo>
                <a:cubicBezTo>
                  <a:pt x="702" y="2206"/>
                  <a:pt x="687" y="2178"/>
                  <a:pt x="687" y="2144"/>
                </a:cubicBezTo>
                <a:cubicBezTo>
                  <a:pt x="687" y="2122"/>
                  <a:pt x="669" y="2102"/>
                  <a:pt x="643" y="2091"/>
                </a:cubicBezTo>
                <a:cubicBezTo>
                  <a:pt x="641" y="2088"/>
                  <a:pt x="640" y="2086"/>
                  <a:pt x="640" y="2086"/>
                </a:cubicBezTo>
                <a:cubicBezTo>
                  <a:pt x="639" y="2080"/>
                  <a:pt x="639" y="2072"/>
                  <a:pt x="638" y="2064"/>
                </a:cubicBezTo>
                <a:cubicBezTo>
                  <a:pt x="663" y="2063"/>
                  <a:pt x="663" y="2063"/>
                  <a:pt x="663" y="2063"/>
                </a:cubicBezTo>
                <a:cubicBezTo>
                  <a:pt x="672" y="1445"/>
                  <a:pt x="672" y="1445"/>
                  <a:pt x="672" y="1445"/>
                </a:cubicBezTo>
                <a:cubicBezTo>
                  <a:pt x="676" y="1413"/>
                  <a:pt x="679" y="1376"/>
                  <a:pt x="682" y="1340"/>
                </a:cubicBezTo>
                <a:cubicBezTo>
                  <a:pt x="702" y="1340"/>
                  <a:pt x="702" y="1340"/>
                  <a:pt x="702" y="1340"/>
                </a:cubicBezTo>
                <a:cubicBezTo>
                  <a:pt x="673" y="737"/>
                  <a:pt x="673" y="737"/>
                  <a:pt x="673" y="737"/>
                </a:cubicBezTo>
                <a:cubicBezTo>
                  <a:pt x="750" y="1100"/>
                  <a:pt x="750" y="1100"/>
                  <a:pt x="750" y="1100"/>
                </a:cubicBezTo>
                <a:cubicBezTo>
                  <a:pt x="750" y="1100"/>
                  <a:pt x="770" y="1092"/>
                  <a:pt x="793" y="1081"/>
                </a:cubicBezTo>
                <a:cubicBezTo>
                  <a:pt x="794" y="1090"/>
                  <a:pt x="794" y="1095"/>
                  <a:pt x="794" y="1096"/>
                </a:cubicBezTo>
                <a:cubicBezTo>
                  <a:pt x="794" y="1109"/>
                  <a:pt x="784" y="1142"/>
                  <a:pt x="784" y="1142"/>
                </a:cubicBezTo>
                <a:cubicBezTo>
                  <a:pt x="786" y="1170"/>
                  <a:pt x="786" y="1170"/>
                  <a:pt x="786" y="1170"/>
                </a:cubicBezTo>
                <a:cubicBezTo>
                  <a:pt x="786" y="1177"/>
                  <a:pt x="790" y="1202"/>
                  <a:pt x="789" y="1214"/>
                </a:cubicBezTo>
                <a:cubicBezTo>
                  <a:pt x="785" y="1288"/>
                  <a:pt x="796" y="1274"/>
                  <a:pt x="796" y="1274"/>
                </a:cubicBezTo>
                <a:cubicBezTo>
                  <a:pt x="806" y="1274"/>
                  <a:pt x="817" y="1215"/>
                  <a:pt x="817" y="1215"/>
                </a:cubicBezTo>
                <a:cubicBezTo>
                  <a:pt x="817" y="1230"/>
                  <a:pt x="813" y="1276"/>
                  <a:pt x="822" y="1293"/>
                </a:cubicBezTo>
                <a:cubicBezTo>
                  <a:pt x="832" y="1313"/>
                  <a:pt x="839" y="1289"/>
                  <a:pt x="839" y="1285"/>
                </a:cubicBezTo>
                <a:cubicBezTo>
                  <a:pt x="841" y="1191"/>
                  <a:pt x="847" y="1215"/>
                  <a:pt x="847" y="1215"/>
                </a:cubicBezTo>
                <a:cubicBezTo>
                  <a:pt x="853" y="1291"/>
                  <a:pt x="859" y="1309"/>
                  <a:pt x="871" y="1303"/>
                </a:cubicBezTo>
                <a:cubicBezTo>
                  <a:pt x="881" y="1298"/>
                  <a:pt x="872" y="1211"/>
                  <a:pt x="872" y="1211"/>
                </a:cubicBezTo>
                <a:cubicBezTo>
                  <a:pt x="888" y="1263"/>
                  <a:pt x="900" y="1271"/>
                  <a:pt x="900" y="1271"/>
                </a:cubicBezTo>
                <a:cubicBezTo>
                  <a:pt x="926" y="1289"/>
                  <a:pt x="910" y="1239"/>
                  <a:pt x="906" y="1229"/>
                </a:cubicBezTo>
                <a:cubicBezTo>
                  <a:pt x="887" y="1176"/>
                  <a:pt x="886" y="1158"/>
                  <a:pt x="886" y="1158"/>
                </a:cubicBezTo>
                <a:cubicBezTo>
                  <a:pt x="910" y="1206"/>
                  <a:pt x="928" y="1204"/>
                  <a:pt x="928" y="1204"/>
                </a:cubicBezTo>
                <a:cubicBezTo>
                  <a:pt x="952" y="1196"/>
                  <a:pt x="915" y="1129"/>
                  <a:pt x="889" y="1097"/>
                </a:cubicBezTo>
                <a:close/>
                <a:moveTo>
                  <a:pt x="611" y="528"/>
                </a:moveTo>
                <a:cubicBezTo>
                  <a:pt x="607" y="530"/>
                  <a:pt x="600" y="530"/>
                  <a:pt x="595" y="526"/>
                </a:cubicBezTo>
                <a:cubicBezTo>
                  <a:pt x="588" y="521"/>
                  <a:pt x="579" y="510"/>
                  <a:pt x="574" y="490"/>
                </a:cubicBezTo>
                <a:cubicBezTo>
                  <a:pt x="569" y="471"/>
                  <a:pt x="568" y="458"/>
                  <a:pt x="569" y="451"/>
                </a:cubicBezTo>
                <a:cubicBezTo>
                  <a:pt x="569" y="444"/>
                  <a:pt x="575" y="438"/>
                  <a:pt x="579" y="436"/>
                </a:cubicBezTo>
                <a:cubicBezTo>
                  <a:pt x="584" y="434"/>
                  <a:pt x="584" y="436"/>
                  <a:pt x="581" y="442"/>
                </a:cubicBezTo>
                <a:cubicBezTo>
                  <a:pt x="578" y="450"/>
                  <a:pt x="576" y="465"/>
                  <a:pt x="583" y="489"/>
                </a:cubicBezTo>
                <a:cubicBezTo>
                  <a:pt x="588" y="507"/>
                  <a:pt x="598" y="517"/>
                  <a:pt x="606" y="521"/>
                </a:cubicBezTo>
                <a:cubicBezTo>
                  <a:pt x="612" y="524"/>
                  <a:pt x="614" y="527"/>
                  <a:pt x="611" y="528"/>
                </a:cubicBez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C9E16ED-2A3E-4157-AE14-0424E87E4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173" y="2877312"/>
            <a:ext cx="2264569" cy="34202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5" name="Freeform 10">
            <a:extLst>
              <a:ext uri="{FF2B5EF4-FFF2-40B4-BE49-F238E27FC236}">
                <a16:creationId xmlns:a16="http://schemas.microsoft.com/office/drawing/2014/main" id="{CB84E969-3F24-428C-8BFA-EF41F699082D}"/>
              </a:ext>
            </a:extLst>
          </p:cNvPr>
          <p:cNvSpPr>
            <a:spLocks noEditPoints="1"/>
          </p:cNvSpPr>
          <p:nvPr/>
        </p:nvSpPr>
        <p:spPr bwMode="auto">
          <a:xfrm>
            <a:off x="836613" y="1030878"/>
            <a:ext cx="2516187" cy="5384641"/>
          </a:xfrm>
          <a:custGeom>
            <a:avLst/>
            <a:gdLst>
              <a:gd name="T0" fmla="*/ 0 w 1142"/>
              <a:gd name="T1" fmla="*/ 0 h 2448"/>
              <a:gd name="T2" fmla="*/ 995 w 1142"/>
              <a:gd name="T3" fmla="*/ 1387 h 2448"/>
              <a:gd name="T4" fmla="*/ 961 w 1142"/>
              <a:gd name="T5" fmla="*/ 1369 h 2448"/>
              <a:gd name="T6" fmla="*/ 928 w 1142"/>
              <a:gd name="T7" fmla="*/ 1442 h 2448"/>
              <a:gd name="T8" fmla="*/ 906 w 1142"/>
              <a:gd name="T9" fmla="*/ 1371 h 2448"/>
              <a:gd name="T10" fmla="*/ 882 w 1142"/>
              <a:gd name="T11" fmla="*/ 1371 h 2448"/>
              <a:gd name="T12" fmla="*/ 886 w 1142"/>
              <a:gd name="T13" fmla="*/ 1238 h 2448"/>
              <a:gd name="T14" fmla="*/ 762 w 1142"/>
              <a:gd name="T15" fmla="*/ 894 h 2448"/>
              <a:gd name="T16" fmla="*/ 753 w 1142"/>
              <a:gd name="T17" fmla="*/ 2218 h 2448"/>
              <a:gd name="T18" fmla="*/ 729 w 1142"/>
              <a:gd name="T19" fmla="*/ 2244 h 2448"/>
              <a:gd name="T20" fmla="*/ 776 w 1142"/>
              <a:gd name="T21" fmla="*/ 2313 h 2448"/>
              <a:gd name="T22" fmla="*/ 598 w 1142"/>
              <a:gd name="T23" fmla="*/ 2301 h 2448"/>
              <a:gd name="T24" fmla="*/ 653 w 1142"/>
              <a:gd name="T25" fmla="*/ 2224 h 2448"/>
              <a:gd name="T26" fmla="*/ 537 w 1142"/>
              <a:gd name="T27" fmla="*/ 2218 h 2448"/>
              <a:gd name="T28" fmla="*/ 535 w 1142"/>
              <a:gd name="T29" fmla="*/ 2257 h 2448"/>
              <a:gd name="T30" fmla="*/ 475 w 1142"/>
              <a:gd name="T31" fmla="*/ 2361 h 2448"/>
              <a:gd name="T32" fmla="*/ 435 w 1142"/>
              <a:gd name="T33" fmla="*/ 2248 h 2448"/>
              <a:gd name="T34" fmla="*/ 443 w 1142"/>
              <a:gd name="T35" fmla="*/ 2223 h 2448"/>
              <a:gd name="T36" fmla="*/ 387 w 1142"/>
              <a:gd name="T37" fmla="*/ 907 h 2448"/>
              <a:gd name="T38" fmla="*/ 256 w 1142"/>
              <a:gd name="T39" fmla="*/ 1299 h 2448"/>
              <a:gd name="T40" fmla="*/ 247 w 1142"/>
              <a:gd name="T41" fmla="*/ 1430 h 2448"/>
              <a:gd name="T42" fmla="*/ 223 w 1142"/>
              <a:gd name="T43" fmla="*/ 1384 h 2448"/>
              <a:gd name="T44" fmla="*/ 193 w 1142"/>
              <a:gd name="T45" fmla="*/ 1372 h 2448"/>
              <a:gd name="T46" fmla="*/ 141 w 1142"/>
              <a:gd name="T47" fmla="*/ 1427 h 2448"/>
              <a:gd name="T48" fmla="*/ 154 w 1142"/>
              <a:gd name="T49" fmla="*/ 1314 h 2448"/>
              <a:gd name="T50" fmla="*/ 191 w 1142"/>
              <a:gd name="T51" fmla="*/ 1203 h 2448"/>
              <a:gd name="T52" fmla="*/ 275 w 1142"/>
              <a:gd name="T53" fmla="*/ 626 h 2448"/>
              <a:gd name="T54" fmla="*/ 440 w 1142"/>
              <a:gd name="T55" fmla="*/ 579 h 2448"/>
              <a:gd name="T56" fmla="*/ 445 w 1142"/>
              <a:gd name="T57" fmla="*/ 753 h 2448"/>
              <a:gd name="T58" fmla="*/ 469 w 1142"/>
              <a:gd name="T59" fmla="*/ 778 h 2448"/>
              <a:gd name="T60" fmla="*/ 487 w 1142"/>
              <a:gd name="T61" fmla="*/ 748 h 2448"/>
              <a:gd name="T62" fmla="*/ 454 w 1142"/>
              <a:gd name="T63" fmla="*/ 738 h 2448"/>
              <a:gd name="T64" fmla="*/ 462 w 1142"/>
              <a:gd name="T65" fmla="*/ 600 h 2448"/>
              <a:gd name="T66" fmla="*/ 543 w 1142"/>
              <a:gd name="T67" fmla="*/ 711 h 2448"/>
              <a:gd name="T68" fmla="*/ 523 w 1142"/>
              <a:gd name="T69" fmla="*/ 751 h 2448"/>
              <a:gd name="T70" fmla="*/ 560 w 1142"/>
              <a:gd name="T71" fmla="*/ 727 h 2448"/>
              <a:gd name="T72" fmla="*/ 490 w 1142"/>
              <a:gd name="T73" fmla="*/ 570 h 2448"/>
              <a:gd name="T74" fmla="*/ 477 w 1142"/>
              <a:gd name="T75" fmla="*/ 484 h 2448"/>
              <a:gd name="T76" fmla="*/ 463 w 1142"/>
              <a:gd name="T77" fmla="*/ 354 h 2448"/>
              <a:gd name="T78" fmla="*/ 456 w 1142"/>
              <a:gd name="T79" fmla="*/ 304 h 2448"/>
              <a:gd name="T80" fmla="*/ 654 w 1142"/>
              <a:gd name="T81" fmla="*/ 197 h 2448"/>
              <a:gd name="T82" fmla="*/ 691 w 1142"/>
              <a:gd name="T83" fmla="*/ 312 h 2448"/>
              <a:gd name="T84" fmla="*/ 649 w 1142"/>
              <a:gd name="T85" fmla="*/ 401 h 2448"/>
              <a:gd name="T86" fmla="*/ 702 w 1142"/>
              <a:gd name="T87" fmla="*/ 535 h 2448"/>
              <a:gd name="T88" fmla="*/ 694 w 1142"/>
              <a:gd name="T89" fmla="*/ 582 h 2448"/>
              <a:gd name="T90" fmla="*/ 669 w 1142"/>
              <a:gd name="T91" fmla="*/ 591 h 2448"/>
              <a:gd name="T92" fmla="*/ 702 w 1142"/>
              <a:gd name="T93" fmla="*/ 687 h 2448"/>
              <a:gd name="T94" fmla="*/ 733 w 1142"/>
              <a:gd name="T95" fmla="*/ 631 h 2448"/>
              <a:gd name="T96" fmla="*/ 762 w 1142"/>
              <a:gd name="T97" fmla="*/ 528 h 2448"/>
              <a:gd name="T98" fmla="*/ 943 w 1142"/>
              <a:gd name="T99" fmla="*/ 1202 h 2448"/>
              <a:gd name="T100" fmla="*/ 717 w 1142"/>
              <a:gd name="T101" fmla="*/ 640 h 2448"/>
              <a:gd name="T102" fmla="*/ 708 w 1142"/>
              <a:gd name="T103" fmla="*/ 614 h 2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42" h="2448">
                <a:moveTo>
                  <a:pt x="0" y="0"/>
                </a:moveTo>
                <a:cubicBezTo>
                  <a:pt x="0" y="2448"/>
                  <a:pt x="0" y="2448"/>
                  <a:pt x="0" y="2448"/>
                </a:cubicBezTo>
                <a:cubicBezTo>
                  <a:pt x="1142" y="2448"/>
                  <a:pt x="1142" y="2448"/>
                  <a:pt x="1142" y="2448"/>
                </a:cubicBezTo>
                <a:cubicBezTo>
                  <a:pt x="1142" y="0"/>
                  <a:pt x="1142" y="0"/>
                  <a:pt x="1142" y="0"/>
                </a:cubicBezTo>
                <a:lnTo>
                  <a:pt x="0" y="0"/>
                </a:lnTo>
                <a:close/>
                <a:moveTo>
                  <a:pt x="1024" y="1353"/>
                </a:moveTo>
                <a:cubicBezTo>
                  <a:pt x="1023" y="1356"/>
                  <a:pt x="1022" y="1358"/>
                  <a:pt x="1019" y="1359"/>
                </a:cubicBezTo>
                <a:cubicBezTo>
                  <a:pt x="1016" y="1359"/>
                  <a:pt x="1000" y="1357"/>
                  <a:pt x="979" y="1314"/>
                </a:cubicBezTo>
                <a:cubicBezTo>
                  <a:pt x="975" y="1315"/>
                  <a:pt x="975" y="1315"/>
                  <a:pt x="975" y="1315"/>
                </a:cubicBezTo>
                <a:cubicBezTo>
                  <a:pt x="975" y="1316"/>
                  <a:pt x="976" y="1334"/>
                  <a:pt x="995" y="1387"/>
                </a:cubicBezTo>
                <a:cubicBezTo>
                  <a:pt x="999" y="1398"/>
                  <a:pt x="1006" y="1423"/>
                  <a:pt x="1002" y="1429"/>
                </a:cubicBezTo>
                <a:cubicBezTo>
                  <a:pt x="1002" y="1430"/>
                  <a:pt x="1001" y="1430"/>
                  <a:pt x="1000" y="1430"/>
                </a:cubicBezTo>
                <a:cubicBezTo>
                  <a:pt x="999" y="1430"/>
                  <a:pt x="996" y="1430"/>
                  <a:pt x="992" y="1427"/>
                </a:cubicBezTo>
                <a:cubicBezTo>
                  <a:pt x="992" y="1427"/>
                  <a:pt x="980" y="1417"/>
                  <a:pt x="965" y="1368"/>
                </a:cubicBezTo>
                <a:cubicBezTo>
                  <a:pt x="961" y="1369"/>
                  <a:pt x="961" y="1369"/>
                  <a:pt x="961" y="1369"/>
                </a:cubicBezTo>
                <a:cubicBezTo>
                  <a:pt x="965" y="1410"/>
                  <a:pt x="966" y="1455"/>
                  <a:pt x="962" y="1458"/>
                </a:cubicBezTo>
                <a:cubicBezTo>
                  <a:pt x="960" y="1459"/>
                  <a:pt x="959" y="1459"/>
                  <a:pt x="958" y="1459"/>
                </a:cubicBezTo>
                <a:cubicBezTo>
                  <a:pt x="950" y="1459"/>
                  <a:pt x="944" y="1433"/>
                  <a:pt x="940" y="1372"/>
                </a:cubicBezTo>
                <a:cubicBezTo>
                  <a:pt x="940" y="1370"/>
                  <a:pt x="939" y="1367"/>
                  <a:pt x="936" y="1367"/>
                </a:cubicBezTo>
                <a:cubicBezTo>
                  <a:pt x="934" y="1367"/>
                  <a:pt x="930" y="1367"/>
                  <a:pt x="928" y="1442"/>
                </a:cubicBezTo>
                <a:cubicBezTo>
                  <a:pt x="928" y="1445"/>
                  <a:pt x="924" y="1456"/>
                  <a:pt x="921" y="1456"/>
                </a:cubicBezTo>
                <a:cubicBezTo>
                  <a:pt x="920" y="1456"/>
                  <a:pt x="918" y="1455"/>
                  <a:pt x="914" y="1449"/>
                </a:cubicBezTo>
                <a:cubicBezTo>
                  <a:pt x="908" y="1436"/>
                  <a:pt x="909" y="1403"/>
                  <a:pt x="910" y="1384"/>
                </a:cubicBezTo>
                <a:cubicBezTo>
                  <a:pt x="910" y="1379"/>
                  <a:pt x="910" y="1375"/>
                  <a:pt x="910" y="1372"/>
                </a:cubicBezTo>
                <a:cubicBezTo>
                  <a:pt x="906" y="1371"/>
                  <a:pt x="906" y="1371"/>
                  <a:pt x="906" y="1371"/>
                </a:cubicBezTo>
                <a:cubicBezTo>
                  <a:pt x="901" y="1399"/>
                  <a:pt x="892" y="1429"/>
                  <a:pt x="887" y="1429"/>
                </a:cubicBezTo>
                <a:cubicBezTo>
                  <a:pt x="886" y="1429"/>
                  <a:pt x="886" y="1429"/>
                  <a:pt x="886" y="1429"/>
                </a:cubicBezTo>
                <a:cubicBezTo>
                  <a:pt x="886" y="1430"/>
                  <a:pt x="886" y="1430"/>
                  <a:pt x="886" y="1430"/>
                </a:cubicBezTo>
                <a:cubicBezTo>
                  <a:pt x="886" y="1430"/>
                  <a:pt x="885" y="1430"/>
                  <a:pt x="885" y="1430"/>
                </a:cubicBezTo>
                <a:cubicBezTo>
                  <a:pt x="885" y="1430"/>
                  <a:pt x="879" y="1428"/>
                  <a:pt x="882" y="1371"/>
                </a:cubicBezTo>
                <a:cubicBezTo>
                  <a:pt x="883" y="1363"/>
                  <a:pt x="881" y="1348"/>
                  <a:pt x="880" y="1337"/>
                </a:cubicBezTo>
                <a:cubicBezTo>
                  <a:pt x="879" y="1333"/>
                  <a:pt x="879" y="1329"/>
                  <a:pt x="879" y="1327"/>
                </a:cubicBezTo>
                <a:cubicBezTo>
                  <a:pt x="877" y="1299"/>
                  <a:pt x="877" y="1299"/>
                  <a:pt x="877" y="1299"/>
                </a:cubicBezTo>
                <a:cubicBezTo>
                  <a:pt x="878" y="1295"/>
                  <a:pt x="887" y="1266"/>
                  <a:pt x="887" y="1253"/>
                </a:cubicBezTo>
                <a:cubicBezTo>
                  <a:pt x="887" y="1252"/>
                  <a:pt x="887" y="1247"/>
                  <a:pt x="886" y="1238"/>
                </a:cubicBezTo>
                <a:cubicBezTo>
                  <a:pt x="886" y="1235"/>
                  <a:pt x="886" y="1235"/>
                  <a:pt x="886" y="1235"/>
                </a:cubicBezTo>
                <a:cubicBezTo>
                  <a:pt x="883" y="1236"/>
                  <a:pt x="883" y="1236"/>
                  <a:pt x="883" y="1236"/>
                </a:cubicBezTo>
                <a:cubicBezTo>
                  <a:pt x="865" y="1245"/>
                  <a:pt x="848" y="1252"/>
                  <a:pt x="842" y="1254"/>
                </a:cubicBezTo>
                <a:cubicBezTo>
                  <a:pt x="766" y="894"/>
                  <a:pt x="766" y="894"/>
                  <a:pt x="766" y="894"/>
                </a:cubicBezTo>
                <a:cubicBezTo>
                  <a:pt x="762" y="894"/>
                  <a:pt x="762" y="894"/>
                  <a:pt x="762" y="894"/>
                </a:cubicBezTo>
                <a:cubicBezTo>
                  <a:pt x="791" y="1495"/>
                  <a:pt x="791" y="1495"/>
                  <a:pt x="791" y="1495"/>
                </a:cubicBezTo>
                <a:cubicBezTo>
                  <a:pt x="772" y="1495"/>
                  <a:pt x="772" y="1495"/>
                  <a:pt x="772" y="1495"/>
                </a:cubicBezTo>
                <a:cubicBezTo>
                  <a:pt x="771" y="1496"/>
                  <a:pt x="771" y="1496"/>
                  <a:pt x="771" y="1496"/>
                </a:cubicBezTo>
                <a:cubicBezTo>
                  <a:pt x="769" y="1528"/>
                  <a:pt x="765" y="1568"/>
                  <a:pt x="761" y="1602"/>
                </a:cubicBezTo>
                <a:cubicBezTo>
                  <a:pt x="753" y="2218"/>
                  <a:pt x="753" y="2218"/>
                  <a:pt x="753" y="2218"/>
                </a:cubicBezTo>
                <a:cubicBezTo>
                  <a:pt x="727" y="2219"/>
                  <a:pt x="727" y="2219"/>
                  <a:pt x="727" y="2219"/>
                </a:cubicBezTo>
                <a:cubicBezTo>
                  <a:pt x="727" y="2221"/>
                  <a:pt x="727" y="2221"/>
                  <a:pt x="727" y="2221"/>
                </a:cubicBezTo>
                <a:cubicBezTo>
                  <a:pt x="728" y="2230"/>
                  <a:pt x="728" y="2237"/>
                  <a:pt x="729" y="2243"/>
                </a:cubicBezTo>
                <a:cubicBezTo>
                  <a:pt x="729" y="2243"/>
                  <a:pt x="729" y="2243"/>
                  <a:pt x="729" y="2243"/>
                </a:cubicBezTo>
                <a:cubicBezTo>
                  <a:pt x="729" y="2244"/>
                  <a:pt x="729" y="2244"/>
                  <a:pt x="729" y="2244"/>
                </a:cubicBezTo>
                <a:cubicBezTo>
                  <a:pt x="729" y="2244"/>
                  <a:pt x="731" y="2246"/>
                  <a:pt x="732" y="2249"/>
                </a:cubicBezTo>
                <a:cubicBezTo>
                  <a:pt x="733" y="2250"/>
                  <a:pt x="733" y="2250"/>
                  <a:pt x="733" y="2250"/>
                </a:cubicBezTo>
                <a:cubicBezTo>
                  <a:pt x="733" y="2250"/>
                  <a:pt x="733" y="2250"/>
                  <a:pt x="733" y="2250"/>
                </a:cubicBezTo>
                <a:cubicBezTo>
                  <a:pt x="760" y="2261"/>
                  <a:pt x="776" y="2280"/>
                  <a:pt x="776" y="2301"/>
                </a:cubicBezTo>
                <a:cubicBezTo>
                  <a:pt x="776" y="2305"/>
                  <a:pt x="776" y="2309"/>
                  <a:pt x="776" y="2313"/>
                </a:cubicBezTo>
                <a:cubicBezTo>
                  <a:pt x="777" y="2325"/>
                  <a:pt x="777" y="2336"/>
                  <a:pt x="770" y="2344"/>
                </a:cubicBezTo>
                <a:cubicBezTo>
                  <a:pt x="759" y="2356"/>
                  <a:pt x="733" y="2361"/>
                  <a:pt x="687" y="2361"/>
                </a:cubicBezTo>
                <a:cubicBezTo>
                  <a:pt x="641" y="2361"/>
                  <a:pt x="615" y="2356"/>
                  <a:pt x="604" y="2344"/>
                </a:cubicBezTo>
                <a:cubicBezTo>
                  <a:pt x="597" y="2336"/>
                  <a:pt x="597" y="2325"/>
                  <a:pt x="598" y="2313"/>
                </a:cubicBezTo>
                <a:cubicBezTo>
                  <a:pt x="598" y="2309"/>
                  <a:pt x="598" y="2305"/>
                  <a:pt x="598" y="2301"/>
                </a:cubicBezTo>
                <a:cubicBezTo>
                  <a:pt x="598" y="2281"/>
                  <a:pt x="613" y="2262"/>
                  <a:pt x="638" y="2251"/>
                </a:cubicBezTo>
                <a:cubicBezTo>
                  <a:pt x="639" y="2251"/>
                  <a:pt x="639" y="2251"/>
                  <a:pt x="639" y="2251"/>
                </a:cubicBezTo>
                <a:cubicBezTo>
                  <a:pt x="640" y="2250"/>
                  <a:pt x="640" y="2250"/>
                  <a:pt x="640" y="2250"/>
                </a:cubicBezTo>
                <a:cubicBezTo>
                  <a:pt x="640" y="2248"/>
                  <a:pt x="641" y="2245"/>
                  <a:pt x="642" y="2243"/>
                </a:cubicBezTo>
                <a:cubicBezTo>
                  <a:pt x="642" y="2243"/>
                  <a:pt x="647" y="2235"/>
                  <a:pt x="653" y="2224"/>
                </a:cubicBezTo>
                <a:cubicBezTo>
                  <a:pt x="655" y="2221"/>
                  <a:pt x="655" y="2221"/>
                  <a:pt x="655" y="2221"/>
                </a:cubicBezTo>
                <a:cubicBezTo>
                  <a:pt x="627" y="2222"/>
                  <a:pt x="627" y="2222"/>
                  <a:pt x="627" y="2222"/>
                </a:cubicBezTo>
                <a:cubicBezTo>
                  <a:pt x="592" y="1495"/>
                  <a:pt x="592" y="1495"/>
                  <a:pt x="592" y="1495"/>
                </a:cubicBezTo>
                <a:cubicBezTo>
                  <a:pt x="557" y="1495"/>
                  <a:pt x="557" y="1495"/>
                  <a:pt x="557" y="1495"/>
                </a:cubicBezTo>
                <a:cubicBezTo>
                  <a:pt x="537" y="2218"/>
                  <a:pt x="537" y="2218"/>
                  <a:pt x="537" y="2218"/>
                </a:cubicBezTo>
                <a:cubicBezTo>
                  <a:pt x="522" y="2218"/>
                  <a:pt x="522" y="2218"/>
                  <a:pt x="522" y="2218"/>
                </a:cubicBezTo>
                <a:cubicBezTo>
                  <a:pt x="523" y="2221"/>
                  <a:pt x="523" y="2221"/>
                  <a:pt x="523" y="2221"/>
                </a:cubicBezTo>
                <a:cubicBezTo>
                  <a:pt x="526" y="2230"/>
                  <a:pt x="528" y="2237"/>
                  <a:pt x="528" y="2237"/>
                </a:cubicBezTo>
                <a:cubicBezTo>
                  <a:pt x="530" y="2244"/>
                  <a:pt x="533" y="2250"/>
                  <a:pt x="535" y="2257"/>
                </a:cubicBezTo>
                <a:cubicBezTo>
                  <a:pt x="535" y="2257"/>
                  <a:pt x="535" y="2257"/>
                  <a:pt x="535" y="2257"/>
                </a:cubicBezTo>
                <a:cubicBezTo>
                  <a:pt x="536" y="2258"/>
                  <a:pt x="536" y="2258"/>
                  <a:pt x="536" y="2258"/>
                </a:cubicBezTo>
                <a:cubicBezTo>
                  <a:pt x="554" y="2269"/>
                  <a:pt x="564" y="2284"/>
                  <a:pt x="564" y="2301"/>
                </a:cubicBezTo>
                <a:cubicBezTo>
                  <a:pt x="564" y="2305"/>
                  <a:pt x="564" y="2309"/>
                  <a:pt x="564" y="2313"/>
                </a:cubicBezTo>
                <a:cubicBezTo>
                  <a:pt x="565" y="2325"/>
                  <a:pt x="566" y="2336"/>
                  <a:pt x="558" y="2344"/>
                </a:cubicBezTo>
                <a:cubicBezTo>
                  <a:pt x="547" y="2356"/>
                  <a:pt x="521" y="2361"/>
                  <a:pt x="475" y="2361"/>
                </a:cubicBezTo>
                <a:cubicBezTo>
                  <a:pt x="430" y="2361"/>
                  <a:pt x="403" y="2356"/>
                  <a:pt x="393" y="2344"/>
                </a:cubicBezTo>
                <a:cubicBezTo>
                  <a:pt x="385" y="2336"/>
                  <a:pt x="386" y="2325"/>
                  <a:pt x="386" y="2313"/>
                </a:cubicBezTo>
                <a:cubicBezTo>
                  <a:pt x="386" y="2309"/>
                  <a:pt x="387" y="2305"/>
                  <a:pt x="387" y="2301"/>
                </a:cubicBezTo>
                <a:cubicBezTo>
                  <a:pt x="387" y="2279"/>
                  <a:pt x="405" y="2258"/>
                  <a:pt x="435" y="2248"/>
                </a:cubicBezTo>
                <a:cubicBezTo>
                  <a:pt x="435" y="2248"/>
                  <a:pt x="435" y="2248"/>
                  <a:pt x="435" y="2248"/>
                </a:cubicBezTo>
                <a:cubicBezTo>
                  <a:pt x="436" y="2247"/>
                  <a:pt x="436" y="2247"/>
                  <a:pt x="436" y="2247"/>
                </a:cubicBezTo>
                <a:cubicBezTo>
                  <a:pt x="439" y="2242"/>
                  <a:pt x="441" y="2238"/>
                  <a:pt x="441" y="2238"/>
                </a:cubicBezTo>
                <a:cubicBezTo>
                  <a:pt x="441" y="2238"/>
                  <a:pt x="441" y="2238"/>
                  <a:pt x="441" y="2238"/>
                </a:cubicBezTo>
                <a:cubicBezTo>
                  <a:pt x="441" y="2237"/>
                  <a:pt x="441" y="2237"/>
                  <a:pt x="441" y="2237"/>
                </a:cubicBezTo>
                <a:cubicBezTo>
                  <a:pt x="442" y="2232"/>
                  <a:pt x="442" y="2228"/>
                  <a:pt x="443" y="2223"/>
                </a:cubicBezTo>
                <a:cubicBezTo>
                  <a:pt x="443" y="2221"/>
                  <a:pt x="443" y="2221"/>
                  <a:pt x="443" y="2221"/>
                </a:cubicBezTo>
                <a:cubicBezTo>
                  <a:pt x="412" y="2222"/>
                  <a:pt x="412" y="2222"/>
                  <a:pt x="412" y="2222"/>
                </a:cubicBezTo>
                <a:cubicBezTo>
                  <a:pt x="387" y="1495"/>
                  <a:pt x="387" y="1495"/>
                  <a:pt x="387" y="1495"/>
                </a:cubicBezTo>
                <a:cubicBezTo>
                  <a:pt x="327" y="1495"/>
                  <a:pt x="327" y="1495"/>
                  <a:pt x="327" y="1495"/>
                </a:cubicBezTo>
                <a:cubicBezTo>
                  <a:pt x="387" y="907"/>
                  <a:pt x="387" y="907"/>
                  <a:pt x="387" y="907"/>
                </a:cubicBezTo>
                <a:cubicBezTo>
                  <a:pt x="383" y="906"/>
                  <a:pt x="383" y="906"/>
                  <a:pt x="383" y="906"/>
                </a:cubicBezTo>
                <a:cubicBezTo>
                  <a:pt x="287" y="1274"/>
                  <a:pt x="287" y="1274"/>
                  <a:pt x="287" y="1274"/>
                </a:cubicBezTo>
                <a:cubicBezTo>
                  <a:pt x="247" y="1244"/>
                  <a:pt x="247" y="1244"/>
                  <a:pt x="247" y="1244"/>
                </a:cubicBezTo>
                <a:cubicBezTo>
                  <a:pt x="247" y="1253"/>
                  <a:pt x="247" y="1253"/>
                  <a:pt x="247" y="1253"/>
                </a:cubicBezTo>
                <a:cubicBezTo>
                  <a:pt x="247" y="1266"/>
                  <a:pt x="255" y="1295"/>
                  <a:pt x="256" y="1299"/>
                </a:cubicBezTo>
                <a:cubicBezTo>
                  <a:pt x="255" y="1327"/>
                  <a:pt x="255" y="1327"/>
                  <a:pt x="255" y="1327"/>
                </a:cubicBezTo>
                <a:cubicBezTo>
                  <a:pt x="255" y="1329"/>
                  <a:pt x="254" y="1333"/>
                  <a:pt x="253" y="1337"/>
                </a:cubicBezTo>
                <a:cubicBezTo>
                  <a:pt x="252" y="1348"/>
                  <a:pt x="250" y="1363"/>
                  <a:pt x="251" y="1371"/>
                </a:cubicBezTo>
                <a:cubicBezTo>
                  <a:pt x="254" y="1428"/>
                  <a:pt x="248" y="1430"/>
                  <a:pt x="248" y="1430"/>
                </a:cubicBezTo>
                <a:cubicBezTo>
                  <a:pt x="248" y="1430"/>
                  <a:pt x="247" y="1430"/>
                  <a:pt x="247" y="1430"/>
                </a:cubicBezTo>
                <a:cubicBezTo>
                  <a:pt x="247" y="1429"/>
                  <a:pt x="247" y="1429"/>
                  <a:pt x="247" y="1429"/>
                </a:cubicBezTo>
                <a:cubicBezTo>
                  <a:pt x="246" y="1429"/>
                  <a:pt x="246" y="1429"/>
                  <a:pt x="246" y="1429"/>
                </a:cubicBezTo>
                <a:cubicBezTo>
                  <a:pt x="241" y="1429"/>
                  <a:pt x="233" y="1402"/>
                  <a:pt x="227" y="1371"/>
                </a:cubicBezTo>
                <a:cubicBezTo>
                  <a:pt x="223" y="1372"/>
                  <a:pt x="223" y="1372"/>
                  <a:pt x="223" y="1372"/>
                </a:cubicBezTo>
                <a:cubicBezTo>
                  <a:pt x="223" y="1375"/>
                  <a:pt x="223" y="1379"/>
                  <a:pt x="223" y="1384"/>
                </a:cubicBezTo>
                <a:cubicBezTo>
                  <a:pt x="224" y="1403"/>
                  <a:pt x="225" y="1436"/>
                  <a:pt x="219" y="1449"/>
                </a:cubicBezTo>
                <a:cubicBezTo>
                  <a:pt x="216" y="1455"/>
                  <a:pt x="214" y="1456"/>
                  <a:pt x="213" y="1456"/>
                </a:cubicBezTo>
                <a:cubicBezTo>
                  <a:pt x="209" y="1456"/>
                  <a:pt x="206" y="1445"/>
                  <a:pt x="205" y="1442"/>
                </a:cubicBezTo>
                <a:cubicBezTo>
                  <a:pt x="203" y="1367"/>
                  <a:pt x="200" y="1367"/>
                  <a:pt x="197" y="1367"/>
                </a:cubicBezTo>
                <a:cubicBezTo>
                  <a:pt x="195" y="1367"/>
                  <a:pt x="194" y="1370"/>
                  <a:pt x="193" y="1372"/>
                </a:cubicBezTo>
                <a:cubicBezTo>
                  <a:pt x="189" y="1433"/>
                  <a:pt x="183" y="1459"/>
                  <a:pt x="175" y="1459"/>
                </a:cubicBezTo>
                <a:cubicBezTo>
                  <a:pt x="174" y="1459"/>
                  <a:pt x="173" y="1459"/>
                  <a:pt x="172" y="1458"/>
                </a:cubicBezTo>
                <a:cubicBezTo>
                  <a:pt x="167" y="1455"/>
                  <a:pt x="168" y="1409"/>
                  <a:pt x="172" y="1369"/>
                </a:cubicBezTo>
                <a:cubicBezTo>
                  <a:pt x="168" y="1368"/>
                  <a:pt x="168" y="1368"/>
                  <a:pt x="168" y="1368"/>
                </a:cubicBezTo>
                <a:cubicBezTo>
                  <a:pt x="153" y="1418"/>
                  <a:pt x="141" y="1427"/>
                  <a:pt x="141" y="1427"/>
                </a:cubicBezTo>
                <a:cubicBezTo>
                  <a:pt x="137" y="1430"/>
                  <a:pt x="135" y="1430"/>
                  <a:pt x="133" y="1430"/>
                </a:cubicBezTo>
                <a:cubicBezTo>
                  <a:pt x="132" y="1430"/>
                  <a:pt x="132" y="1430"/>
                  <a:pt x="131" y="1429"/>
                </a:cubicBezTo>
                <a:cubicBezTo>
                  <a:pt x="127" y="1424"/>
                  <a:pt x="133" y="1401"/>
                  <a:pt x="138" y="1387"/>
                </a:cubicBezTo>
                <a:cubicBezTo>
                  <a:pt x="157" y="1334"/>
                  <a:pt x="158" y="1316"/>
                  <a:pt x="158" y="1315"/>
                </a:cubicBezTo>
                <a:cubicBezTo>
                  <a:pt x="154" y="1314"/>
                  <a:pt x="154" y="1314"/>
                  <a:pt x="154" y="1314"/>
                </a:cubicBezTo>
                <a:cubicBezTo>
                  <a:pt x="132" y="1358"/>
                  <a:pt x="116" y="1359"/>
                  <a:pt x="114" y="1359"/>
                </a:cubicBezTo>
                <a:cubicBezTo>
                  <a:pt x="112" y="1358"/>
                  <a:pt x="110" y="1356"/>
                  <a:pt x="109" y="1353"/>
                </a:cubicBezTo>
                <a:cubicBezTo>
                  <a:pt x="104" y="1335"/>
                  <a:pt x="132" y="1284"/>
                  <a:pt x="155" y="1255"/>
                </a:cubicBezTo>
                <a:cubicBezTo>
                  <a:pt x="175" y="1231"/>
                  <a:pt x="187" y="1214"/>
                  <a:pt x="191" y="1203"/>
                </a:cubicBezTo>
                <a:cubicBezTo>
                  <a:pt x="191" y="1203"/>
                  <a:pt x="191" y="1203"/>
                  <a:pt x="191" y="1203"/>
                </a:cubicBezTo>
                <a:cubicBezTo>
                  <a:pt x="191" y="1203"/>
                  <a:pt x="191" y="1203"/>
                  <a:pt x="191" y="1203"/>
                </a:cubicBezTo>
                <a:cubicBezTo>
                  <a:pt x="195" y="1066"/>
                  <a:pt x="266" y="675"/>
                  <a:pt x="274" y="631"/>
                </a:cubicBezTo>
                <a:cubicBezTo>
                  <a:pt x="274" y="629"/>
                  <a:pt x="274" y="629"/>
                  <a:pt x="274" y="629"/>
                </a:cubicBezTo>
                <a:cubicBezTo>
                  <a:pt x="274" y="628"/>
                  <a:pt x="274" y="628"/>
                  <a:pt x="275" y="627"/>
                </a:cubicBezTo>
                <a:cubicBezTo>
                  <a:pt x="275" y="626"/>
                  <a:pt x="275" y="626"/>
                  <a:pt x="275" y="626"/>
                </a:cubicBezTo>
                <a:cubicBezTo>
                  <a:pt x="295" y="530"/>
                  <a:pt x="371" y="528"/>
                  <a:pt x="372" y="528"/>
                </a:cubicBezTo>
                <a:cubicBezTo>
                  <a:pt x="392" y="525"/>
                  <a:pt x="411" y="520"/>
                  <a:pt x="426" y="515"/>
                </a:cubicBezTo>
                <a:cubicBezTo>
                  <a:pt x="426" y="530"/>
                  <a:pt x="432" y="544"/>
                  <a:pt x="435" y="552"/>
                </a:cubicBezTo>
                <a:cubicBezTo>
                  <a:pt x="434" y="556"/>
                  <a:pt x="433" y="560"/>
                  <a:pt x="434" y="563"/>
                </a:cubicBezTo>
                <a:cubicBezTo>
                  <a:pt x="440" y="579"/>
                  <a:pt x="440" y="579"/>
                  <a:pt x="440" y="579"/>
                </a:cubicBezTo>
                <a:cubicBezTo>
                  <a:pt x="420" y="592"/>
                  <a:pt x="420" y="592"/>
                  <a:pt x="420" y="592"/>
                </a:cubicBezTo>
                <a:cubicBezTo>
                  <a:pt x="415" y="595"/>
                  <a:pt x="413" y="601"/>
                  <a:pt x="413" y="606"/>
                </a:cubicBezTo>
                <a:cubicBezTo>
                  <a:pt x="400" y="621"/>
                  <a:pt x="392" y="637"/>
                  <a:pt x="391" y="655"/>
                </a:cubicBezTo>
                <a:cubicBezTo>
                  <a:pt x="387" y="707"/>
                  <a:pt x="442" y="751"/>
                  <a:pt x="444" y="753"/>
                </a:cubicBezTo>
                <a:cubicBezTo>
                  <a:pt x="444" y="753"/>
                  <a:pt x="444" y="753"/>
                  <a:pt x="445" y="753"/>
                </a:cubicBezTo>
                <a:cubicBezTo>
                  <a:pt x="444" y="754"/>
                  <a:pt x="444" y="754"/>
                  <a:pt x="444" y="754"/>
                </a:cubicBezTo>
                <a:cubicBezTo>
                  <a:pt x="443" y="755"/>
                  <a:pt x="443" y="757"/>
                  <a:pt x="444" y="758"/>
                </a:cubicBezTo>
                <a:cubicBezTo>
                  <a:pt x="444" y="759"/>
                  <a:pt x="447" y="761"/>
                  <a:pt x="450" y="762"/>
                </a:cubicBezTo>
                <a:cubicBezTo>
                  <a:pt x="453" y="763"/>
                  <a:pt x="459" y="767"/>
                  <a:pt x="462" y="771"/>
                </a:cubicBezTo>
                <a:cubicBezTo>
                  <a:pt x="469" y="778"/>
                  <a:pt x="469" y="778"/>
                  <a:pt x="469" y="778"/>
                </a:cubicBezTo>
                <a:cubicBezTo>
                  <a:pt x="472" y="780"/>
                  <a:pt x="474" y="782"/>
                  <a:pt x="477" y="782"/>
                </a:cubicBezTo>
                <a:cubicBezTo>
                  <a:pt x="480" y="782"/>
                  <a:pt x="483" y="780"/>
                  <a:pt x="485" y="776"/>
                </a:cubicBezTo>
                <a:cubicBezTo>
                  <a:pt x="493" y="762"/>
                  <a:pt x="493" y="762"/>
                  <a:pt x="493" y="762"/>
                </a:cubicBezTo>
                <a:cubicBezTo>
                  <a:pt x="495" y="759"/>
                  <a:pt x="495" y="756"/>
                  <a:pt x="494" y="753"/>
                </a:cubicBezTo>
                <a:cubicBezTo>
                  <a:pt x="493" y="750"/>
                  <a:pt x="490" y="748"/>
                  <a:pt x="487" y="748"/>
                </a:cubicBezTo>
                <a:cubicBezTo>
                  <a:pt x="478" y="746"/>
                  <a:pt x="478" y="746"/>
                  <a:pt x="478" y="746"/>
                </a:cubicBezTo>
                <a:cubicBezTo>
                  <a:pt x="472" y="745"/>
                  <a:pt x="466" y="742"/>
                  <a:pt x="463" y="740"/>
                </a:cubicBezTo>
                <a:cubicBezTo>
                  <a:pt x="462" y="739"/>
                  <a:pt x="459" y="736"/>
                  <a:pt x="457" y="736"/>
                </a:cubicBezTo>
                <a:cubicBezTo>
                  <a:pt x="456" y="736"/>
                  <a:pt x="455" y="736"/>
                  <a:pt x="454" y="737"/>
                </a:cubicBezTo>
                <a:cubicBezTo>
                  <a:pt x="454" y="738"/>
                  <a:pt x="454" y="738"/>
                  <a:pt x="454" y="738"/>
                </a:cubicBezTo>
                <a:cubicBezTo>
                  <a:pt x="445" y="731"/>
                  <a:pt x="406" y="695"/>
                  <a:pt x="409" y="656"/>
                </a:cubicBezTo>
                <a:cubicBezTo>
                  <a:pt x="410" y="643"/>
                  <a:pt x="416" y="631"/>
                  <a:pt x="426" y="619"/>
                </a:cubicBezTo>
                <a:cubicBezTo>
                  <a:pt x="427" y="619"/>
                  <a:pt x="427" y="619"/>
                  <a:pt x="428" y="619"/>
                </a:cubicBezTo>
                <a:cubicBezTo>
                  <a:pt x="431" y="619"/>
                  <a:pt x="434" y="618"/>
                  <a:pt x="436" y="617"/>
                </a:cubicBezTo>
                <a:cubicBezTo>
                  <a:pt x="462" y="600"/>
                  <a:pt x="462" y="600"/>
                  <a:pt x="462" y="600"/>
                </a:cubicBezTo>
                <a:cubicBezTo>
                  <a:pt x="490" y="600"/>
                  <a:pt x="490" y="600"/>
                  <a:pt x="490" y="600"/>
                </a:cubicBezTo>
                <a:cubicBezTo>
                  <a:pt x="494" y="600"/>
                  <a:pt x="497" y="598"/>
                  <a:pt x="500" y="596"/>
                </a:cubicBezTo>
                <a:cubicBezTo>
                  <a:pt x="516" y="600"/>
                  <a:pt x="529" y="607"/>
                  <a:pt x="537" y="618"/>
                </a:cubicBezTo>
                <a:cubicBezTo>
                  <a:pt x="561" y="649"/>
                  <a:pt x="547" y="700"/>
                  <a:pt x="544" y="711"/>
                </a:cubicBezTo>
                <a:cubicBezTo>
                  <a:pt x="544" y="711"/>
                  <a:pt x="543" y="711"/>
                  <a:pt x="543" y="711"/>
                </a:cubicBezTo>
                <a:cubicBezTo>
                  <a:pt x="539" y="711"/>
                  <a:pt x="537" y="713"/>
                  <a:pt x="536" y="716"/>
                </a:cubicBezTo>
                <a:cubicBezTo>
                  <a:pt x="535" y="719"/>
                  <a:pt x="531" y="725"/>
                  <a:pt x="528" y="729"/>
                </a:cubicBezTo>
                <a:cubicBezTo>
                  <a:pt x="521" y="736"/>
                  <a:pt x="521" y="736"/>
                  <a:pt x="521" y="736"/>
                </a:cubicBezTo>
                <a:cubicBezTo>
                  <a:pt x="518" y="738"/>
                  <a:pt x="517" y="741"/>
                  <a:pt x="518" y="744"/>
                </a:cubicBezTo>
                <a:cubicBezTo>
                  <a:pt x="518" y="747"/>
                  <a:pt x="520" y="750"/>
                  <a:pt x="523" y="751"/>
                </a:cubicBezTo>
                <a:cubicBezTo>
                  <a:pt x="538" y="759"/>
                  <a:pt x="538" y="759"/>
                  <a:pt x="538" y="759"/>
                </a:cubicBezTo>
                <a:cubicBezTo>
                  <a:pt x="539" y="760"/>
                  <a:pt x="541" y="760"/>
                  <a:pt x="543" y="760"/>
                </a:cubicBezTo>
                <a:cubicBezTo>
                  <a:pt x="547" y="760"/>
                  <a:pt x="551" y="757"/>
                  <a:pt x="552" y="752"/>
                </a:cubicBezTo>
                <a:cubicBezTo>
                  <a:pt x="554" y="742"/>
                  <a:pt x="554" y="742"/>
                  <a:pt x="554" y="742"/>
                </a:cubicBezTo>
                <a:cubicBezTo>
                  <a:pt x="555" y="736"/>
                  <a:pt x="558" y="730"/>
                  <a:pt x="560" y="727"/>
                </a:cubicBezTo>
                <a:cubicBezTo>
                  <a:pt x="562" y="725"/>
                  <a:pt x="562" y="722"/>
                  <a:pt x="560" y="720"/>
                </a:cubicBezTo>
                <a:cubicBezTo>
                  <a:pt x="560" y="720"/>
                  <a:pt x="560" y="719"/>
                  <a:pt x="560" y="719"/>
                </a:cubicBezTo>
                <a:cubicBezTo>
                  <a:pt x="561" y="716"/>
                  <a:pt x="584" y="650"/>
                  <a:pt x="552" y="607"/>
                </a:cubicBezTo>
                <a:cubicBezTo>
                  <a:pt x="540" y="593"/>
                  <a:pt x="524" y="583"/>
                  <a:pt x="503" y="578"/>
                </a:cubicBezTo>
                <a:cubicBezTo>
                  <a:pt x="501" y="573"/>
                  <a:pt x="496" y="570"/>
                  <a:pt x="490" y="570"/>
                </a:cubicBezTo>
                <a:cubicBezTo>
                  <a:pt x="468" y="570"/>
                  <a:pt x="468" y="570"/>
                  <a:pt x="468" y="570"/>
                </a:cubicBezTo>
                <a:cubicBezTo>
                  <a:pt x="462" y="554"/>
                  <a:pt x="462" y="554"/>
                  <a:pt x="462" y="554"/>
                </a:cubicBezTo>
                <a:cubicBezTo>
                  <a:pt x="461" y="549"/>
                  <a:pt x="457" y="545"/>
                  <a:pt x="452" y="544"/>
                </a:cubicBezTo>
                <a:cubicBezTo>
                  <a:pt x="448" y="537"/>
                  <a:pt x="443" y="522"/>
                  <a:pt x="444" y="508"/>
                </a:cubicBezTo>
                <a:cubicBezTo>
                  <a:pt x="471" y="496"/>
                  <a:pt x="476" y="484"/>
                  <a:pt x="477" y="484"/>
                </a:cubicBezTo>
                <a:cubicBezTo>
                  <a:pt x="496" y="456"/>
                  <a:pt x="486" y="404"/>
                  <a:pt x="485" y="402"/>
                </a:cubicBezTo>
                <a:cubicBezTo>
                  <a:pt x="485" y="401"/>
                  <a:pt x="485" y="401"/>
                  <a:pt x="485" y="401"/>
                </a:cubicBezTo>
                <a:cubicBezTo>
                  <a:pt x="484" y="401"/>
                  <a:pt x="484" y="401"/>
                  <a:pt x="484" y="401"/>
                </a:cubicBezTo>
                <a:cubicBezTo>
                  <a:pt x="469" y="388"/>
                  <a:pt x="463" y="355"/>
                  <a:pt x="463" y="354"/>
                </a:cubicBezTo>
                <a:cubicBezTo>
                  <a:pt x="463" y="354"/>
                  <a:pt x="463" y="354"/>
                  <a:pt x="463" y="354"/>
                </a:cubicBezTo>
                <a:cubicBezTo>
                  <a:pt x="462" y="353"/>
                  <a:pt x="462" y="353"/>
                  <a:pt x="462" y="353"/>
                </a:cubicBezTo>
                <a:cubicBezTo>
                  <a:pt x="444" y="339"/>
                  <a:pt x="439" y="320"/>
                  <a:pt x="442" y="312"/>
                </a:cubicBezTo>
                <a:cubicBezTo>
                  <a:pt x="443" y="309"/>
                  <a:pt x="445" y="307"/>
                  <a:pt x="448" y="307"/>
                </a:cubicBezTo>
                <a:cubicBezTo>
                  <a:pt x="448" y="307"/>
                  <a:pt x="448" y="307"/>
                  <a:pt x="448" y="307"/>
                </a:cubicBezTo>
                <a:cubicBezTo>
                  <a:pt x="452" y="307"/>
                  <a:pt x="455" y="306"/>
                  <a:pt x="456" y="304"/>
                </a:cubicBezTo>
                <a:cubicBezTo>
                  <a:pt x="459" y="301"/>
                  <a:pt x="458" y="297"/>
                  <a:pt x="458" y="297"/>
                </a:cubicBezTo>
                <a:cubicBezTo>
                  <a:pt x="452" y="255"/>
                  <a:pt x="460" y="222"/>
                  <a:pt x="480" y="197"/>
                </a:cubicBezTo>
                <a:cubicBezTo>
                  <a:pt x="510" y="162"/>
                  <a:pt x="558" y="159"/>
                  <a:pt x="558" y="159"/>
                </a:cubicBezTo>
                <a:cubicBezTo>
                  <a:pt x="576" y="159"/>
                  <a:pt x="576" y="159"/>
                  <a:pt x="576" y="159"/>
                </a:cubicBezTo>
                <a:cubicBezTo>
                  <a:pt x="576" y="159"/>
                  <a:pt x="624" y="162"/>
                  <a:pt x="654" y="197"/>
                </a:cubicBezTo>
                <a:cubicBezTo>
                  <a:pt x="674" y="222"/>
                  <a:pt x="682" y="255"/>
                  <a:pt x="676" y="297"/>
                </a:cubicBezTo>
                <a:cubicBezTo>
                  <a:pt x="676" y="297"/>
                  <a:pt x="675" y="301"/>
                  <a:pt x="678" y="304"/>
                </a:cubicBezTo>
                <a:cubicBezTo>
                  <a:pt x="679" y="306"/>
                  <a:pt x="682" y="307"/>
                  <a:pt x="686" y="307"/>
                </a:cubicBezTo>
                <a:cubicBezTo>
                  <a:pt x="686" y="307"/>
                  <a:pt x="686" y="307"/>
                  <a:pt x="686" y="307"/>
                </a:cubicBezTo>
                <a:cubicBezTo>
                  <a:pt x="689" y="307"/>
                  <a:pt x="691" y="309"/>
                  <a:pt x="691" y="312"/>
                </a:cubicBezTo>
                <a:cubicBezTo>
                  <a:pt x="694" y="320"/>
                  <a:pt x="690" y="339"/>
                  <a:pt x="672" y="353"/>
                </a:cubicBezTo>
                <a:cubicBezTo>
                  <a:pt x="671" y="354"/>
                  <a:pt x="671" y="354"/>
                  <a:pt x="671" y="354"/>
                </a:cubicBezTo>
                <a:cubicBezTo>
                  <a:pt x="671" y="354"/>
                  <a:pt x="671" y="354"/>
                  <a:pt x="671" y="354"/>
                </a:cubicBezTo>
                <a:cubicBezTo>
                  <a:pt x="671" y="355"/>
                  <a:pt x="665" y="388"/>
                  <a:pt x="649" y="401"/>
                </a:cubicBezTo>
                <a:cubicBezTo>
                  <a:pt x="649" y="401"/>
                  <a:pt x="649" y="401"/>
                  <a:pt x="649" y="401"/>
                </a:cubicBezTo>
                <a:cubicBezTo>
                  <a:pt x="649" y="402"/>
                  <a:pt x="649" y="402"/>
                  <a:pt x="649" y="402"/>
                </a:cubicBezTo>
                <a:cubicBezTo>
                  <a:pt x="648" y="404"/>
                  <a:pt x="638" y="456"/>
                  <a:pt x="657" y="484"/>
                </a:cubicBezTo>
                <a:cubicBezTo>
                  <a:pt x="657" y="484"/>
                  <a:pt x="657" y="484"/>
                  <a:pt x="657" y="484"/>
                </a:cubicBezTo>
                <a:cubicBezTo>
                  <a:pt x="657" y="484"/>
                  <a:pt x="659" y="489"/>
                  <a:pt x="667" y="495"/>
                </a:cubicBezTo>
                <a:cubicBezTo>
                  <a:pt x="676" y="510"/>
                  <a:pt x="690" y="524"/>
                  <a:pt x="702" y="535"/>
                </a:cubicBezTo>
                <a:cubicBezTo>
                  <a:pt x="702" y="535"/>
                  <a:pt x="702" y="535"/>
                  <a:pt x="702" y="535"/>
                </a:cubicBezTo>
                <a:cubicBezTo>
                  <a:pt x="705" y="537"/>
                  <a:pt x="707" y="540"/>
                  <a:pt x="709" y="542"/>
                </a:cubicBezTo>
                <a:cubicBezTo>
                  <a:pt x="728" y="560"/>
                  <a:pt x="737" y="578"/>
                  <a:pt x="736" y="593"/>
                </a:cubicBezTo>
                <a:cubicBezTo>
                  <a:pt x="735" y="599"/>
                  <a:pt x="732" y="605"/>
                  <a:pt x="727" y="611"/>
                </a:cubicBezTo>
                <a:cubicBezTo>
                  <a:pt x="719" y="593"/>
                  <a:pt x="706" y="582"/>
                  <a:pt x="694" y="582"/>
                </a:cubicBezTo>
                <a:cubicBezTo>
                  <a:pt x="692" y="582"/>
                  <a:pt x="690" y="582"/>
                  <a:pt x="689" y="583"/>
                </a:cubicBezTo>
                <a:cubicBezTo>
                  <a:pt x="683" y="584"/>
                  <a:pt x="679" y="588"/>
                  <a:pt x="676" y="593"/>
                </a:cubicBezTo>
                <a:cubicBezTo>
                  <a:pt x="676" y="593"/>
                  <a:pt x="676" y="592"/>
                  <a:pt x="675" y="592"/>
                </a:cubicBezTo>
                <a:cubicBezTo>
                  <a:pt x="675" y="591"/>
                  <a:pt x="674" y="590"/>
                  <a:pt x="673" y="590"/>
                </a:cubicBezTo>
                <a:cubicBezTo>
                  <a:pt x="672" y="590"/>
                  <a:pt x="671" y="591"/>
                  <a:pt x="669" y="591"/>
                </a:cubicBezTo>
                <a:cubicBezTo>
                  <a:pt x="664" y="594"/>
                  <a:pt x="658" y="601"/>
                  <a:pt x="658" y="607"/>
                </a:cubicBezTo>
                <a:cubicBezTo>
                  <a:pt x="657" y="615"/>
                  <a:pt x="658" y="628"/>
                  <a:pt x="663" y="647"/>
                </a:cubicBezTo>
                <a:cubicBezTo>
                  <a:pt x="669" y="668"/>
                  <a:pt x="678" y="679"/>
                  <a:pt x="685" y="684"/>
                </a:cubicBezTo>
                <a:cubicBezTo>
                  <a:pt x="688" y="687"/>
                  <a:pt x="692" y="688"/>
                  <a:pt x="697" y="688"/>
                </a:cubicBezTo>
                <a:cubicBezTo>
                  <a:pt x="699" y="688"/>
                  <a:pt x="701" y="688"/>
                  <a:pt x="702" y="687"/>
                </a:cubicBezTo>
                <a:cubicBezTo>
                  <a:pt x="705" y="686"/>
                  <a:pt x="705" y="685"/>
                  <a:pt x="705" y="684"/>
                </a:cubicBezTo>
                <a:cubicBezTo>
                  <a:pt x="705" y="683"/>
                  <a:pt x="705" y="682"/>
                  <a:pt x="704" y="681"/>
                </a:cubicBezTo>
                <a:cubicBezTo>
                  <a:pt x="706" y="682"/>
                  <a:pt x="709" y="682"/>
                  <a:pt x="711" y="682"/>
                </a:cubicBezTo>
                <a:cubicBezTo>
                  <a:pt x="713" y="682"/>
                  <a:pt x="715" y="682"/>
                  <a:pt x="716" y="682"/>
                </a:cubicBezTo>
                <a:cubicBezTo>
                  <a:pt x="731" y="678"/>
                  <a:pt x="738" y="656"/>
                  <a:pt x="733" y="631"/>
                </a:cubicBezTo>
                <a:cubicBezTo>
                  <a:pt x="746" y="621"/>
                  <a:pt x="753" y="609"/>
                  <a:pt x="754" y="595"/>
                </a:cubicBezTo>
                <a:cubicBezTo>
                  <a:pt x="757" y="569"/>
                  <a:pt x="739" y="544"/>
                  <a:pt x="722" y="528"/>
                </a:cubicBezTo>
                <a:cubicBezTo>
                  <a:pt x="720" y="526"/>
                  <a:pt x="718" y="524"/>
                  <a:pt x="716" y="522"/>
                </a:cubicBezTo>
                <a:cubicBezTo>
                  <a:pt x="716" y="522"/>
                  <a:pt x="711" y="518"/>
                  <a:pt x="709" y="516"/>
                </a:cubicBezTo>
                <a:cubicBezTo>
                  <a:pt x="724" y="521"/>
                  <a:pt x="742" y="525"/>
                  <a:pt x="762" y="528"/>
                </a:cubicBezTo>
                <a:cubicBezTo>
                  <a:pt x="763" y="528"/>
                  <a:pt x="839" y="530"/>
                  <a:pt x="859" y="626"/>
                </a:cubicBezTo>
                <a:cubicBezTo>
                  <a:pt x="859" y="627"/>
                  <a:pt x="859" y="627"/>
                  <a:pt x="859" y="627"/>
                </a:cubicBezTo>
                <a:cubicBezTo>
                  <a:pt x="860" y="628"/>
                  <a:pt x="860" y="631"/>
                  <a:pt x="860" y="631"/>
                </a:cubicBezTo>
                <a:cubicBezTo>
                  <a:pt x="910" y="906"/>
                  <a:pt x="956" y="1189"/>
                  <a:pt x="944" y="1201"/>
                </a:cubicBezTo>
                <a:cubicBezTo>
                  <a:pt x="943" y="1202"/>
                  <a:pt x="943" y="1202"/>
                  <a:pt x="943" y="1202"/>
                </a:cubicBezTo>
                <a:cubicBezTo>
                  <a:pt x="943" y="1203"/>
                  <a:pt x="943" y="1203"/>
                  <a:pt x="943" y="1203"/>
                </a:cubicBezTo>
                <a:cubicBezTo>
                  <a:pt x="947" y="1214"/>
                  <a:pt x="959" y="1231"/>
                  <a:pt x="978" y="1255"/>
                </a:cubicBezTo>
                <a:cubicBezTo>
                  <a:pt x="1001" y="1284"/>
                  <a:pt x="1030" y="1335"/>
                  <a:pt x="1024" y="1353"/>
                </a:cubicBezTo>
                <a:close/>
                <a:moveTo>
                  <a:pt x="709" y="635"/>
                </a:moveTo>
                <a:cubicBezTo>
                  <a:pt x="711" y="638"/>
                  <a:pt x="714" y="640"/>
                  <a:pt x="717" y="640"/>
                </a:cubicBezTo>
                <a:cubicBezTo>
                  <a:pt x="719" y="640"/>
                  <a:pt x="720" y="639"/>
                  <a:pt x="721" y="639"/>
                </a:cubicBezTo>
                <a:cubicBezTo>
                  <a:pt x="721" y="642"/>
                  <a:pt x="719" y="645"/>
                  <a:pt x="717" y="645"/>
                </a:cubicBezTo>
                <a:cubicBezTo>
                  <a:pt x="717" y="646"/>
                  <a:pt x="716" y="646"/>
                  <a:pt x="716" y="646"/>
                </a:cubicBezTo>
                <a:cubicBezTo>
                  <a:pt x="712" y="646"/>
                  <a:pt x="707" y="640"/>
                  <a:pt x="704" y="632"/>
                </a:cubicBezTo>
                <a:cubicBezTo>
                  <a:pt x="702" y="622"/>
                  <a:pt x="704" y="615"/>
                  <a:pt x="708" y="614"/>
                </a:cubicBezTo>
                <a:cubicBezTo>
                  <a:pt x="709" y="614"/>
                  <a:pt x="709" y="614"/>
                  <a:pt x="709" y="614"/>
                </a:cubicBezTo>
                <a:cubicBezTo>
                  <a:pt x="712" y="614"/>
                  <a:pt x="715" y="616"/>
                  <a:pt x="717" y="619"/>
                </a:cubicBezTo>
                <a:cubicBezTo>
                  <a:pt x="715" y="620"/>
                  <a:pt x="714" y="621"/>
                  <a:pt x="712" y="622"/>
                </a:cubicBezTo>
                <a:cubicBezTo>
                  <a:pt x="708" y="625"/>
                  <a:pt x="706" y="631"/>
                  <a:pt x="709" y="635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15C0B7B5-9AFB-4D6C-802B-E00ECE2DA2FA}"/>
              </a:ext>
            </a:extLst>
          </p:cNvPr>
          <p:cNvSpPr>
            <a:spLocks noEditPoints="1"/>
          </p:cNvSpPr>
          <p:nvPr/>
        </p:nvSpPr>
        <p:spPr bwMode="auto">
          <a:xfrm>
            <a:off x="3860800" y="5181092"/>
            <a:ext cx="573088" cy="804863"/>
          </a:xfrm>
          <a:custGeom>
            <a:avLst/>
            <a:gdLst>
              <a:gd name="T0" fmla="*/ 77 w 111"/>
              <a:gd name="T1" fmla="*/ 99 h 155"/>
              <a:gd name="T2" fmla="*/ 100 w 111"/>
              <a:gd name="T3" fmla="*/ 34 h 155"/>
              <a:gd name="T4" fmla="*/ 34 w 111"/>
              <a:gd name="T5" fmla="*/ 12 h 155"/>
              <a:gd name="T6" fmla="*/ 12 w 111"/>
              <a:gd name="T7" fmla="*/ 77 h 155"/>
              <a:gd name="T8" fmla="*/ 52 w 111"/>
              <a:gd name="T9" fmla="*/ 104 h 155"/>
              <a:gd name="T10" fmla="*/ 52 w 111"/>
              <a:gd name="T11" fmla="*/ 127 h 155"/>
              <a:gd name="T12" fmla="*/ 35 w 111"/>
              <a:gd name="T13" fmla="*/ 127 h 155"/>
              <a:gd name="T14" fmla="*/ 35 w 111"/>
              <a:gd name="T15" fmla="*/ 138 h 155"/>
              <a:gd name="T16" fmla="*/ 52 w 111"/>
              <a:gd name="T17" fmla="*/ 138 h 155"/>
              <a:gd name="T18" fmla="*/ 52 w 111"/>
              <a:gd name="T19" fmla="*/ 155 h 155"/>
              <a:gd name="T20" fmla="*/ 63 w 111"/>
              <a:gd name="T21" fmla="*/ 155 h 155"/>
              <a:gd name="T22" fmla="*/ 63 w 111"/>
              <a:gd name="T23" fmla="*/ 138 h 155"/>
              <a:gd name="T24" fmla="*/ 80 w 111"/>
              <a:gd name="T25" fmla="*/ 138 h 155"/>
              <a:gd name="T26" fmla="*/ 80 w 111"/>
              <a:gd name="T27" fmla="*/ 127 h 155"/>
              <a:gd name="T28" fmla="*/ 63 w 111"/>
              <a:gd name="T29" fmla="*/ 127 h 155"/>
              <a:gd name="T30" fmla="*/ 63 w 111"/>
              <a:gd name="T31" fmla="*/ 104 h 155"/>
              <a:gd name="T32" fmla="*/ 77 w 111"/>
              <a:gd name="T33" fmla="*/ 99 h 155"/>
              <a:gd name="T34" fmla="*/ 25 w 111"/>
              <a:gd name="T35" fmla="*/ 70 h 155"/>
              <a:gd name="T36" fmla="*/ 41 w 111"/>
              <a:gd name="T37" fmla="*/ 25 h 155"/>
              <a:gd name="T38" fmla="*/ 86 w 111"/>
              <a:gd name="T39" fmla="*/ 41 h 155"/>
              <a:gd name="T40" fmla="*/ 71 w 111"/>
              <a:gd name="T41" fmla="*/ 86 h 155"/>
              <a:gd name="T42" fmla="*/ 25 w 111"/>
              <a:gd name="T43" fmla="*/ 7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1" h="155">
                <a:moveTo>
                  <a:pt x="77" y="99"/>
                </a:moveTo>
                <a:cubicBezTo>
                  <a:pt x="101" y="88"/>
                  <a:pt x="111" y="58"/>
                  <a:pt x="100" y="34"/>
                </a:cubicBezTo>
                <a:cubicBezTo>
                  <a:pt x="88" y="10"/>
                  <a:pt x="59" y="0"/>
                  <a:pt x="34" y="12"/>
                </a:cubicBezTo>
                <a:cubicBezTo>
                  <a:pt x="10" y="23"/>
                  <a:pt x="0" y="53"/>
                  <a:pt x="12" y="77"/>
                </a:cubicBezTo>
                <a:cubicBezTo>
                  <a:pt x="20" y="93"/>
                  <a:pt x="35" y="103"/>
                  <a:pt x="52" y="104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35" y="127"/>
                  <a:pt x="35" y="127"/>
                  <a:pt x="35" y="127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52" y="138"/>
                  <a:pt x="52" y="138"/>
                  <a:pt x="52" y="138"/>
                </a:cubicBezTo>
                <a:cubicBezTo>
                  <a:pt x="52" y="155"/>
                  <a:pt x="52" y="155"/>
                  <a:pt x="52" y="155"/>
                </a:cubicBezTo>
                <a:cubicBezTo>
                  <a:pt x="63" y="155"/>
                  <a:pt x="63" y="155"/>
                  <a:pt x="63" y="155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80" y="138"/>
                  <a:pt x="80" y="138"/>
                  <a:pt x="80" y="138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63" y="127"/>
                  <a:pt x="63" y="127"/>
                  <a:pt x="63" y="127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8" y="103"/>
                  <a:pt x="72" y="102"/>
                  <a:pt x="77" y="99"/>
                </a:cubicBezTo>
                <a:close/>
                <a:moveTo>
                  <a:pt x="25" y="70"/>
                </a:moveTo>
                <a:cubicBezTo>
                  <a:pt x="17" y="53"/>
                  <a:pt x="24" y="33"/>
                  <a:pt x="41" y="25"/>
                </a:cubicBezTo>
                <a:cubicBezTo>
                  <a:pt x="58" y="17"/>
                  <a:pt x="78" y="24"/>
                  <a:pt x="86" y="41"/>
                </a:cubicBezTo>
                <a:cubicBezTo>
                  <a:pt x="94" y="58"/>
                  <a:pt x="87" y="78"/>
                  <a:pt x="71" y="86"/>
                </a:cubicBezTo>
                <a:cubicBezTo>
                  <a:pt x="54" y="94"/>
                  <a:pt x="33" y="87"/>
                  <a:pt x="25" y="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DB4CC7E4-AA5C-445C-881C-2E640C7F7B6E}"/>
              </a:ext>
            </a:extLst>
          </p:cNvPr>
          <p:cNvSpPr>
            <a:spLocks noEditPoints="1"/>
          </p:cNvSpPr>
          <p:nvPr/>
        </p:nvSpPr>
        <p:spPr bwMode="auto">
          <a:xfrm>
            <a:off x="3846512" y="4258755"/>
            <a:ext cx="658813" cy="715963"/>
          </a:xfrm>
          <a:custGeom>
            <a:avLst/>
            <a:gdLst>
              <a:gd name="T0" fmla="*/ 66 w 128"/>
              <a:gd name="T1" fmla="*/ 37 h 138"/>
              <a:gd name="T2" fmla="*/ 7 w 128"/>
              <a:gd name="T3" fmla="*/ 71 h 138"/>
              <a:gd name="T4" fmla="*/ 41 w 128"/>
              <a:gd name="T5" fmla="*/ 131 h 138"/>
              <a:gd name="T6" fmla="*/ 101 w 128"/>
              <a:gd name="T7" fmla="*/ 96 h 138"/>
              <a:gd name="T8" fmla="*/ 88 w 128"/>
              <a:gd name="T9" fmla="*/ 49 h 138"/>
              <a:gd name="T10" fmla="*/ 114 w 128"/>
              <a:gd name="T11" fmla="*/ 20 h 138"/>
              <a:gd name="T12" fmla="*/ 118 w 128"/>
              <a:gd name="T13" fmla="*/ 42 h 138"/>
              <a:gd name="T14" fmla="*/ 128 w 128"/>
              <a:gd name="T15" fmla="*/ 40 h 138"/>
              <a:gd name="T16" fmla="*/ 122 w 128"/>
              <a:gd name="T17" fmla="*/ 3 h 138"/>
              <a:gd name="T18" fmla="*/ 82 w 128"/>
              <a:gd name="T19" fmla="*/ 0 h 138"/>
              <a:gd name="T20" fmla="*/ 82 w 128"/>
              <a:gd name="T21" fmla="*/ 11 h 138"/>
              <a:gd name="T22" fmla="*/ 106 w 128"/>
              <a:gd name="T23" fmla="*/ 13 h 138"/>
              <a:gd name="T24" fmla="*/ 80 w 128"/>
              <a:gd name="T25" fmla="*/ 43 h 138"/>
              <a:gd name="T26" fmla="*/ 66 w 128"/>
              <a:gd name="T27" fmla="*/ 37 h 138"/>
              <a:gd name="T28" fmla="*/ 86 w 128"/>
              <a:gd name="T29" fmla="*/ 92 h 138"/>
              <a:gd name="T30" fmla="*/ 45 w 128"/>
              <a:gd name="T31" fmla="*/ 116 h 138"/>
              <a:gd name="T32" fmla="*/ 21 w 128"/>
              <a:gd name="T33" fmla="*/ 75 h 138"/>
              <a:gd name="T34" fmla="*/ 63 w 128"/>
              <a:gd name="T35" fmla="*/ 51 h 138"/>
              <a:gd name="T36" fmla="*/ 86 w 128"/>
              <a:gd name="T37" fmla="*/ 9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38">
                <a:moveTo>
                  <a:pt x="66" y="37"/>
                </a:moveTo>
                <a:cubicBezTo>
                  <a:pt x="40" y="29"/>
                  <a:pt x="14" y="45"/>
                  <a:pt x="7" y="71"/>
                </a:cubicBezTo>
                <a:cubicBezTo>
                  <a:pt x="0" y="97"/>
                  <a:pt x="15" y="124"/>
                  <a:pt x="41" y="131"/>
                </a:cubicBezTo>
                <a:cubicBezTo>
                  <a:pt x="67" y="138"/>
                  <a:pt x="94" y="122"/>
                  <a:pt x="101" y="96"/>
                </a:cubicBezTo>
                <a:cubicBezTo>
                  <a:pt x="106" y="79"/>
                  <a:pt x="100" y="61"/>
                  <a:pt x="88" y="49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8" y="42"/>
                  <a:pt x="118" y="42"/>
                  <a:pt x="118" y="42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2" y="3"/>
                  <a:pt x="122" y="3"/>
                  <a:pt x="122" y="3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11"/>
                  <a:pt x="82" y="11"/>
                  <a:pt x="82" y="11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80" y="43"/>
                  <a:pt x="80" y="43"/>
                  <a:pt x="80" y="43"/>
                </a:cubicBezTo>
                <a:cubicBezTo>
                  <a:pt x="76" y="40"/>
                  <a:pt x="71" y="38"/>
                  <a:pt x="66" y="37"/>
                </a:cubicBezTo>
                <a:close/>
                <a:moveTo>
                  <a:pt x="86" y="92"/>
                </a:moveTo>
                <a:cubicBezTo>
                  <a:pt x="82" y="110"/>
                  <a:pt x="63" y="121"/>
                  <a:pt x="45" y="116"/>
                </a:cubicBezTo>
                <a:cubicBezTo>
                  <a:pt x="27" y="111"/>
                  <a:pt x="16" y="93"/>
                  <a:pt x="21" y="75"/>
                </a:cubicBezTo>
                <a:cubicBezTo>
                  <a:pt x="26" y="57"/>
                  <a:pt x="44" y="46"/>
                  <a:pt x="63" y="51"/>
                </a:cubicBezTo>
                <a:cubicBezTo>
                  <a:pt x="81" y="56"/>
                  <a:pt x="91" y="74"/>
                  <a:pt x="86" y="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35CFA61-BB02-43FA-8EE3-A5101217E25D}"/>
              </a:ext>
            </a:extLst>
          </p:cNvPr>
          <p:cNvGrpSpPr/>
          <p:nvPr/>
        </p:nvGrpSpPr>
        <p:grpSpPr>
          <a:xfrm>
            <a:off x="4778375" y="4144455"/>
            <a:ext cx="4964113" cy="892175"/>
            <a:chOff x="4778375" y="3949383"/>
            <a:chExt cx="4964113" cy="892175"/>
          </a:xfrm>
        </p:grpSpPr>
        <p:sp>
          <p:nvSpPr>
            <p:cNvPr id="9" name="Oval 16">
              <a:extLst>
                <a:ext uri="{FF2B5EF4-FFF2-40B4-BE49-F238E27FC236}">
                  <a16:creationId xmlns:a16="http://schemas.microsoft.com/office/drawing/2014/main" id="{4A99DFE4-E874-45C7-8366-5A66B0CBC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7438" y="3949383"/>
              <a:ext cx="14446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848B5AEA-46D1-493F-8AA8-0C8F67729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8375" y="4125595"/>
              <a:ext cx="387350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5 w 75"/>
                <a:gd name="T27" fmla="*/ 127 h 138"/>
                <a:gd name="T28" fmla="*/ 54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8 w 75"/>
                <a:gd name="T35" fmla="*/ 52 h 138"/>
                <a:gd name="T36" fmla="*/ 72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8" y="0"/>
                    <a:pt x="34" y="0"/>
                    <a:pt x="31" y="1"/>
                  </a:cubicBezTo>
                  <a:cubicBezTo>
                    <a:pt x="7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4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7" y="72"/>
                    <a:pt x="38" y="72"/>
                  </a:cubicBezTo>
                  <a:cubicBezTo>
                    <a:pt x="38" y="90"/>
                    <a:pt x="38" y="109"/>
                    <a:pt x="39" y="127"/>
                  </a:cubicBezTo>
                  <a:cubicBezTo>
                    <a:pt x="40" y="137"/>
                    <a:pt x="56" y="138"/>
                    <a:pt x="55" y="127"/>
                  </a:cubicBezTo>
                  <a:cubicBezTo>
                    <a:pt x="54" y="103"/>
                    <a:pt x="54" y="80"/>
                    <a:pt x="54" y="56"/>
                  </a:cubicBezTo>
                  <a:cubicBezTo>
                    <a:pt x="54" y="56"/>
                    <a:pt x="54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8" y="52"/>
                  </a:cubicBezTo>
                  <a:cubicBezTo>
                    <a:pt x="57" y="61"/>
                    <a:pt x="72" y="61"/>
                    <a:pt x="72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8">
              <a:extLst>
                <a:ext uri="{FF2B5EF4-FFF2-40B4-BE49-F238E27FC236}">
                  <a16:creationId xmlns:a16="http://schemas.microsoft.com/office/drawing/2014/main" id="{47F34254-5F39-409A-A537-6AF814247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838" y="3949383"/>
              <a:ext cx="15081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EB5F032F-246B-40ED-A0FE-2EFD7E867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363" y="4125595"/>
              <a:ext cx="385763" cy="715963"/>
            </a:xfrm>
            <a:custGeom>
              <a:avLst/>
              <a:gdLst>
                <a:gd name="T0" fmla="*/ 43 w 75"/>
                <a:gd name="T1" fmla="*/ 1 h 138"/>
                <a:gd name="T2" fmla="*/ 32 w 75"/>
                <a:gd name="T3" fmla="*/ 1 h 138"/>
                <a:gd name="T4" fmla="*/ 2 w 75"/>
                <a:gd name="T5" fmla="*/ 52 h 138"/>
                <a:gd name="T6" fmla="*/ 17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6 w 75"/>
                <a:gd name="T19" fmla="*/ 127 h 138"/>
                <a:gd name="T20" fmla="*/ 37 w 75"/>
                <a:gd name="T21" fmla="*/ 72 h 138"/>
                <a:gd name="T22" fmla="*/ 39 w 75"/>
                <a:gd name="T23" fmla="*/ 72 h 138"/>
                <a:gd name="T24" fmla="*/ 40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5 w 75"/>
                <a:gd name="T31" fmla="*/ 54 h 138"/>
                <a:gd name="T32" fmla="*/ 55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3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3" y="1"/>
                  </a:moveTo>
                  <a:cubicBezTo>
                    <a:pt x="39" y="0"/>
                    <a:pt x="35" y="0"/>
                    <a:pt x="32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8" y="61"/>
                    <a:pt x="17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9" y="138"/>
                    <a:pt x="35" y="137"/>
                    <a:pt x="36" y="127"/>
                  </a:cubicBezTo>
                  <a:cubicBezTo>
                    <a:pt x="36" y="109"/>
                    <a:pt x="36" y="90"/>
                    <a:pt x="37" y="72"/>
                  </a:cubicBezTo>
                  <a:cubicBezTo>
                    <a:pt x="37" y="72"/>
                    <a:pt x="38" y="72"/>
                    <a:pt x="39" y="72"/>
                  </a:cubicBezTo>
                  <a:cubicBezTo>
                    <a:pt x="39" y="90"/>
                    <a:pt x="39" y="109"/>
                    <a:pt x="40" y="127"/>
                  </a:cubicBezTo>
                  <a:cubicBezTo>
                    <a:pt x="40" y="137"/>
                    <a:pt x="57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5" y="54"/>
                  </a:cubicBezTo>
                  <a:cubicBezTo>
                    <a:pt x="55" y="44"/>
                    <a:pt x="54" y="34"/>
                    <a:pt x="55" y="23"/>
                  </a:cubicBezTo>
                  <a:cubicBezTo>
                    <a:pt x="59" y="32"/>
                    <a:pt x="60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20">
              <a:extLst>
                <a:ext uri="{FF2B5EF4-FFF2-40B4-BE49-F238E27FC236}">
                  <a16:creationId xmlns:a16="http://schemas.microsoft.com/office/drawing/2014/main" id="{4217AD3E-ADE0-4097-B236-0F29ABAEA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2463" y="3949383"/>
              <a:ext cx="14446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">
              <a:extLst>
                <a:ext uri="{FF2B5EF4-FFF2-40B4-BE49-F238E27FC236}">
                  <a16:creationId xmlns:a16="http://schemas.microsoft.com/office/drawing/2014/main" id="{E0B9E6E0-4581-49BE-AF4C-58C5F443A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400" y="4125595"/>
              <a:ext cx="387350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5 w 75"/>
                <a:gd name="T27" fmla="*/ 127 h 138"/>
                <a:gd name="T28" fmla="*/ 54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8 w 75"/>
                <a:gd name="T35" fmla="*/ 52 h 138"/>
                <a:gd name="T36" fmla="*/ 72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8" y="0"/>
                    <a:pt x="34" y="0"/>
                    <a:pt x="31" y="1"/>
                  </a:cubicBezTo>
                  <a:cubicBezTo>
                    <a:pt x="7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4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7" y="72"/>
                    <a:pt x="38" y="72"/>
                  </a:cubicBezTo>
                  <a:cubicBezTo>
                    <a:pt x="38" y="90"/>
                    <a:pt x="38" y="109"/>
                    <a:pt x="39" y="127"/>
                  </a:cubicBezTo>
                  <a:cubicBezTo>
                    <a:pt x="40" y="137"/>
                    <a:pt x="56" y="138"/>
                    <a:pt x="55" y="127"/>
                  </a:cubicBezTo>
                  <a:cubicBezTo>
                    <a:pt x="54" y="103"/>
                    <a:pt x="54" y="80"/>
                    <a:pt x="54" y="56"/>
                  </a:cubicBezTo>
                  <a:cubicBezTo>
                    <a:pt x="54" y="56"/>
                    <a:pt x="54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8" y="52"/>
                  </a:cubicBezTo>
                  <a:cubicBezTo>
                    <a:pt x="57" y="61"/>
                    <a:pt x="72" y="61"/>
                    <a:pt x="72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22">
              <a:extLst>
                <a:ext uri="{FF2B5EF4-FFF2-40B4-BE49-F238E27FC236}">
                  <a16:creationId xmlns:a16="http://schemas.microsoft.com/office/drawing/2014/main" id="{194369DA-69BA-4945-B8A8-2A4D29C61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0450" y="3949383"/>
              <a:ext cx="149225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3">
              <a:extLst>
                <a:ext uri="{FF2B5EF4-FFF2-40B4-BE49-F238E27FC236}">
                  <a16:creationId xmlns:a16="http://schemas.microsoft.com/office/drawing/2014/main" id="{3CBE2639-95DC-4238-AA4E-BFF594ACA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388" y="412559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2 w 75"/>
                <a:gd name="T3" fmla="*/ 1 h 138"/>
                <a:gd name="T4" fmla="*/ 2 w 75"/>
                <a:gd name="T5" fmla="*/ 52 h 138"/>
                <a:gd name="T6" fmla="*/ 17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6 w 75"/>
                <a:gd name="T19" fmla="*/ 127 h 138"/>
                <a:gd name="T20" fmla="*/ 37 w 75"/>
                <a:gd name="T21" fmla="*/ 72 h 138"/>
                <a:gd name="T22" fmla="*/ 39 w 75"/>
                <a:gd name="T23" fmla="*/ 72 h 138"/>
                <a:gd name="T24" fmla="*/ 40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5 w 75"/>
                <a:gd name="T31" fmla="*/ 54 h 138"/>
                <a:gd name="T32" fmla="*/ 55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2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8" y="61"/>
                    <a:pt x="17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9" y="138"/>
                    <a:pt x="35" y="137"/>
                    <a:pt x="36" y="127"/>
                  </a:cubicBezTo>
                  <a:cubicBezTo>
                    <a:pt x="36" y="109"/>
                    <a:pt x="36" y="90"/>
                    <a:pt x="37" y="72"/>
                  </a:cubicBezTo>
                  <a:cubicBezTo>
                    <a:pt x="37" y="72"/>
                    <a:pt x="38" y="72"/>
                    <a:pt x="39" y="72"/>
                  </a:cubicBezTo>
                  <a:cubicBezTo>
                    <a:pt x="39" y="90"/>
                    <a:pt x="39" y="109"/>
                    <a:pt x="40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5" y="54"/>
                  </a:cubicBezTo>
                  <a:cubicBezTo>
                    <a:pt x="55" y="44"/>
                    <a:pt x="54" y="34"/>
                    <a:pt x="55" y="23"/>
                  </a:cubicBezTo>
                  <a:cubicBezTo>
                    <a:pt x="59" y="32"/>
                    <a:pt x="60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24">
              <a:extLst>
                <a:ext uri="{FF2B5EF4-FFF2-40B4-BE49-F238E27FC236}">
                  <a16:creationId xmlns:a16="http://schemas.microsoft.com/office/drawing/2014/main" id="{A1A6D7F1-F812-4D5A-8609-B131F4131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7963" y="3949383"/>
              <a:ext cx="149225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5">
              <a:extLst>
                <a:ext uri="{FF2B5EF4-FFF2-40B4-BE49-F238E27FC236}">
                  <a16:creationId xmlns:a16="http://schemas.microsoft.com/office/drawing/2014/main" id="{9576BC3C-139B-4A81-BED3-6953A2C91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0" y="412559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2 w 75"/>
                <a:gd name="T3" fmla="*/ 1 h 138"/>
                <a:gd name="T4" fmla="*/ 2 w 75"/>
                <a:gd name="T5" fmla="*/ 52 h 138"/>
                <a:gd name="T6" fmla="*/ 17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9 w 75"/>
                <a:gd name="T23" fmla="*/ 72 h 138"/>
                <a:gd name="T24" fmla="*/ 40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5 w 75"/>
                <a:gd name="T31" fmla="*/ 54 h 138"/>
                <a:gd name="T32" fmla="*/ 54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2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8" y="61"/>
                    <a:pt x="17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9" y="138"/>
                    <a:pt x="35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8" y="72"/>
                    <a:pt x="39" y="72"/>
                  </a:cubicBezTo>
                  <a:cubicBezTo>
                    <a:pt x="39" y="90"/>
                    <a:pt x="39" y="109"/>
                    <a:pt x="40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5" y="54"/>
                  </a:cubicBezTo>
                  <a:cubicBezTo>
                    <a:pt x="55" y="44"/>
                    <a:pt x="54" y="34"/>
                    <a:pt x="54" y="23"/>
                  </a:cubicBezTo>
                  <a:cubicBezTo>
                    <a:pt x="59" y="32"/>
                    <a:pt x="60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26">
              <a:extLst>
                <a:ext uri="{FF2B5EF4-FFF2-40B4-BE49-F238E27FC236}">
                  <a16:creationId xmlns:a16="http://schemas.microsoft.com/office/drawing/2014/main" id="{371B3BA1-C182-476B-97E8-0F678DFBB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9125" y="3949383"/>
              <a:ext cx="14446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FF69BCE3-9257-4BB6-AF12-5AF83EDB8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1650" y="412559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1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5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8" y="72"/>
                    <a:pt x="38" y="72"/>
                  </a:cubicBezTo>
                  <a:cubicBezTo>
                    <a:pt x="39" y="90"/>
                    <a:pt x="39" y="109"/>
                    <a:pt x="39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8">
              <a:extLst>
                <a:ext uri="{FF2B5EF4-FFF2-40B4-BE49-F238E27FC236}">
                  <a16:creationId xmlns:a16="http://schemas.microsoft.com/office/drawing/2014/main" id="{DC9D1001-5DE1-4D86-AAE8-A4884AD51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2988" y="3949383"/>
              <a:ext cx="149225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9">
              <a:extLst>
                <a:ext uri="{FF2B5EF4-FFF2-40B4-BE49-F238E27FC236}">
                  <a16:creationId xmlns:a16="http://schemas.microsoft.com/office/drawing/2014/main" id="{74645902-FF8F-4A22-9A34-68C32DA6A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3925" y="412559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2 w 75"/>
                <a:gd name="T3" fmla="*/ 1 h 138"/>
                <a:gd name="T4" fmla="*/ 2 w 75"/>
                <a:gd name="T5" fmla="*/ 52 h 138"/>
                <a:gd name="T6" fmla="*/ 17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9 w 75"/>
                <a:gd name="T23" fmla="*/ 72 h 138"/>
                <a:gd name="T24" fmla="*/ 40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5 w 75"/>
                <a:gd name="T31" fmla="*/ 54 h 138"/>
                <a:gd name="T32" fmla="*/ 54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2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8" y="61"/>
                    <a:pt x="17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9" y="138"/>
                    <a:pt x="35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8" y="72"/>
                    <a:pt x="39" y="72"/>
                  </a:cubicBezTo>
                  <a:cubicBezTo>
                    <a:pt x="39" y="90"/>
                    <a:pt x="39" y="109"/>
                    <a:pt x="40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5" y="54"/>
                  </a:cubicBezTo>
                  <a:cubicBezTo>
                    <a:pt x="55" y="44"/>
                    <a:pt x="54" y="34"/>
                    <a:pt x="54" y="23"/>
                  </a:cubicBezTo>
                  <a:cubicBezTo>
                    <a:pt x="59" y="32"/>
                    <a:pt x="60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30">
              <a:extLst>
                <a:ext uri="{FF2B5EF4-FFF2-40B4-BE49-F238E27FC236}">
                  <a16:creationId xmlns:a16="http://schemas.microsoft.com/office/drawing/2014/main" id="{24D15333-03B0-4404-A68E-9DFF7EED4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4150" y="3949383"/>
              <a:ext cx="14446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1">
              <a:extLst>
                <a:ext uri="{FF2B5EF4-FFF2-40B4-BE49-F238E27FC236}">
                  <a16:creationId xmlns:a16="http://schemas.microsoft.com/office/drawing/2014/main" id="{9D4BB6D3-DD07-4B86-9A17-147106296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412559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1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6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5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8" y="72"/>
                    <a:pt x="38" y="72"/>
                  </a:cubicBezTo>
                  <a:cubicBezTo>
                    <a:pt x="38" y="90"/>
                    <a:pt x="39" y="109"/>
                    <a:pt x="39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32">
              <a:extLst>
                <a:ext uri="{FF2B5EF4-FFF2-40B4-BE49-F238E27FC236}">
                  <a16:creationId xmlns:a16="http://schemas.microsoft.com/office/drawing/2014/main" id="{0314ED1F-AD95-44D6-B4A0-681E2EE65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3949383"/>
              <a:ext cx="14446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3">
              <a:extLst>
                <a:ext uri="{FF2B5EF4-FFF2-40B4-BE49-F238E27FC236}">
                  <a16:creationId xmlns:a16="http://schemas.microsoft.com/office/drawing/2014/main" id="{3552C275-628F-459D-BBCA-D371FEE6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188" y="412559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5 w 75"/>
                <a:gd name="T27" fmla="*/ 127 h 138"/>
                <a:gd name="T28" fmla="*/ 54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8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8" y="0"/>
                    <a:pt x="34" y="0"/>
                    <a:pt x="31" y="1"/>
                  </a:cubicBezTo>
                  <a:cubicBezTo>
                    <a:pt x="7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4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7" y="72"/>
                    <a:pt x="38" y="72"/>
                  </a:cubicBezTo>
                  <a:cubicBezTo>
                    <a:pt x="38" y="90"/>
                    <a:pt x="38" y="109"/>
                    <a:pt x="39" y="127"/>
                  </a:cubicBezTo>
                  <a:cubicBezTo>
                    <a:pt x="40" y="137"/>
                    <a:pt x="56" y="138"/>
                    <a:pt x="55" y="127"/>
                  </a:cubicBezTo>
                  <a:cubicBezTo>
                    <a:pt x="54" y="103"/>
                    <a:pt x="54" y="80"/>
                    <a:pt x="54" y="56"/>
                  </a:cubicBezTo>
                  <a:cubicBezTo>
                    <a:pt x="54" y="56"/>
                    <a:pt x="54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8" y="52"/>
                  </a:cubicBezTo>
                  <a:cubicBezTo>
                    <a:pt x="57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34">
              <a:extLst>
                <a:ext uri="{FF2B5EF4-FFF2-40B4-BE49-F238E27FC236}">
                  <a16:creationId xmlns:a16="http://schemas.microsoft.com/office/drawing/2014/main" id="{6810A978-F342-4D75-8370-2AB4330CD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5525" y="3949383"/>
              <a:ext cx="144463" cy="144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5">
              <a:extLst>
                <a:ext uri="{FF2B5EF4-FFF2-40B4-BE49-F238E27FC236}">
                  <a16:creationId xmlns:a16="http://schemas.microsoft.com/office/drawing/2014/main" id="{A9BDF554-5F97-446D-BBE0-069039307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6463" y="412559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6 w 75"/>
                <a:gd name="T27" fmla="*/ 127 h 138"/>
                <a:gd name="T28" fmla="*/ 55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9 w 75"/>
                <a:gd name="T35" fmla="*/ 52 h 138"/>
                <a:gd name="T36" fmla="*/ 73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9" y="0"/>
                    <a:pt x="35" y="0"/>
                    <a:pt x="31" y="1"/>
                  </a:cubicBezTo>
                  <a:cubicBezTo>
                    <a:pt x="8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5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8" y="72"/>
                    <a:pt x="38" y="72"/>
                  </a:cubicBezTo>
                  <a:cubicBezTo>
                    <a:pt x="38" y="90"/>
                    <a:pt x="39" y="109"/>
                    <a:pt x="39" y="127"/>
                  </a:cubicBezTo>
                  <a:cubicBezTo>
                    <a:pt x="40" y="137"/>
                    <a:pt x="56" y="138"/>
                    <a:pt x="56" y="127"/>
                  </a:cubicBezTo>
                  <a:cubicBezTo>
                    <a:pt x="55" y="103"/>
                    <a:pt x="55" y="80"/>
                    <a:pt x="55" y="56"/>
                  </a:cubicBezTo>
                  <a:cubicBezTo>
                    <a:pt x="55" y="56"/>
                    <a:pt x="55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9" y="52"/>
                  </a:cubicBezTo>
                  <a:cubicBezTo>
                    <a:pt x="58" y="61"/>
                    <a:pt x="72" y="61"/>
                    <a:pt x="73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36">
              <a:extLst>
                <a:ext uri="{FF2B5EF4-FFF2-40B4-BE49-F238E27FC236}">
                  <a16:creationId xmlns:a16="http://schemas.microsoft.com/office/drawing/2014/main" id="{36F8ACBE-F81C-45BF-BBA2-9AF9D4B15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56688" y="3949383"/>
              <a:ext cx="144463" cy="144463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">
              <a:extLst>
                <a:ext uri="{FF2B5EF4-FFF2-40B4-BE49-F238E27FC236}">
                  <a16:creationId xmlns:a16="http://schemas.microsoft.com/office/drawing/2014/main" id="{02A86897-FC82-4C49-AE78-A2C22ABB3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9213" y="412559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5 w 75"/>
                <a:gd name="T27" fmla="*/ 127 h 138"/>
                <a:gd name="T28" fmla="*/ 54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8 w 75"/>
                <a:gd name="T35" fmla="*/ 52 h 138"/>
                <a:gd name="T36" fmla="*/ 72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8" y="0"/>
                    <a:pt x="34" y="0"/>
                    <a:pt x="31" y="1"/>
                  </a:cubicBezTo>
                  <a:cubicBezTo>
                    <a:pt x="7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6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20" y="103"/>
                    <a:pt x="19" y="127"/>
                  </a:cubicBezTo>
                  <a:cubicBezTo>
                    <a:pt x="18" y="138"/>
                    <a:pt x="34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7" y="72"/>
                    <a:pt x="38" y="72"/>
                  </a:cubicBezTo>
                  <a:cubicBezTo>
                    <a:pt x="38" y="90"/>
                    <a:pt x="38" y="109"/>
                    <a:pt x="39" y="127"/>
                  </a:cubicBezTo>
                  <a:cubicBezTo>
                    <a:pt x="40" y="137"/>
                    <a:pt x="56" y="138"/>
                    <a:pt x="55" y="127"/>
                  </a:cubicBezTo>
                  <a:cubicBezTo>
                    <a:pt x="54" y="103"/>
                    <a:pt x="54" y="80"/>
                    <a:pt x="54" y="56"/>
                  </a:cubicBezTo>
                  <a:cubicBezTo>
                    <a:pt x="54" y="56"/>
                    <a:pt x="54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8" y="52"/>
                  </a:cubicBezTo>
                  <a:cubicBezTo>
                    <a:pt x="57" y="61"/>
                    <a:pt x="72" y="61"/>
                    <a:pt x="72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Oval 38">
              <a:extLst>
                <a:ext uri="{FF2B5EF4-FFF2-40B4-BE49-F238E27FC236}">
                  <a16:creationId xmlns:a16="http://schemas.microsoft.com/office/drawing/2014/main" id="{A4E675BA-3840-47DD-B5DF-1B51FBE61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4200" y="3949383"/>
              <a:ext cx="144463" cy="144463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9">
              <a:extLst>
                <a:ext uri="{FF2B5EF4-FFF2-40B4-BE49-F238E27FC236}">
                  <a16:creationId xmlns:a16="http://schemas.microsoft.com/office/drawing/2014/main" id="{791A0BDA-8A02-4C17-B095-BE8808DD9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725" y="4125595"/>
              <a:ext cx="385763" cy="715963"/>
            </a:xfrm>
            <a:custGeom>
              <a:avLst/>
              <a:gdLst>
                <a:gd name="T0" fmla="*/ 42 w 75"/>
                <a:gd name="T1" fmla="*/ 1 h 138"/>
                <a:gd name="T2" fmla="*/ 31 w 75"/>
                <a:gd name="T3" fmla="*/ 1 h 138"/>
                <a:gd name="T4" fmla="*/ 2 w 75"/>
                <a:gd name="T5" fmla="*/ 52 h 138"/>
                <a:gd name="T6" fmla="*/ 16 w 75"/>
                <a:gd name="T7" fmla="*/ 52 h 138"/>
                <a:gd name="T8" fmla="*/ 20 w 75"/>
                <a:gd name="T9" fmla="*/ 25 h 138"/>
                <a:gd name="T10" fmla="*/ 20 w 75"/>
                <a:gd name="T11" fmla="*/ 55 h 138"/>
                <a:gd name="T12" fmla="*/ 20 w 75"/>
                <a:gd name="T13" fmla="*/ 56 h 138"/>
                <a:gd name="T14" fmla="*/ 20 w 75"/>
                <a:gd name="T15" fmla="*/ 56 h 138"/>
                <a:gd name="T16" fmla="*/ 19 w 75"/>
                <a:gd name="T17" fmla="*/ 127 h 138"/>
                <a:gd name="T18" fmla="*/ 35 w 75"/>
                <a:gd name="T19" fmla="*/ 127 h 138"/>
                <a:gd name="T20" fmla="*/ 36 w 75"/>
                <a:gd name="T21" fmla="*/ 72 h 138"/>
                <a:gd name="T22" fmla="*/ 38 w 75"/>
                <a:gd name="T23" fmla="*/ 72 h 138"/>
                <a:gd name="T24" fmla="*/ 39 w 75"/>
                <a:gd name="T25" fmla="*/ 127 h 138"/>
                <a:gd name="T26" fmla="*/ 55 w 75"/>
                <a:gd name="T27" fmla="*/ 127 h 138"/>
                <a:gd name="T28" fmla="*/ 54 w 75"/>
                <a:gd name="T29" fmla="*/ 56 h 138"/>
                <a:gd name="T30" fmla="*/ 54 w 75"/>
                <a:gd name="T31" fmla="*/ 54 h 138"/>
                <a:gd name="T32" fmla="*/ 54 w 75"/>
                <a:gd name="T33" fmla="*/ 23 h 138"/>
                <a:gd name="T34" fmla="*/ 58 w 75"/>
                <a:gd name="T35" fmla="*/ 52 h 138"/>
                <a:gd name="T36" fmla="*/ 72 w 75"/>
                <a:gd name="T37" fmla="*/ 52 h 138"/>
                <a:gd name="T38" fmla="*/ 42 w 75"/>
                <a:gd name="T39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38">
                  <a:moveTo>
                    <a:pt x="42" y="1"/>
                  </a:moveTo>
                  <a:cubicBezTo>
                    <a:pt x="38" y="0"/>
                    <a:pt x="34" y="0"/>
                    <a:pt x="31" y="1"/>
                  </a:cubicBezTo>
                  <a:cubicBezTo>
                    <a:pt x="7" y="4"/>
                    <a:pt x="0" y="31"/>
                    <a:pt x="2" y="52"/>
                  </a:cubicBezTo>
                  <a:cubicBezTo>
                    <a:pt x="3" y="61"/>
                    <a:pt x="17" y="61"/>
                    <a:pt x="16" y="52"/>
                  </a:cubicBezTo>
                  <a:cubicBezTo>
                    <a:pt x="15" y="45"/>
                    <a:pt x="15" y="33"/>
                    <a:pt x="20" y="25"/>
                  </a:cubicBezTo>
                  <a:cubicBezTo>
                    <a:pt x="20" y="35"/>
                    <a:pt x="20" y="45"/>
                    <a:pt x="20" y="55"/>
                  </a:cubicBezTo>
                  <a:cubicBezTo>
                    <a:pt x="20" y="55"/>
                    <a:pt x="20" y="55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80"/>
                    <a:pt x="19" y="103"/>
                    <a:pt x="19" y="127"/>
                  </a:cubicBezTo>
                  <a:cubicBezTo>
                    <a:pt x="18" y="138"/>
                    <a:pt x="34" y="137"/>
                    <a:pt x="35" y="127"/>
                  </a:cubicBezTo>
                  <a:cubicBezTo>
                    <a:pt x="36" y="109"/>
                    <a:pt x="36" y="90"/>
                    <a:pt x="36" y="72"/>
                  </a:cubicBezTo>
                  <a:cubicBezTo>
                    <a:pt x="37" y="72"/>
                    <a:pt x="37" y="72"/>
                    <a:pt x="38" y="72"/>
                  </a:cubicBezTo>
                  <a:cubicBezTo>
                    <a:pt x="38" y="90"/>
                    <a:pt x="38" y="109"/>
                    <a:pt x="39" y="127"/>
                  </a:cubicBezTo>
                  <a:cubicBezTo>
                    <a:pt x="40" y="137"/>
                    <a:pt x="56" y="138"/>
                    <a:pt x="55" y="127"/>
                  </a:cubicBezTo>
                  <a:cubicBezTo>
                    <a:pt x="54" y="103"/>
                    <a:pt x="54" y="80"/>
                    <a:pt x="54" y="56"/>
                  </a:cubicBezTo>
                  <a:cubicBezTo>
                    <a:pt x="54" y="56"/>
                    <a:pt x="54" y="55"/>
                    <a:pt x="54" y="54"/>
                  </a:cubicBezTo>
                  <a:cubicBezTo>
                    <a:pt x="54" y="44"/>
                    <a:pt x="54" y="34"/>
                    <a:pt x="54" y="23"/>
                  </a:cubicBezTo>
                  <a:cubicBezTo>
                    <a:pt x="59" y="32"/>
                    <a:pt x="59" y="44"/>
                    <a:pt x="58" y="52"/>
                  </a:cubicBezTo>
                  <a:cubicBezTo>
                    <a:pt x="57" y="61"/>
                    <a:pt x="71" y="61"/>
                    <a:pt x="72" y="52"/>
                  </a:cubicBezTo>
                  <a:cubicBezTo>
                    <a:pt x="75" y="31"/>
                    <a:pt x="67" y="3"/>
                    <a:pt x="42" y="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D8BADE2-06F3-4BAE-B73E-3E0E6F384375}"/>
              </a:ext>
            </a:extLst>
          </p:cNvPr>
          <p:cNvGrpSpPr/>
          <p:nvPr/>
        </p:nvGrpSpPr>
        <p:grpSpPr>
          <a:xfrm>
            <a:off x="4737100" y="5166805"/>
            <a:ext cx="5011738" cy="885825"/>
            <a:chOff x="4737100" y="4971733"/>
            <a:chExt cx="5011738" cy="885825"/>
          </a:xfrm>
          <a:solidFill>
            <a:schemeClr val="accent4"/>
          </a:solidFill>
        </p:grpSpPr>
        <p:sp>
          <p:nvSpPr>
            <p:cNvPr id="34" name="Freeform 46">
              <a:extLst>
                <a:ext uri="{FF2B5EF4-FFF2-40B4-BE49-F238E27FC236}">
                  <a16:creationId xmlns:a16="http://schemas.microsoft.com/office/drawing/2014/main" id="{EB4B4554-02F0-4B05-8654-0E81D5D12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100" y="5095558"/>
              <a:ext cx="444500" cy="741363"/>
            </a:xfrm>
            <a:custGeom>
              <a:avLst/>
              <a:gdLst>
                <a:gd name="T0" fmla="*/ 84 w 86"/>
                <a:gd name="T1" fmla="*/ 64 h 143"/>
                <a:gd name="T2" fmla="*/ 60 w 86"/>
                <a:gd name="T3" fmla="*/ 12 h 143"/>
                <a:gd name="T4" fmla="*/ 20 w 86"/>
                <a:gd name="T5" fmla="*/ 16 h 143"/>
                <a:gd name="T6" fmla="*/ 1 w 86"/>
                <a:gd name="T7" fmla="*/ 65 h 143"/>
                <a:gd name="T8" fmla="*/ 15 w 86"/>
                <a:gd name="T9" fmla="*/ 65 h 143"/>
                <a:gd name="T10" fmla="*/ 28 w 86"/>
                <a:gd name="T11" fmla="*/ 29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4 h 143"/>
                <a:gd name="T20" fmla="*/ 31 w 86"/>
                <a:gd name="T21" fmla="*/ 142 h 143"/>
                <a:gd name="T22" fmla="*/ 39 w 86"/>
                <a:gd name="T23" fmla="*/ 134 h 143"/>
                <a:gd name="T24" fmla="*/ 39 w 86"/>
                <a:gd name="T25" fmla="*/ 94 h 143"/>
                <a:gd name="T26" fmla="*/ 46 w 86"/>
                <a:gd name="T27" fmla="*/ 94 h 143"/>
                <a:gd name="T28" fmla="*/ 46 w 86"/>
                <a:gd name="T29" fmla="*/ 134 h 143"/>
                <a:gd name="T30" fmla="*/ 61 w 86"/>
                <a:gd name="T31" fmla="*/ 134 h 143"/>
                <a:gd name="T32" fmla="*/ 61 w 86"/>
                <a:gd name="T33" fmla="*/ 94 h 143"/>
                <a:gd name="T34" fmla="*/ 74 w 86"/>
                <a:gd name="T35" fmla="*/ 94 h 143"/>
                <a:gd name="T36" fmla="*/ 61 w 86"/>
                <a:gd name="T37" fmla="*/ 44 h 143"/>
                <a:gd name="T38" fmla="*/ 58 w 86"/>
                <a:gd name="T39" fmla="*/ 29 h 143"/>
                <a:gd name="T40" fmla="*/ 70 w 86"/>
                <a:gd name="T41" fmla="*/ 64 h 143"/>
                <a:gd name="T42" fmla="*/ 84 w 86"/>
                <a:gd name="T43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4" y="64"/>
                  </a:moveTo>
                  <a:cubicBezTo>
                    <a:pt x="81" y="21"/>
                    <a:pt x="60" y="12"/>
                    <a:pt x="60" y="12"/>
                  </a:cubicBezTo>
                  <a:cubicBezTo>
                    <a:pt x="60" y="12"/>
                    <a:pt x="41" y="0"/>
                    <a:pt x="20" y="16"/>
                  </a:cubicBezTo>
                  <a:cubicBezTo>
                    <a:pt x="6" y="28"/>
                    <a:pt x="3" y="46"/>
                    <a:pt x="1" y="65"/>
                  </a:cubicBezTo>
                  <a:cubicBezTo>
                    <a:pt x="0" y="74"/>
                    <a:pt x="14" y="74"/>
                    <a:pt x="15" y="65"/>
                  </a:cubicBezTo>
                  <a:cubicBezTo>
                    <a:pt x="17" y="54"/>
                    <a:pt x="23" y="38"/>
                    <a:pt x="28" y="29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8"/>
                    <a:pt x="27" y="142"/>
                    <a:pt x="31" y="142"/>
                  </a:cubicBezTo>
                  <a:cubicBezTo>
                    <a:pt x="36" y="142"/>
                    <a:pt x="39" y="138"/>
                    <a:pt x="39" y="13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7"/>
                    <a:pt x="46" y="121"/>
                    <a:pt x="46" y="134"/>
                  </a:cubicBezTo>
                  <a:cubicBezTo>
                    <a:pt x="46" y="143"/>
                    <a:pt x="61" y="143"/>
                    <a:pt x="61" y="134"/>
                  </a:cubicBezTo>
                  <a:cubicBezTo>
                    <a:pt x="61" y="121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3"/>
                    <a:pt x="70" y="64"/>
                  </a:cubicBezTo>
                  <a:cubicBezTo>
                    <a:pt x="71" y="73"/>
                    <a:pt x="86" y="73"/>
                    <a:pt x="84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47">
              <a:extLst>
                <a:ext uri="{FF2B5EF4-FFF2-40B4-BE49-F238E27FC236}">
                  <a16:creationId xmlns:a16="http://schemas.microsoft.com/office/drawing/2014/main" id="{96CC355F-A000-48EA-BC2E-AF0C35FD1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6325" y="4981258"/>
              <a:ext cx="144463" cy="1460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7C202F1F-60A7-4631-8FB3-83249C0C0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5888" y="5084445"/>
              <a:ext cx="444500" cy="742950"/>
            </a:xfrm>
            <a:custGeom>
              <a:avLst/>
              <a:gdLst>
                <a:gd name="T0" fmla="*/ 85 w 86"/>
                <a:gd name="T1" fmla="*/ 63 h 143"/>
                <a:gd name="T2" fmla="*/ 61 w 86"/>
                <a:gd name="T3" fmla="*/ 12 h 143"/>
                <a:gd name="T4" fmla="*/ 20 w 86"/>
                <a:gd name="T5" fmla="*/ 15 h 143"/>
                <a:gd name="T6" fmla="*/ 1 w 86"/>
                <a:gd name="T7" fmla="*/ 64 h 143"/>
                <a:gd name="T8" fmla="*/ 16 w 86"/>
                <a:gd name="T9" fmla="*/ 64 h 143"/>
                <a:gd name="T10" fmla="*/ 28 w 86"/>
                <a:gd name="T11" fmla="*/ 29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4 h 143"/>
                <a:gd name="T20" fmla="*/ 32 w 86"/>
                <a:gd name="T21" fmla="*/ 141 h 143"/>
                <a:gd name="T22" fmla="*/ 39 w 86"/>
                <a:gd name="T23" fmla="*/ 134 h 143"/>
                <a:gd name="T24" fmla="*/ 39 w 86"/>
                <a:gd name="T25" fmla="*/ 94 h 143"/>
                <a:gd name="T26" fmla="*/ 47 w 86"/>
                <a:gd name="T27" fmla="*/ 94 h 143"/>
                <a:gd name="T28" fmla="*/ 47 w 86"/>
                <a:gd name="T29" fmla="*/ 134 h 143"/>
                <a:gd name="T30" fmla="*/ 61 w 86"/>
                <a:gd name="T31" fmla="*/ 134 h 143"/>
                <a:gd name="T32" fmla="*/ 61 w 86"/>
                <a:gd name="T33" fmla="*/ 94 h 143"/>
                <a:gd name="T34" fmla="*/ 74 w 86"/>
                <a:gd name="T35" fmla="*/ 94 h 143"/>
                <a:gd name="T36" fmla="*/ 61 w 86"/>
                <a:gd name="T37" fmla="*/ 44 h 143"/>
                <a:gd name="T38" fmla="*/ 58 w 86"/>
                <a:gd name="T39" fmla="*/ 29 h 143"/>
                <a:gd name="T40" fmla="*/ 70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1"/>
                    <a:pt x="61" y="12"/>
                    <a:pt x="61" y="12"/>
                  </a:cubicBezTo>
                  <a:cubicBezTo>
                    <a:pt x="61" y="12"/>
                    <a:pt x="41" y="0"/>
                    <a:pt x="20" y="15"/>
                  </a:cubicBezTo>
                  <a:cubicBezTo>
                    <a:pt x="7" y="28"/>
                    <a:pt x="4" y="46"/>
                    <a:pt x="1" y="64"/>
                  </a:cubicBezTo>
                  <a:cubicBezTo>
                    <a:pt x="0" y="74"/>
                    <a:pt x="15" y="73"/>
                    <a:pt x="16" y="64"/>
                  </a:cubicBezTo>
                  <a:cubicBezTo>
                    <a:pt x="17" y="54"/>
                    <a:pt x="23" y="38"/>
                    <a:pt x="28" y="29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8"/>
                    <a:pt x="27" y="141"/>
                    <a:pt x="32" y="141"/>
                  </a:cubicBezTo>
                  <a:cubicBezTo>
                    <a:pt x="36" y="141"/>
                    <a:pt x="39" y="138"/>
                    <a:pt x="39" y="13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107"/>
                    <a:pt x="47" y="121"/>
                    <a:pt x="47" y="134"/>
                  </a:cubicBezTo>
                  <a:cubicBezTo>
                    <a:pt x="47" y="143"/>
                    <a:pt x="61" y="143"/>
                    <a:pt x="61" y="134"/>
                  </a:cubicBezTo>
                  <a:cubicBezTo>
                    <a:pt x="61" y="121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3"/>
                    <a:pt x="86" y="73"/>
                    <a:pt x="8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49">
              <a:extLst>
                <a:ext uri="{FF2B5EF4-FFF2-40B4-BE49-F238E27FC236}">
                  <a16:creationId xmlns:a16="http://schemas.microsoft.com/office/drawing/2014/main" id="{2FEC24B7-4763-4BF2-839D-F303023F2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5113" y="4971733"/>
              <a:ext cx="144463" cy="14446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0">
              <a:extLst>
                <a:ext uri="{FF2B5EF4-FFF2-40B4-BE49-F238E27FC236}">
                  <a16:creationId xmlns:a16="http://schemas.microsoft.com/office/drawing/2014/main" id="{34BBE821-0C0C-420F-976B-D1885408C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675" y="5084445"/>
              <a:ext cx="438150" cy="742950"/>
            </a:xfrm>
            <a:custGeom>
              <a:avLst/>
              <a:gdLst>
                <a:gd name="T0" fmla="*/ 84 w 85"/>
                <a:gd name="T1" fmla="*/ 63 h 143"/>
                <a:gd name="T2" fmla="*/ 60 w 85"/>
                <a:gd name="T3" fmla="*/ 12 h 143"/>
                <a:gd name="T4" fmla="*/ 20 w 85"/>
                <a:gd name="T5" fmla="*/ 15 h 143"/>
                <a:gd name="T6" fmla="*/ 1 w 85"/>
                <a:gd name="T7" fmla="*/ 64 h 143"/>
                <a:gd name="T8" fmla="*/ 15 w 85"/>
                <a:gd name="T9" fmla="*/ 64 h 143"/>
                <a:gd name="T10" fmla="*/ 28 w 85"/>
                <a:gd name="T11" fmla="*/ 29 h 143"/>
                <a:gd name="T12" fmla="*/ 27 w 85"/>
                <a:gd name="T13" fmla="*/ 44 h 143"/>
                <a:gd name="T14" fmla="*/ 10 w 85"/>
                <a:gd name="T15" fmla="*/ 94 h 143"/>
                <a:gd name="T16" fmla="*/ 24 w 85"/>
                <a:gd name="T17" fmla="*/ 94 h 143"/>
                <a:gd name="T18" fmla="*/ 24 w 85"/>
                <a:gd name="T19" fmla="*/ 134 h 143"/>
                <a:gd name="T20" fmla="*/ 31 w 85"/>
                <a:gd name="T21" fmla="*/ 141 h 143"/>
                <a:gd name="T22" fmla="*/ 39 w 85"/>
                <a:gd name="T23" fmla="*/ 134 h 143"/>
                <a:gd name="T24" fmla="*/ 39 w 85"/>
                <a:gd name="T25" fmla="*/ 94 h 143"/>
                <a:gd name="T26" fmla="*/ 46 w 85"/>
                <a:gd name="T27" fmla="*/ 94 h 143"/>
                <a:gd name="T28" fmla="*/ 46 w 85"/>
                <a:gd name="T29" fmla="*/ 134 h 143"/>
                <a:gd name="T30" fmla="*/ 60 w 85"/>
                <a:gd name="T31" fmla="*/ 134 h 143"/>
                <a:gd name="T32" fmla="*/ 60 w 85"/>
                <a:gd name="T33" fmla="*/ 94 h 143"/>
                <a:gd name="T34" fmla="*/ 74 w 85"/>
                <a:gd name="T35" fmla="*/ 94 h 143"/>
                <a:gd name="T36" fmla="*/ 61 w 85"/>
                <a:gd name="T37" fmla="*/ 44 h 143"/>
                <a:gd name="T38" fmla="*/ 58 w 85"/>
                <a:gd name="T39" fmla="*/ 29 h 143"/>
                <a:gd name="T40" fmla="*/ 70 w 85"/>
                <a:gd name="T41" fmla="*/ 63 h 143"/>
                <a:gd name="T42" fmla="*/ 84 w 85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143">
                  <a:moveTo>
                    <a:pt x="84" y="63"/>
                  </a:moveTo>
                  <a:cubicBezTo>
                    <a:pt x="80" y="21"/>
                    <a:pt x="60" y="12"/>
                    <a:pt x="60" y="12"/>
                  </a:cubicBezTo>
                  <a:cubicBezTo>
                    <a:pt x="60" y="12"/>
                    <a:pt x="40" y="0"/>
                    <a:pt x="20" y="15"/>
                  </a:cubicBezTo>
                  <a:cubicBezTo>
                    <a:pt x="6" y="28"/>
                    <a:pt x="3" y="46"/>
                    <a:pt x="1" y="64"/>
                  </a:cubicBezTo>
                  <a:cubicBezTo>
                    <a:pt x="0" y="74"/>
                    <a:pt x="14" y="73"/>
                    <a:pt x="15" y="64"/>
                  </a:cubicBezTo>
                  <a:cubicBezTo>
                    <a:pt x="17" y="54"/>
                    <a:pt x="23" y="38"/>
                    <a:pt x="28" y="29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4" y="138"/>
                    <a:pt x="27" y="141"/>
                    <a:pt x="31" y="141"/>
                  </a:cubicBezTo>
                  <a:cubicBezTo>
                    <a:pt x="35" y="141"/>
                    <a:pt x="39" y="138"/>
                    <a:pt x="39" y="13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7"/>
                    <a:pt x="46" y="121"/>
                    <a:pt x="46" y="134"/>
                  </a:cubicBezTo>
                  <a:cubicBezTo>
                    <a:pt x="46" y="143"/>
                    <a:pt x="60" y="143"/>
                    <a:pt x="60" y="134"/>
                  </a:cubicBezTo>
                  <a:cubicBezTo>
                    <a:pt x="60" y="121"/>
                    <a:pt x="60" y="107"/>
                    <a:pt x="60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3"/>
                    <a:pt x="85" y="73"/>
                    <a:pt x="84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51">
              <a:extLst>
                <a:ext uri="{FF2B5EF4-FFF2-40B4-BE49-F238E27FC236}">
                  <a16:creationId xmlns:a16="http://schemas.microsoft.com/office/drawing/2014/main" id="{9AEBDC00-157C-48FB-B335-3F23FA8EA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3900" y="4971733"/>
              <a:ext cx="139700" cy="14446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2">
              <a:extLst>
                <a:ext uri="{FF2B5EF4-FFF2-40B4-BE49-F238E27FC236}">
                  <a16:creationId xmlns:a16="http://schemas.microsoft.com/office/drawing/2014/main" id="{91AF3AAF-F8E4-4A78-BC79-EB55D9344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3463" y="5095558"/>
              <a:ext cx="444500" cy="741363"/>
            </a:xfrm>
            <a:custGeom>
              <a:avLst/>
              <a:gdLst>
                <a:gd name="T0" fmla="*/ 85 w 86"/>
                <a:gd name="T1" fmla="*/ 63 h 143"/>
                <a:gd name="T2" fmla="*/ 60 w 86"/>
                <a:gd name="T3" fmla="*/ 12 h 143"/>
                <a:gd name="T4" fmla="*/ 20 w 86"/>
                <a:gd name="T5" fmla="*/ 15 h 143"/>
                <a:gd name="T6" fmla="*/ 1 w 86"/>
                <a:gd name="T7" fmla="*/ 64 h 143"/>
                <a:gd name="T8" fmla="*/ 16 w 86"/>
                <a:gd name="T9" fmla="*/ 64 h 143"/>
                <a:gd name="T10" fmla="*/ 28 w 86"/>
                <a:gd name="T11" fmla="*/ 28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3 h 143"/>
                <a:gd name="T20" fmla="*/ 31 w 86"/>
                <a:gd name="T21" fmla="*/ 141 h 143"/>
                <a:gd name="T22" fmla="*/ 39 w 86"/>
                <a:gd name="T23" fmla="*/ 133 h 143"/>
                <a:gd name="T24" fmla="*/ 39 w 86"/>
                <a:gd name="T25" fmla="*/ 94 h 143"/>
                <a:gd name="T26" fmla="*/ 46 w 86"/>
                <a:gd name="T27" fmla="*/ 94 h 143"/>
                <a:gd name="T28" fmla="*/ 46 w 86"/>
                <a:gd name="T29" fmla="*/ 134 h 143"/>
                <a:gd name="T30" fmla="*/ 61 w 86"/>
                <a:gd name="T31" fmla="*/ 134 h 143"/>
                <a:gd name="T32" fmla="*/ 61 w 86"/>
                <a:gd name="T33" fmla="*/ 94 h 143"/>
                <a:gd name="T34" fmla="*/ 74 w 86"/>
                <a:gd name="T35" fmla="*/ 94 h 143"/>
                <a:gd name="T36" fmla="*/ 61 w 86"/>
                <a:gd name="T37" fmla="*/ 44 h 143"/>
                <a:gd name="T38" fmla="*/ 58 w 86"/>
                <a:gd name="T39" fmla="*/ 29 h 143"/>
                <a:gd name="T40" fmla="*/ 70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0"/>
                    <a:pt x="60" y="12"/>
                    <a:pt x="60" y="12"/>
                  </a:cubicBezTo>
                  <a:cubicBezTo>
                    <a:pt x="60" y="12"/>
                    <a:pt x="41" y="0"/>
                    <a:pt x="20" y="15"/>
                  </a:cubicBezTo>
                  <a:cubicBezTo>
                    <a:pt x="6" y="27"/>
                    <a:pt x="3" y="46"/>
                    <a:pt x="1" y="64"/>
                  </a:cubicBezTo>
                  <a:cubicBezTo>
                    <a:pt x="0" y="73"/>
                    <a:pt x="14" y="73"/>
                    <a:pt x="16" y="64"/>
                  </a:cubicBezTo>
                  <a:cubicBezTo>
                    <a:pt x="17" y="53"/>
                    <a:pt x="23" y="38"/>
                    <a:pt x="28" y="28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8"/>
                    <a:pt x="27" y="141"/>
                    <a:pt x="31" y="141"/>
                  </a:cubicBezTo>
                  <a:cubicBezTo>
                    <a:pt x="36" y="141"/>
                    <a:pt x="39" y="138"/>
                    <a:pt x="39" y="133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7"/>
                    <a:pt x="46" y="120"/>
                    <a:pt x="46" y="134"/>
                  </a:cubicBezTo>
                  <a:cubicBezTo>
                    <a:pt x="46" y="143"/>
                    <a:pt x="61" y="143"/>
                    <a:pt x="61" y="134"/>
                  </a:cubicBezTo>
                  <a:cubicBezTo>
                    <a:pt x="61" y="120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2"/>
                    <a:pt x="86" y="72"/>
                    <a:pt x="8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53">
              <a:extLst>
                <a:ext uri="{FF2B5EF4-FFF2-40B4-BE49-F238E27FC236}">
                  <a16:creationId xmlns:a16="http://schemas.microsoft.com/office/drawing/2014/main" id="{546FB615-9E54-4585-810D-58A311F9C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2688" y="4981258"/>
              <a:ext cx="144463" cy="1397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4">
              <a:extLst>
                <a:ext uri="{FF2B5EF4-FFF2-40B4-BE49-F238E27FC236}">
                  <a16:creationId xmlns:a16="http://schemas.microsoft.com/office/drawing/2014/main" id="{0D9A1313-7C91-4AEB-A9E0-7B6A47A2C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7488" y="5116195"/>
              <a:ext cx="442913" cy="741363"/>
            </a:xfrm>
            <a:custGeom>
              <a:avLst/>
              <a:gdLst>
                <a:gd name="T0" fmla="*/ 85 w 86"/>
                <a:gd name="T1" fmla="*/ 63 h 143"/>
                <a:gd name="T2" fmla="*/ 61 w 86"/>
                <a:gd name="T3" fmla="*/ 12 h 143"/>
                <a:gd name="T4" fmla="*/ 20 w 86"/>
                <a:gd name="T5" fmla="*/ 15 h 143"/>
                <a:gd name="T6" fmla="*/ 1 w 86"/>
                <a:gd name="T7" fmla="*/ 64 h 143"/>
                <a:gd name="T8" fmla="*/ 16 w 86"/>
                <a:gd name="T9" fmla="*/ 64 h 143"/>
                <a:gd name="T10" fmla="*/ 28 w 86"/>
                <a:gd name="T11" fmla="*/ 28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3 h 143"/>
                <a:gd name="T20" fmla="*/ 32 w 86"/>
                <a:gd name="T21" fmla="*/ 141 h 143"/>
                <a:gd name="T22" fmla="*/ 40 w 86"/>
                <a:gd name="T23" fmla="*/ 133 h 143"/>
                <a:gd name="T24" fmla="*/ 40 w 86"/>
                <a:gd name="T25" fmla="*/ 94 h 143"/>
                <a:gd name="T26" fmla="*/ 47 w 86"/>
                <a:gd name="T27" fmla="*/ 94 h 143"/>
                <a:gd name="T28" fmla="*/ 47 w 86"/>
                <a:gd name="T29" fmla="*/ 133 h 143"/>
                <a:gd name="T30" fmla="*/ 61 w 86"/>
                <a:gd name="T31" fmla="*/ 133 h 143"/>
                <a:gd name="T32" fmla="*/ 61 w 86"/>
                <a:gd name="T33" fmla="*/ 94 h 143"/>
                <a:gd name="T34" fmla="*/ 74 w 86"/>
                <a:gd name="T35" fmla="*/ 94 h 143"/>
                <a:gd name="T36" fmla="*/ 62 w 86"/>
                <a:gd name="T37" fmla="*/ 44 h 143"/>
                <a:gd name="T38" fmla="*/ 59 w 86"/>
                <a:gd name="T39" fmla="*/ 28 h 143"/>
                <a:gd name="T40" fmla="*/ 70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0"/>
                    <a:pt x="61" y="12"/>
                    <a:pt x="61" y="12"/>
                  </a:cubicBezTo>
                  <a:cubicBezTo>
                    <a:pt x="61" y="12"/>
                    <a:pt x="41" y="0"/>
                    <a:pt x="20" y="15"/>
                  </a:cubicBezTo>
                  <a:cubicBezTo>
                    <a:pt x="7" y="27"/>
                    <a:pt x="4" y="46"/>
                    <a:pt x="1" y="64"/>
                  </a:cubicBezTo>
                  <a:cubicBezTo>
                    <a:pt x="0" y="73"/>
                    <a:pt x="15" y="73"/>
                    <a:pt x="16" y="64"/>
                  </a:cubicBezTo>
                  <a:cubicBezTo>
                    <a:pt x="17" y="53"/>
                    <a:pt x="23" y="37"/>
                    <a:pt x="28" y="28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8"/>
                    <a:pt x="27" y="141"/>
                    <a:pt x="32" y="141"/>
                  </a:cubicBezTo>
                  <a:cubicBezTo>
                    <a:pt x="36" y="141"/>
                    <a:pt x="40" y="138"/>
                    <a:pt x="40" y="133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107"/>
                    <a:pt x="47" y="120"/>
                    <a:pt x="47" y="133"/>
                  </a:cubicBezTo>
                  <a:cubicBezTo>
                    <a:pt x="47" y="143"/>
                    <a:pt x="61" y="143"/>
                    <a:pt x="61" y="133"/>
                  </a:cubicBezTo>
                  <a:cubicBezTo>
                    <a:pt x="61" y="120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39"/>
                    <a:pt x="59" y="31"/>
                    <a:pt x="59" y="28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2" y="72"/>
                    <a:pt x="86" y="72"/>
                    <a:pt x="8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55">
              <a:extLst>
                <a:ext uri="{FF2B5EF4-FFF2-40B4-BE49-F238E27FC236}">
                  <a16:creationId xmlns:a16="http://schemas.microsoft.com/office/drawing/2014/main" id="{8514CD49-8509-480A-8267-CC60F407D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6713" y="5001895"/>
              <a:ext cx="144463" cy="1397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6">
              <a:extLst>
                <a:ext uri="{FF2B5EF4-FFF2-40B4-BE49-F238E27FC236}">
                  <a16:creationId xmlns:a16="http://schemas.microsoft.com/office/drawing/2014/main" id="{FCF7F968-F94A-431F-B31F-409B0D1B2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038" y="5105083"/>
              <a:ext cx="438150" cy="742950"/>
            </a:xfrm>
            <a:custGeom>
              <a:avLst/>
              <a:gdLst>
                <a:gd name="T0" fmla="*/ 84 w 85"/>
                <a:gd name="T1" fmla="*/ 63 h 143"/>
                <a:gd name="T2" fmla="*/ 60 w 85"/>
                <a:gd name="T3" fmla="*/ 12 h 143"/>
                <a:gd name="T4" fmla="*/ 19 w 85"/>
                <a:gd name="T5" fmla="*/ 15 h 143"/>
                <a:gd name="T6" fmla="*/ 1 w 85"/>
                <a:gd name="T7" fmla="*/ 64 h 143"/>
                <a:gd name="T8" fmla="*/ 15 w 85"/>
                <a:gd name="T9" fmla="*/ 64 h 143"/>
                <a:gd name="T10" fmla="*/ 28 w 85"/>
                <a:gd name="T11" fmla="*/ 28 h 143"/>
                <a:gd name="T12" fmla="*/ 26 w 85"/>
                <a:gd name="T13" fmla="*/ 43 h 143"/>
                <a:gd name="T14" fmla="*/ 10 w 85"/>
                <a:gd name="T15" fmla="*/ 93 h 143"/>
                <a:gd name="T16" fmla="*/ 23 w 85"/>
                <a:gd name="T17" fmla="*/ 93 h 143"/>
                <a:gd name="T18" fmla="*/ 23 w 85"/>
                <a:gd name="T19" fmla="*/ 133 h 143"/>
                <a:gd name="T20" fmla="*/ 31 w 85"/>
                <a:gd name="T21" fmla="*/ 141 h 143"/>
                <a:gd name="T22" fmla="*/ 39 w 85"/>
                <a:gd name="T23" fmla="*/ 133 h 143"/>
                <a:gd name="T24" fmla="*/ 39 w 85"/>
                <a:gd name="T25" fmla="*/ 93 h 143"/>
                <a:gd name="T26" fmla="*/ 46 w 85"/>
                <a:gd name="T27" fmla="*/ 93 h 143"/>
                <a:gd name="T28" fmla="*/ 46 w 85"/>
                <a:gd name="T29" fmla="*/ 133 h 143"/>
                <a:gd name="T30" fmla="*/ 60 w 85"/>
                <a:gd name="T31" fmla="*/ 133 h 143"/>
                <a:gd name="T32" fmla="*/ 60 w 85"/>
                <a:gd name="T33" fmla="*/ 93 h 143"/>
                <a:gd name="T34" fmla="*/ 74 w 85"/>
                <a:gd name="T35" fmla="*/ 93 h 143"/>
                <a:gd name="T36" fmla="*/ 61 w 85"/>
                <a:gd name="T37" fmla="*/ 43 h 143"/>
                <a:gd name="T38" fmla="*/ 58 w 85"/>
                <a:gd name="T39" fmla="*/ 28 h 143"/>
                <a:gd name="T40" fmla="*/ 70 w 85"/>
                <a:gd name="T41" fmla="*/ 63 h 143"/>
                <a:gd name="T42" fmla="*/ 84 w 85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143">
                  <a:moveTo>
                    <a:pt x="84" y="63"/>
                  </a:moveTo>
                  <a:cubicBezTo>
                    <a:pt x="80" y="20"/>
                    <a:pt x="60" y="12"/>
                    <a:pt x="60" y="12"/>
                  </a:cubicBezTo>
                  <a:cubicBezTo>
                    <a:pt x="60" y="12"/>
                    <a:pt x="40" y="0"/>
                    <a:pt x="19" y="15"/>
                  </a:cubicBezTo>
                  <a:cubicBezTo>
                    <a:pt x="6" y="27"/>
                    <a:pt x="3" y="46"/>
                    <a:pt x="1" y="64"/>
                  </a:cubicBezTo>
                  <a:cubicBezTo>
                    <a:pt x="0" y="73"/>
                    <a:pt x="14" y="73"/>
                    <a:pt x="15" y="64"/>
                  </a:cubicBezTo>
                  <a:cubicBezTo>
                    <a:pt x="16" y="53"/>
                    <a:pt x="22" y="37"/>
                    <a:pt x="28" y="28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3" y="137"/>
                    <a:pt x="26" y="141"/>
                    <a:pt x="31" y="141"/>
                  </a:cubicBezTo>
                  <a:cubicBezTo>
                    <a:pt x="35" y="141"/>
                    <a:pt x="39" y="137"/>
                    <a:pt x="39" y="13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107"/>
                    <a:pt x="46" y="120"/>
                    <a:pt x="46" y="133"/>
                  </a:cubicBezTo>
                  <a:cubicBezTo>
                    <a:pt x="46" y="143"/>
                    <a:pt x="60" y="143"/>
                    <a:pt x="60" y="133"/>
                  </a:cubicBezTo>
                  <a:cubicBezTo>
                    <a:pt x="60" y="120"/>
                    <a:pt x="60" y="107"/>
                    <a:pt x="60" y="93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39"/>
                    <a:pt x="58" y="31"/>
                    <a:pt x="58" y="28"/>
                  </a:cubicBezTo>
                  <a:cubicBezTo>
                    <a:pt x="64" y="38"/>
                    <a:pt x="68" y="52"/>
                    <a:pt x="70" y="63"/>
                  </a:cubicBezTo>
                  <a:cubicBezTo>
                    <a:pt x="71" y="72"/>
                    <a:pt x="85" y="72"/>
                    <a:pt x="84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57">
              <a:extLst>
                <a:ext uri="{FF2B5EF4-FFF2-40B4-BE49-F238E27FC236}">
                  <a16:creationId xmlns:a16="http://schemas.microsoft.com/office/drawing/2014/main" id="{3780555F-FE1F-49D6-95A6-519E44E69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0263" y="4986020"/>
              <a:ext cx="139700" cy="1460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8">
              <a:extLst>
                <a:ext uri="{FF2B5EF4-FFF2-40B4-BE49-F238E27FC236}">
                  <a16:creationId xmlns:a16="http://schemas.microsoft.com/office/drawing/2014/main" id="{A0699D41-B643-4B15-B8DE-35F5E0DFF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5063" y="5105083"/>
              <a:ext cx="442913" cy="742950"/>
            </a:xfrm>
            <a:custGeom>
              <a:avLst/>
              <a:gdLst>
                <a:gd name="T0" fmla="*/ 85 w 86"/>
                <a:gd name="T1" fmla="*/ 63 h 143"/>
                <a:gd name="T2" fmla="*/ 60 w 86"/>
                <a:gd name="T3" fmla="*/ 12 h 143"/>
                <a:gd name="T4" fmla="*/ 20 w 86"/>
                <a:gd name="T5" fmla="*/ 15 h 143"/>
                <a:gd name="T6" fmla="*/ 1 w 86"/>
                <a:gd name="T7" fmla="*/ 64 h 143"/>
                <a:gd name="T8" fmla="*/ 16 w 86"/>
                <a:gd name="T9" fmla="*/ 64 h 143"/>
                <a:gd name="T10" fmla="*/ 28 w 86"/>
                <a:gd name="T11" fmla="*/ 28 h 143"/>
                <a:gd name="T12" fmla="*/ 27 w 86"/>
                <a:gd name="T13" fmla="*/ 43 h 143"/>
                <a:gd name="T14" fmla="*/ 11 w 86"/>
                <a:gd name="T15" fmla="*/ 93 h 143"/>
                <a:gd name="T16" fmla="*/ 24 w 86"/>
                <a:gd name="T17" fmla="*/ 93 h 143"/>
                <a:gd name="T18" fmla="*/ 24 w 86"/>
                <a:gd name="T19" fmla="*/ 133 h 143"/>
                <a:gd name="T20" fmla="*/ 31 w 86"/>
                <a:gd name="T21" fmla="*/ 141 h 143"/>
                <a:gd name="T22" fmla="*/ 39 w 86"/>
                <a:gd name="T23" fmla="*/ 133 h 143"/>
                <a:gd name="T24" fmla="*/ 39 w 86"/>
                <a:gd name="T25" fmla="*/ 93 h 143"/>
                <a:gd name="T26" fmla="*/ 46 w 86"/>
                <a:gd name="T27" fmla="*/ 93 h 143"/>
                <a:gd name="T28" fmla="*/ 46 w 86"/>
                <a:gd name="T29" fmla="*/ 133 h 143"/>
                <a:gd name="T30" fmla="*/ 61 w 86"/>
                <a:gd name="T31" fmla="*/ 133 h 143"/>
                <a:gd name="T32" fmla="*/ 61 w 86"/>
                <a:gd name="T33" fmla="*/ 93 h 143"/>
                <a:gd name="T34" fmla="*/ 74 w 86"/>
                <a:gd name="T35" fmla="*/ 93 h 143"/>
                <a:gd name="T36" fmla="*/ 61 w 86"/>
                <a:gd name="T37" fmla="*/ 43 h 143"/>
                <a:gd name="T38" fmla="*/ 58 w 86"/>
                <a:gd name="T39" fmla="*/ 28 h 143"/>
                <a:gd name="T40" fmla="*/ 70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0"/>
                    <a:pt x="60" y="12"/>
                    <a:pt x="60" y="12"/>
                  </a:cubicBezTo>
                  <a:cubicBezTo>
                    <a:pt x="60" y="12"/>
                    <a:pt x="41" y="0"/>
                    <a:pt x="20" y="15"/>
                  </a:cubicBezTo>
                  <a:cubicBezTo>
                    <a:pt x="6" y="27"/>
                    <a:pt x="3" y="46"/>
                    <a:pt x="1" y="64"/>
                  </a:cubicBezTo>
                  <a:cubicBezTo>
                    <a:pt x="0" y="73"/>
                    <a:pt x="14" y="73"/>
                    <a:pt x="16" y="64"/>
                  </a:cubicBezTo>
                  <a:cubicBezTo>
                    <a:pt x="17" y="53"/>
                    <a:pt x="23" y="37"/>
                    <a:pt x="28" y="28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7"/>
                    <a:pt x="27" y="141"/>
                    <a:pt x="31" y="141"/>
                  </a:cubicBezTo>
                  <a:cubicBezTo>
                    <a:pt x="36" y="141"/>
                    <a:pt x="39" y="137"/>
                    <a:pt x="39" y="13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107"/>
                    <a:pt x="46" y="120"/>
                    <a:pt x="46" y="133"/>
                  </a:cubicBezTo>
                  <a:cubicBezTo>
                    <a:pt x="46" y="143"/>
                    <a:pt x="61" y="143"/>
                    <a:pt x="61" y="133"/>
                  </a:cubicBezTo>
                  <a:cubicBezTo>
                    <a:pt x="61" y="120"/>
                    <a:pt x="61" y="107"/>
                    <a:pt x="61" y="93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39"/>
                    <a:pt x="58" y="31"/>
                    <a:pt x="58" y="28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2"/>
                    <a:pt x="86" y="72"/>
                    <a:pt x="8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59">
              <a:extLst>
                <a:ext uri="{FF2B5EF4-FFF2-40B4-BE49-F238E27FC236}">
                  <a16:creationId xmlns:a16="http://schemas.microsoft.com/office/drawing/2014/main" id="{FC43DCCB-8FBE-4789-BF16-E8F39B376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4288" y="4986020"/>
              <a:ext cx="144463" cy="1460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0">
              <a:extLst>
                <a:ext uri="{FF2B5EF4-FFF2-40B4-BE49-F238E27FC236}">
                  <a16:creationId xmlns:a16="http://schemas.microsoft.com/office/drawing/2014/main" id="{DA82BAEF-7D66-474B-8CB7-EE40702F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3850" y="5095558"/>
              <a:ext cx="442913" cy="736600"/>
            </a:xfrm>
            <a:custGeom>
              <a:avLst/>
              <a:gdLst>
                <a:gd name="T0" fmla="*/ 85 w 86"/>
                <a:gd name="T1" fmla="*/ 63 h 142"/>
                <a:gd name="T2" fmla="*/ 61 w 86"/>
                <a:gd name="T3" fmla="*/ 11 h 142"/>
                <a:gd name="T4" fmla="*/ 20 w 86"/>
                <a:gd name="T5" fmla="*/ 15 h 142"/>
                <a:gd name="T6" fmla="*/ 1 w 86"/>
                <a:gd name="T7" fmla="*/ 64 h 142"/>
                <a:gd name="T8" fmla="*/ 16 w 86"/>
                <a:gd name="T9" fmla="*/ 64 h 142"/>
                <a:gd name="T10" fmla="*/ 28 w 86"/>
                <a:gd name="T11" fmla="*/ 28 h 142"/>
                <a:gd name="T12" fmla="*/ 27 w 86"/>
                <a:gd name="T13" fmla="*/ 43 h 142"/>
                <a:gd name="T14" fmla="*/ 11 w 86"/>
                <a:gd name="T15" fmla="*/ 93 h 142"/>
                <a:gd name="T16" fmla="*/ 24 w 86"/>
                <a:gd name="T17" fmla="*/ 93 h 142"/>
                <a:gd name="T18" fmla="*/ 24 w 86"/>
                <a:gd name="T19" fmla="*/ 133 h 142"/>
                <a:gd name="T20" fmla="*/ 32 w 86"/>
                <a:gd name="T21" fmla="*/ 141 h 142"/>
                <a:gd name="T22" fmla="*/ 40 w 86"/>
                <a:gd name="T23" fmla="*/ 133 h 142"/>
                <a:gd name="T24" fmla="*/ 40 w 86"/>
                <a:gd name="T25" fmla="*/ 93 h 142"/>
                <a:gd name="T26" fmla="*/ 47 w 86"/>
                <a:gd name="T27" fmla="*/ 93 h 142"/>
                <a:gd name="T28" fmla="*/ 47 w 86"/>
                <a:gd name="T29" fmla="*/ 133 h 142"/>
                <a:gd name="T30" fmla="*/ 61 w 86"/>
                <a:gd name="T31" fmla="*/ 133 h 142"/>
                <a:gd name="T32" fmla="*/ 61 w 86"/>
                <a:gd name="T33" fmla="*/ 93 h 142"/>
                <a:gd name="T34" fmla="*/ 74 w 86"/>
                <a:gd name="T35" fmla="*/ 93 h 142"/>
                <a:gd name="T36" fmla="*/ 62 w 86"/>
                <a:gd name="T37" fmla="*/ 43 h 142"/>
                <a:gd name="T38" fmla="*/ 59 w 86"/>
                <a:gd name="T39" fmla="*/ 28 h 142"/>
                <a:gd name="T40" fmla="*/ 71 w 86"/>
                <a:gd name="T41" fmla="*/ 63 h 142"/>
                <a:gd name="T42" fmla="*/ 85 w 86"/>
                <a:gd name="T43" fmla="*/ 6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2">
                  <a:moveTo>
                    <a:pt x="85" y="63"/>
                  </a:moveTo>
                  <a:cubicBezTo>
                    <a:pt x="81" y="20"/>
                    <a:pt x="61" y="11"/>
                    <a:pt x="61" y="11"/>
                  </a:cubicBezTo>
                  <a:cubicBezTo>
                    <a:pt x="61" y="11"/>
                    <a:pt x="41" y="0"/>
                    <a:pt x="20" y="15"/>
                  </a:cubicBezTo>
                  <a:cubicBezTo>
                    <a:pt x="7" y="27"/>
                    <a:pt x="4" y="46"/>
                    <a:pt x="1" y="64"/>
                  </a:cubicBezTo>
                  <a:cubicBezTo>
                    <a:pt x="0" y="73"/>
                    <a:pt x="15" y="73"/>
                    <a:pt x="16" y="64"/>
                  </a:cubicBezTo>
                  <a:cubicBezTo>
                    <a:pt x="17" y="53"/>
                    <a:pt x="23" y="37"/>
                    <a:pt x="28" y="28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7"/>
                    <a:pt x="27" y="141"/>
                    <a:pt x="32" y="141"/>
                  </a:cubicBezTo>
                  <a:cubicBezTo>
                    <a:pt x="36" y="141"/>
                    <a:pt x="40" y="137"/>
                    <a:pt x="40" y="133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107"/>
                    <a:pt x="47" y="120"/>
                    <a:pt x="47" y="133"/>
                  </a:cubicBezTo>
                  <a:cubicBezTo>
                    <a:pt x="47" y="142"/>
                    <a:pt x="61" y="142"/>
                    <a:pt x="61" y="133"/>
                  </a:cubicBezTo>
                  <a:cubicBezTo>
                    <a:pt x="61" y="120"/>
                    <a:pt x="61" y="107"/>
                    <a:pt x="61" y="93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38"/>
                    <a:pt x="59" y="31"/>
                    <a:pt x="59" y="28"/>
                  </a:cubicBezTo>
                  <a:cubicBezTo>
                    <a:pt x="64" y="38"/>
                    <a:pt x="69" y="52"/>
                    <a:pt x="71" y="63"/>
                  </a:cubicBezTo>
                  <a:cubicBezTo>
                    <a:pt x="72" y="72"/>
                    <a:pt x="86" y="72"/>
                    <a:pt x="8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61">
              <a:extLst>
                <a:ext uri="{FF2B5EF4-FFF2-40B4-BE49-F238E27FC236}">
                  <a16:creationId xmlns:a16="http://schemas.microsoft.com/office/drawing/2014/main" id="{0AE7FD6A-3E9D-4BF1-BDD6-936D62D91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3075" y="4976495"/>
              <a:ext cx="144463" cy="14446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2">
              <a:extLst>
                <a:ext uri="{FF2B5EF4-FFF2-40B4-BE49-F238E27FC236}">
                  <a16:creationId xmlns:a16="http://schemas.microsoft.com/office/drawing/2014/main" id="{FD17F743-C271-41A7-8649-9BEF6DFC8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5095558"/>
              <a:ext cx="438150" cy="741363"/>
            </a:xfrm>
            <a:custGeom>
              <a:avLst/>
              <a:gdLst>
                <a:gd name="T0" fmla="*/ 84 w 85"/>
                <a:gd name="T1" fmla="*/ 63 h 143"/>
                <a:gd name="T2" fmla="*/ 60 w 85"/>
                <a:gd name="T3" fmla="*/ 12 h 143"/>
                <a:gd name="T4" fmla="*/ 20 w 85"/>
                <a:gd name="T5" fmla="*/ 15 h 143"/>
                <a:gd name="T6" fmla="*/ 1 w 85"/>
                <a:gd name="T7" fmla="*/ 64 h 143"/>
                <a:gd name="T8" fmla="*/ 15 w 85"/>
                <a:gd name="T9" fmla="*/ 64 h 143"/>
                <a:gd name="T10" fmla="*/ 28 w 85"/>
                <a:gd name="T11" fmla="*/ 28 h 143"/>
                <a:gd name="T12" fmla="*/ 27 w 85"/>
                <a:gd name="T13" fmla="*/ 44 h 143"/>
                <a:gd name="T14" fmla="*/ 11 w 85"/>
                <a:gd name="T15" fmla="*/ 94 h 143"/>
                <a:gd name="T16" fmla="*/ 24 w 85"/>
                <a:gd name="T17" fmla="*/ 94 h 143"/>
                <a:gd name="T18" fmla="*/ 24 w 85"/>
                <a:gd name="T19" fmla="*/ 133 h 143"/>
                <a:gd name="T20" fmla="*/ 31 w 85"/>
                <a:gd name="T21" fmla="*/ 141 h 143"/>
                <a:gd name="T22" fmla="*/ 39 w 85"/>
                <a:gd name="T23" fmla="*/ 133 h 143"/>
                <a:gd name="T24" fmla="*/ 39 w 85"/>
                <a:gd name="T25" fmla="*/ 94 h 143"/>
                <a:gd name="T26" fmla="*/ 46 w 85"/>
                <a:gd name="T27" fmla="*/ 94 h 143"/>
                <a:gd name="T28" fmla="*/ 46 w 85"/>
                <a:gd name="T29" fmla="*/ 134 h 143"/>
                <a:gd name="T30" fmla="*/ 61 w 85"/>
                <a:gd name="T31" fmla="*/ 134 h 143"/>
                <a:gd name="T32" fmla="*/ 61 w 85"/>
                <a:gd name="T33" fmla="*/ 94 h 143"/>
                <a:gd name="T34" fmla="*/ 74 w 85"/>
                <a:gd name="T35" fmla="*/ 94 h 143"/>
                <a:gd name="T36" fmla="*/ 61 w 85"/>
                <a:gd name="T37" fmla="*/ 44 h 143"/>
                <a:gd name="T38" fmla="*/ 58 w 85"/>
                <a:gd name="T39" fmla="*/ 29 h 143"/>
                <a:gd name="T40" fmla="*/ 70 w 85"/>
                <a:gd name="T41" fmla="*/ 63 h 143"/>
                <a:gd name="T42" fmla="*/ 84 w 85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143">
                  <a:moveTo>
                    <a:pt x="84" y="63"/>
                  </a:moveTo>
                  <a:cubicBezTo>
                    <a:pt x="81" y="20"/>
                    <a:pt x="60" y="12"/>
                    <a:pt x="60" y="12"/>
                  </a:cubicBezTo>
                  <a:cubicBezTo>
                    <a:pt x="60" y="12"/>
                    <a:pt x="40" y="0"/>
                    <a:pt x="20" y="15"/>
                  </a:cubicBezTo>
                  <a:cubicBezTo>
                    <a:pt x="6" y="27"/>
                    <a:pt x="3" y="46"/>
                    <a:pt x="1" y="64"/>
                  </a:cubicBezTo>
                  <a:cubicBezTo>
                    <a:pt x="0" y="73"/>
                    <a:pt x="14" y="73"/>
                    <a:pt x="15" y="64"/>
                  </a:cubicBezTo>
                  <a:cubicBezTo>
                    <a:pt x="17" y="53"/>
                    <a:pt x="23" y="38"/>
                    <a:pt x="28" y="28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8"/>
                    <a:pt x="27" y="141"/>
                    <a:pt x="31" y="141"/>
                  </a:cubicBezTo>
                  <a:cubicBezTo>
                    <a:pt x="36" y="141"/>
                    <a:pt x="39" y="138"/>
                    <a:pt x="39" y="133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7"/>
                    <a:pt x="46" y="120"/>
                    <a:pt x="46" y="134"/>
                  </a:cubicBezTo>
                  <a:cubicBezTo>
                    <a:pt x="46" y="143"/>
                    <a:pt x="61" y="143"/>
                    <a:pt x="61" y="134"/>
                  </a:cubicBezTo>
                  <a:cubicBezTo>
                    <a:pt x="61" y="120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39"/>
                    <a:pt x="58" y="32"/>
                    <a:pt x="58" y="29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2"/>
                    <a:pt x="85" y="72"/>
                    <a:pt x="84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63">
              <a:extLst>
                <a:ext uri="{FF2B5EF4-FFF2-40B4-BE49-F238E27FC236}">
                  <a16:creationId xmlns:a16="http://schemas.microsoft.com/office/drawing/2014/main" id="{3E929444-7B10-4016-92A4-6F4B9EEDF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2338" y="4981258"/>
              <a:ext cx="144463" cy="1397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4">
              <a:extLst>
                <a:ext uri="{FF2B5EF4-FFF2-40B4-BE49-F238E27FC236}">
                  <a16:creationId xmlns:a16="http://schemas.microsoft.com/office/drawing/2014/main" id="{2BD1E2E3-4559-405C-8ED5-EF4E298E8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5550" y="5095558"/>
              <a:ext cx="444500" cy="741363"/>
            </a:xfrm>
            <a:custGeom>
              <a:avLst/>
              <a:gdLst>
                <a:gd name="T0" fmla="*/ 85 w 86"/>
                <a:gd name="T1" fmla="*/ 63 h 143"/>
                <a:gd name="T2" fmla="*/ 61 w 86"/>
                <a:gd name="T3" fmla="*/ 12 h 143"/>
                <a:gd name="T4" fmla="*/ 20 w 86"/>
                <a:gd name="T5" fmla="*/ 15 h 143"/>
                <a:gd name="T6" fmla="*/ 2 w 86"/>
                <a:gd name="T7" fmla="*/ 64 h 143"/>
                <a:gd name="T8" fmla="*/ 16 w 86"/>
                <a:gd name="T9" fmla="*/ 64 h 143"/>
                <a:gd name="T10" fmla="*/ 29 w 86"/>
                <a:gd name="T11" fmla="*/ 28 h 143"/>
                <a:gd name="T12" fmla="*/ 27 w 86"/>
                <a:gd name="T13" fmla="*/ 44 h 143"/>
                <a:gd name="T14" fmla="*/ 11 w 86"/>
                <a:gd name="T15" fmla="*/ 94 h 143"/>
                <a:gd name="T16" fmla="*/ 24 w 86"/>
                <a:gd name="T17" fmla="*/ 94 h 143"/>
                <a:gd name="T18" fmla="*/ 24 w 86"/>
                <a:gd name="T19" fmla="*/ 133 h 143"/>
                <a:gd name="T20" fmla="*/ 32 w 86"/>
                <a:gd name="T21" fmla="*/ 141 h 143"/>
                <a:gd name="T22" fmla="*/ 40 w 86"/>
                <a:gd name="T23" fmla="*/ 133 h 143"/>
                <a:gd name="T24" fmla="*/ 40 w 86"/>
                <a:gd name="T25" fmla="*/ 94 h 143"/>
                <a:gd name="T26" fmla="*/ 47 w 86"/>
                <a:gd name="T27" fmla="*/ 94 h 143"/>
                <a:gd name="T28" fmla="*/ 47 w 86"/>
                <a:gd name="T29" fmla="*/ 134 h 143"/>
                <a:gd name="T30" fmla="*/ 61 w 86"/>
                <a:gd name="T31" fmla="*/ 134 h 143"/>
                <a:gd name="T32" fmla="*/ 61 w 86"/>
                <a:gd name="T33" fmla="*/ 94 h 143"/>
                <a:gd name="T34" fmla="*/ 74 w 86"/>
                <a:gd name="T35" fmla="*/ 94 h 143"/>
                <a:gd name="T36" fmla="*/ 62 w 86"/>
                <a:gd name="T37" fmla="*/ 44 h 143"/>
                <a:gd name="T38" fmla="*/ 59 w 86"/>
                <a:gd name="T39" fmla="*/ 29 h 143"/>
                <a:gd name="T40" fmla="*/ 71 w 86"/>
                <a:gd name="T41" fmla="*/ 63 h 143"/>
                <a:gd name="T42" fmla="*/ 85 w 86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143">
                  <a:moveTo>
                    <a:pt x="85" y="63"/>
                  </a:moveTo>
                  <a:cubicBezTo>
                    <a:pt x="81" y="20"/>
                    <a:pt x="61" y="12"/>
                    <a:pt x="61" y="12"/>
                  </a:cubicBezTo>
                  <a:cubicBezTo>
                    <a:pt x="61" y="12"/>
                    <a:pt x="41" y="0"/>
                    <a:pt x="20" y="15"/>
                  </a:cubicBezTo>
                  <a:cubicBezTo>
                    <a:pt x="7" y="27"/>
                    <a:pt x="4" y="46"/>
                    <a:pt x="2" y="64"/>
                  </a:cubicBezTo>
                  <a:cubicBezTo>
                    <a:pt x="0" y="73"/>
                    <a:pt x="15" y="73"/>
                    <a:pt x="16" y="64"/>
                  </a:cubicBezTo>
                  <a:cubicBezTo>
                    <a:pt x="17" y="53"/>
                    <a:pt x="23" y="38"/>
                    <a:pt x="29" y="28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4" y="138"/>
                    <a:pt x="27" y="141"/>
                    <a:pt x="32" y="141"/>
                  </a:cubicBezTo>
                  <a:cubicBezTo>
                    <a:pt x="36" y="141"/>
                    <a:pt x="40" y="138"/>
                    <a:pt x="40" y="133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107"/>
                    <a:pt x="47" y="120"/>
                    <a:pt x="47" y="134"/>
                  </a:cubicBezTo>
                  <a:cubicBezTo>
                    <a:pt x="47" y="143"/>
                    <a:pt x="61" y="143"/>
                    <a:pt x="61" y="134"/>
                  </a:cubicBezTo>
                  <a:cubicBezTo>
                    <a:pt x="61" y="120"/>
                    <a:pt x="61" y="107"/>
                    <a:pt x="61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39"/>
                    <a:pt x="59" y="32"/>
                    <a:pt x="59" y="29"/>
                  </a:cubicBezTo>
                  <a:cubicBezTo>
                    <a:pt x="64" y="38"/>
                    <a:pt x="69" y="52"/>
                    <a:pt x="71" y="63"/>
                  </a:cubicBezTo>
                  <a:cubicBezTo>
                    <a:pt x="72" y="72"/>
                    <a:pt x="86" y="72"/>
                    <a:pt x="8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65">
              <a:extLst>
                <a:ext uri="{FF2B5EF4-FFF2-40B4-BE49-F238E27FC236}">
                  <a16:creationId xmlns:a16="http://schemas.microsoft.com/office/drawing/2014/main" id="{EE82A3BD-D2FD-40DF-898E-124B4D72D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4775" y="4981258"/>
              <a:ext cx="144463" cy="1397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6">
              <a:extLst>
                <a:ext uri="{FF2B5EF4-FFF2-40B4-BE49-F238E27FC236}">
                  <a16:creationId xmlns:a16="http://schemas.microsoft.com/office/drawing/2014/main" id="{BE11421E-2C89-409E-9550-6C2F20AB7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5105083"/>
              <a:ext cx="439738" cy="742950"/>
            </a:xfrm>
            <a:custGeom>
              <a:avLst/>
              <a:gdLst>
                <a:gd name="T0" fmla="*/ 84 w 85"/>
                <a:gd name="T1" fmla="*/ 63 h 143"/>
                <a:gd name="T2" fmla="*/ 60 w 85"/>
                <a:gd name="T3" fmla="*/ 12 h 143"/>
                <a:gd name="T4" fmla="*/ 20 w 85"/>
                <a:gd name="T5" fmla="*/ 15 h 143"/>
                <a:gd name="T6" fmla="*/ 1 w 85"/>
                <a:gd name="T7" fmla="*/ 64 h 143"/>
                <a:gd name="T8" fmla="*/ 15 w 85"/>
                <a:gd name="T9" fmla="*/ 64 h 143"/>
                <a:gd name="T10" fmla="*/ 28 w 85"/>
                <a:gd name="T11" fmla="*/ 28 h 143"/>
                <a:gd name="T12" fmla="*/ 27 w 85"/>
                <a:gd name="T13" fmla="*/ 43 h 143"/>
                <a:gd name="T14" fmla="*/ 10 w 85"/>
                <a:gd name="T15" fmla="*/ 93 h 143"/>
                <a:gd name="T16" fmla="*/ 23 w 85"/>
                <a:gd name="T17" fmla="*/ 93 h 143"/>
                <a:gd name="T18" fmla="*/ 23 w 85"/>
                <a:gd name="T19" fmla="*/ 133 h 143"/>
                <a:gd name="T20" fmla="*/ 31 w 85"/>
                <a:gd name="T21" fmla="*/ 141 h 143"/>
                <a:gd name="T22" fmla="*/ 39 w 85"/>
                <a:gd name="T23" fmla="*/ 133 h 143"/>
                <a:gd name="T24" fmla="*/ 39 w 85"/>
                <a:gd name="T25" fmla="*/ 93 h 143"/>
                <a:gd name="T26" fmla="*/ 46 w 85"/>
                <a:gd name="T27" fmla="*/ 93 h 143"/>
                <a:gd name="T28" fmla="*/ 46 w 85"/>
                <a:gd name="T29" fmla="*/ 133 h 143"/>
                <a:gd name="T30" fmla="*/ 60 w 85"/>
                <a:gd name="T31" fmla="*/ 133 h 143"/>
                <a:gd name="T32" fmla="*/ 60 w 85"/>
                <a:gd name="T33" fmla="*/ 93 h 143"/>
                <a:gd name="T34" fmla="*/ 74 w 85"/>
                <a:gd name="T35" fmla="*/ 93 h 143"/>
                <a:gd name="T36" fmla="*/ 61 w 85"/>
                <a:gd name="T37" fmla="*/ 43 h 143"/>
                <a:gd name="T38" fmla="*/ 58 w 85"/>
                <a:gd name="T39" fmla="*/ 28 h 143"/>
                <a:gd name="T40" fmla="*/ 70 w 85"/>
                <a:gd name="T41" fmla="*/ 63 h 143"/>
                <a:gd name="T42" fmla="*/ 84 w 85"/>
                <a:gd name="T43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143">
                  <a:moveTo>
                    <a:pt x="84" y="63"/>
                  </a:moveTo>
                  <a:cubicBezTo>
                    <a:pt x="80" y="20"/>
                    <a:pt x="60" y="12"/>
                    <a:pt x="60" y="12"/>
                  </a:cubicBezTo>
                  <a:cubicBezTo>
                    <a:pt x="60" y="12"/>
                    <a:pt x="40" y="0"/>
                    <a:pt x="20" y="15"/>
                  </a:cubicBezTo>
                  <a:cubicBezTo>
                    <a:pt x="6" y="27"/>
                    <a:pt x="3" y="46"/>
                    <a:pt x="1" y="64"/>
                  </a:cubicBezTo>
                  <a:cubicBezTo>
                    <a:pt x="0" y="73"/>
                    <a:pt x="14" y="73"/>
                    <a:pt x="15" y="64"/>
                  </a:cubicBezTo>
                  <a:cubicBezTo>
                    <a:pt x="16" y="53"/>
                    <a:pt x="22" y="37"/>
                    <a:pt x="28" y="28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3" y="137"/>
                    <a:pt x="27" y="141"/>
                    <a:pt x="31" y="141"/>
                  </a:cubicBezTo>
                  <a:cubicBezTo>
                    <a:pt x="35" y="141"/>
                    <a:pt x="39" y="137"/>
                    <a:pt x="39" y="13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107"/>
                    <a:pt x="46" y="120"/>
                    <a:pt x="46" y="133"/>
                  </a:cubicBezTo>
                  <a:cubicBezTo>
                    <a:pt x="46" y="143"/>
                    <a:pt x="60" y="143"/>
                    <a:pt x="60" y="133"/>
                  </a:cubicBezTo>
                  <a:cubicBezTo>
                    <a:pt x="60" y="120"/>
                    <a:pt x="60" y="107"/>
                    <a:pt x="60" y="93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39"/>
                    <a:pt x="58" y="31"/>
                    <a:pt x="58" y="28"/>
                  </a:cubicBezTo>
                  <a:cubicBezTo>
                    <a:pt x="64" y="38"/>
                    <a:pt x="69" y="52"/>
                    <a:pt x="70" y="63"/>
                  </a:cubicBezTo>
                  <a:cubicBezTo>
                    <a:pt x="71" y="72"/>
                    <a:pt x="85" y="72"/>
                    <a:pt x="84" y="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67">
              <a:extLst>
                <a:ext uri="{FF2B5EF4-FFF2-40B4-BE49-F238E27FC236}">
                  <a16:creationId xmlns:a16="http://schemas.microsoft.com/office/drawing/2014/main" id="{768463CD-363E-4051-941B-8B24057A9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9913" y="4986020"/>
              <a:ext cx="138113" cy="146050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C1951509-8E97-4E5F-A488-DBC54477C939}"/>
              </a:ext>
            </a:extLst>
          </p:cNvPr>
          <p:cNvSpPr txBox="1"/>
          <p:nvPr/>
        </p:nvSpPr>
        <p:spPr>
          <a:xfrm>
            <a:off x="3974217" y="2038916"/>
            <a:ext cx="3905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b="1" dirty="0">
                <a:solidFill>
                  <a:schemeClr val="accent3"/>
                </a:solidFill>
                <a:latin typeface="+mj-lt"/>
              </a:rPr>
              <a:t>52</a:t>
            </a:r>
            <a:r>
              <a:rPr lang="en-US" sz="4800" b="1" dirty="0">
                <a:solidFill>
                  <a:schemeClr val="accent3"/>
                </a:solidFill>
                <a:latin typeface="+mj-lt"/>
              </a:rPr>
              <a:t>0 Million</a:t>
            </a:r>
            <a:endParaRPr lang="id-ID" sz="4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81EA6EC-2BD3-41C8-B614-4C72BA248C56}"/>
              </a:ext>
            </a:extLst>
          </p:cNvPr>
          <p:cNvSpPr txBox="1"/>
          <p:nvPr/>
        </p:nvSpPr>
        <p:spPr>
          <a:xfrm>
            <a:off x="3974218" y="2789242"/>
            <a:ext cx="3075552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latin typeface="+mj-lt"/>
              </a:rPr>
              <a:t>Doctor are Open a Private Clinic</a:t>
            </a:r>
          </a:p>
        </p:txBody>
      </p:sp>
      <p:sp>
        <p:nvSpPr>
          <p:cNvPr id="58" name="Content Placeholder 19">
            <a:extLst>
              <a:ext uri="{FF2B5EF4-FFF2-40B4-BE49-F238E27FC236}">
                <a16:creationId xmlns:a16="http://schemas.microsoft.com/office/drawing/2014/main" id="{8858EDBF-7C07-492F-BF1E-5F28F5B55B8D}"/>
              </a:ext>
            </a:extLst>
          </p:cNvPr>
          <p:cNvSpPr txBox="1">
            <a:spLocks/>
          </p:cNvSpPr>
          <p:nvPr/>
        </p:nvSpPr>
        <p:spPr>
          <a:xfrm>
            <a:off x="3974218" y="3048585"/>
            <a:ext cx="7181461" cy="6863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d-ID" sz="1400" dirty="0"/>
              <a:t>For every 6 emails received, we get 3 Phone calls. Suitable for all categories business and personal presentation</a:t>
            </a:r>
            <a:r>
              <a:rPr lang="id-ID" sz="1400" b="1" dirty="0"/>
              <a:t>, </a:t>
            </a:r>
            <a:r>
              <a:rPr lang="en-US" sz="1400" dirty="0"/>
              <a:t>don’t worry it all editable, because this is vector based.</a:t>
            </a:r>
            <a:endParaRPr lang="id-ID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5DA7BE-49C8-4EEE-A89C-47ED9F691F96}"/>
              </a:ext>
            </a:extLst>
          </p:cNvPr>
          <p:cNvSpPr txBox="1"/>
          <p:nvPr/>
        </p:nvSpPr>
        <p:spPr>
          <a:xfrm>
            <a:off x="9774237" y="4198014"/>
            <a:ext cx="190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b="1" dirty="0">
                <a:solidFill>
                  <a:schemeClr val="accent1"/>
                </a:solidFill>
                <a:latin typeface="+mj-lt"/>
              </a:rPr>
              <a:t>80%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00E55F3-BDFA-4EF3-9CB2-907ECB4CC86F}"/>
              </a:ext>
            </a:extLst>
          </p:cNvPr>
          <p:cNvSpPr txBox="1"/>
          <p:nvPr/>
        </p:nvSpPr>
        <p:spPr>
          <a:xfrm>
            <a:off x="9774237" y="5225809"/>
            <a:ext cx="190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b="1" dirty="0">
                <a:solidFill>
                  <a:schemeClr val="accent4"/>
                </a:solidFill>
                <a:latin typeface="+mj-lt"/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326434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56" grpId="0"/>
      <p:bldP spid="57" grpId="0"/>
      <p:bldP spid="58" grpId="0"/>
      <p:bldP spid="59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51755-1559-45A8-90BF-4D3725856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/>
              <a:t>TOOTH INFOGRAPHIC</a:t>
            </a:r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A072B3F9-0099-4276-A6D4-6D5B204AC6AC}"/>
              </a:ext>
            </a:extLst>
          </p:cNvPr>
          <p:cNvSpPr>
            <a:spLocks/>
          </p:cNvSpPr>
          <p:nvPr/>
        </p:nvSpPr>
        <p:spPr bwMode="auto">
          <a:xfrm>
            <a:off x="630807" y="1765686"/>
            <a:ext cx="2503351" cy="4138575"/>
          </a:xfrm>
          <a:custGeom>
            <a:avLst/>
            <a:gdLst>
              <a:gd name="T0" fmla="*/ 182 w 817"/>
              <a:gd name="T1" fmla="*/ 0 h 1352"/>
              <a:gd name="T2" fmla="*/ 133 w 817"/>
              <a:gd name="T3" fmla="*/ 4 h 1352"/>
              <a:gd name="T4" fmla="*/ 25 w 817"/>
              <a:gd name="T5" fmla="*/ 83 h 1352"/>
              <a:gd name="T6" fmla="*/ 2 w 817"/>
              <a:gd name="T7" fmla="*/ 175 h 1352"/>
              <a:gd name="T8" fmla="*/ 2 w 817"/>
              <a:gd name="T9" fmla="*/ 254 h 1352"/>
              <a:gd name="T10" fmla="*/ 66 w 817"/>
              <a:gd name="T11" fmla="*/ 496 h 1352"/>
              <a:gd name="T12" fmla="*/ 110 w 817"/>
              <a:gd name="T13" fmla="*/ 660 h 1352"/>
              <a:gd name="T14" fmla="*/ 96 w 817"/>
              <a:gd name="T15" fmla="*/ 742 h 1352"/>
              <a:gd name="T16" fmla="*/ 87 w 817"/>
              <a:gd name="T17" fmla="*/ 786 h 1352"/>
              <a:gd name="T18" fmla="*/ 103 w 817"/>
              <a:gd name="T19" fmla="*/ 1173 h 1352"/>
              <a:gd name="T20" fmla="*/ 201 w 817"/>
              <a:gd name="T21" fmla="*/ 1330 h 1352"/>
              <a:gd name="T22" fmla="*/ 260 w 817"/>
              <a:gd name="T23" fmla="*/ 1344 h 1352"/>
              <a:gd name="T24" fmla="*/ 286 w 817"/>
              <a:gd name="T25" fmla="*/ 1323 h 1352"/>
              <a:gd name="T26" fmla="*/ 298 w 817"/>
              <a:gd name="T27" fmla="*/ 1294 h 1352"/>
              <a:gd name="T28" fmla="*/ 302 w 817"/>
              <a:gd name="T29" fmla="*/ 1263 h 1352"/>
              <a:gd name="T30" fmla="*/ 298 w 817"/>
              <a:gd name="T31" fmla="*/ 1019 h 1352"/>
              <a:gd name="T32" fmla="*/ 349 w 817"/>
              <a:gd name="T33" fmla="*/ 813 h 1352"/>
              <a:gd name="T34" fmla="*/ 392 w 817"/>
              <a:gd name="T35" fmla="*/ 768 h 1352"/>
              <a:gd name="T36" fmla="*/ 425 w 817"/>
              <a:gd name="T37" fmla="*/ 768 h 1352"/>
              <a:gd name="T38" fmla="*/ 468 w 817"/>
              <a:gd name="T39" fmla="*/ 813 h 1352"/>
              <a:gd name="T40" fmla="*/ 519 w 817"/>
              <a:gd name="T41" fmla="*/ 1019 h 1352"/>
              <a:gd name="T42" fmla="*/ 515 w 817"/>
              <a:gd name="T43" fmla="*/ 1263 h 1352"/>
              <a:gd name="T44" fmla="*/ 519 w 817"/>
              <a:gd name="T45" fmla="*/ 1294 h 1352"/>
              <a:gd name="T46" fmla="*/ 530 w 817"/>
              <a:gd name="T47" fmla="*/ 1323 h 1352"/>
              <a:gd name="T48" fmla="*/ 556 w 817"/>
              <a:gd name="T49" fmla="*/ 1344 h 1352"/>
              <a:gd name="T50" fmla="*/ 615 w 817"/>
              <a:gd name="T51" fmla="*/ 1330 h 1352"/>
              <a:gd name="T52" fmla="*/ 714 w 817"/>
              <a:gd name="T53" fmla="*/ 1173 h 1352"/>
              <a:gd name="T54" fmla="*/ 730 w 817"/>
              <a:gd name="T55" fmla="*/ 786 h 1352"/>
              <a:gd name="T56" fmla="*/ 720 w 817"/>
              <a:gd name="T57" fmla="*/ 742 h 1352"/>
              <a:gd name="T58" fmla="*/ 706 w 817"/>
              <a:gd name="T59" fmla="*/ 660 h 1352"/>
              <a:gd name="T60" fmla="*/ 750 w 817"/>
              <a:gd name="T61" fmla="*/ 496 h 1352"/>
              <a:gd name="T62" fmla="*/ 814 w 817"/>
              <a:gd name="T63" fmla="*/ 254 h 1352"/>
              <a:gd name="T64" fmla="*/ 815 w 817"/>
              <a:gd name="T65" fmla="*/ 175 h 1352"/>
              <a:gd name="T66" fmla="*/ 792 w 817"/>
              <a:gd name="T67" fmla="*/ 83 h 1352"/>
              <a:gd name="T68" fmla="*/ 684 w 817"/>
              <a:gd name="T69" fmla="*/ 4 h 1352"/>
              <a:gd name="T70" fmla="*/ 635 w 817"/>
              <a:gd name="T71" fmla="*/ 0 h 1352"/>
              <a:gd name="T72" fmla="*/ 497 w 817"/>
              <a:gd name="T73" fmla="*/ 24 h 1352"/>
              <a:gd name="T74" fmla="*/ 408 w 817"/>
              <a:gd name="T75" fmla="*/ 76 h 1352"/>
              <a:gd name="T76" fmla="*/ 320 w 817"/>
              <a:gd name="T77" fmla="*/ 24 h 1352"/>
              <a:gd name="T78" fmla="*/ 182 w 817"/>
              <a:gd name="T79" fmla="*/ 0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17" h="1352">
                <a:moveTo>
                  <a:pt x="182" y="0"/>
                </a:moveTo>
                <a:cubicBezTo>
                  <a:pt x="166" y="0"/>
                  <a:pt x="149" y="1"/>
                  <a:pt x="133" y="4"/>
                </a:cubicBezTo>
                <a:cubicBezTo>
                  <a:pt x="87" y="13"/>
                  <a:pt x="47" y="42"/>
                  <a:pt x="25" y="83"/>
                </a:cubicBezTo>
                <a:cubicBezTo>
                  <a:pt x="10" y="111"/>
                  <a:pt x="4" y="143"/>
                  <a:pt x="2" y="175"/>
                </a:cubicBezTo>
                <a:cubicBezTo>
                  <a:pt x="0" y="201"/>
                  <a:pt x="0" y="228"/>
                  <a:pt x="2" y="254"/>
                </a:cubicBezTo>
                <a:cubicBezTo>
                  <a:pt x="9" y="337"/>
                  <a:pt x="35" y="418"/>
                  <a:pt x="66" y="496"/>
                </a:cubicBezTo>
                <a:cubicBezTo>
                  <a:pt x="88" y="549"/>
                  <a:pt x="112" y="602"/>
                  <a:pt x="110" y="660"/>
                </a:cubicBezTo>
                <a:cubicBezTo>
                  <a:pt x="110" y="688"/>
                  <a:pt x="103" y="715"/>
                  <a:pt x="96" y="742"/>
                </a:cubicBezTo>
                <a:cubicBezTo>
                  <a:pt x="93" y="755"/>
                  <a:pt x="89" y="773"/>
                  <a:pt x="87" y="786"/>
                </a:cubicBezTo>
                <a:cubicBezTo>
                  <a:pt x="63" y="912"/>
                  <a:pt x="66" y="1051"/>
                  <a:pt x="103" y="1173"/>
                </a:cubicBezTo>
                <a:cubicBezTo>
                  <a:pt x="121" y="1234"/>
                  <a:pt x="149" y="1294"/>
                  <a:pt x="201" y="1330"/>
                </a:cubicBezTo>
                <a:cubicBezTo>
                  <a:pt x="219" y="1342"/>
                  <a:pt x="240" y="1352"/>
                  <a:pt x="260" y="1344"/>
                </a:cubicBezTo>
                <a:cubicBezTo>
                  <a:pt x="281" y="1337"/>
                  <a:pt x="284" y="1327"/>
                  <a:pt x="286" y="1323"/>
                </a:cubicBezTo>
                <a:cubicBezTo>
                  <a:pt x="293" y="1311"/>
                  <a:pt x="295" y="1304"/>
                  <a:pt x="298" y="1294"/>
                </a:cubicBezTo>
                <a:cubicBezTo>
                  <a:pt x="300" y="1284"/>
                  <a:pt x="301" y="1273"/>
                  <a:pt x="302" y="1263"/>
                </a:cubicBezTo>
                <a:cubicBezTo>
                  <a:pt x="306" y="1181"/>
                  <a:pt x="296" y="1100"/>
                  <a:pt x="298" y="1019"/>
                </a:cubicBezTo>
                <a:cubicBezTo>
                  <a:pt x="299" y="947"/>
                  <a:pt x="311" y="874"/>
                  <a:pt x="349" y="813"/>
                </a:cubicBezTo>
                <a:cubicBezTo>
                  <a:pt x="360" y="794"/>
                  <a:pt x="372" y="777"/>
                  <a:pt x="392" y="768"/>
                </a:cubicBezTo>
                <a:cubicBezTo>
                  <a:pt x="402" y="763"/>
                  <a:pt x="414" y="763"/>
                  <a:pt x="425" y="768"/>
                </a:cubicBezTo>
                <a:cubicBezTo>
                  <a:pt x="444" y="777"/>
                  <a:pt x="457" y="794"/>
                  <a:pt x="468" y="813"/>
                </a:cubicBezTo>
                <a:cubicBezTo>
                  <a:pt x="505" y="874"/>
                  <a:pt x="517" y="947"/>
                  <a:pt x="519" y="1019"/>
                </a:cubicBezTo>
                <a:cubicBezTo>
                  <a:pt x="521" y="1100"/>
                  <a:pt x="510" y="1181"/>
                  <a:pt x="515" y="1263"/>
                </a:cubicBezTo>
                <a:cubicBezTo>
                  <a:pt x="515" y="1273"/>
                  <a:pt x="516" y="1284"/>
                  <a:pt x="519" y="1294"/>
                </a:cubicBezTo>
                <a:cubicBezTo>
                  <a:pt x="521" y="1304"/>
                  <a:pt x="523" y="1311"/>
                  <a:pt x="530" y="1323"/>
                </a:cubicBezTo>
                <a:cubicBezTo>
                  <a:pt x="532" y="1327"/>
                  <a:pt x="536" y="1337"/>
                  <a:pt x="556" y="1344"/>
                </a:cubicBezTo>
                <a:cubicBezTo>
                  <a:pt x="576" y="1352"/>
                  <a:pt x="597" y="1342"/>
                  <a:pt x="615" y="1330"/>
                </a:cubicBezTo>
                <a:cubicBezTo>
                  <a:pt x="667" y="1294"/>
                  <a:pt x="695" y="1234"/>
                  <a:pt x="714" y="1173"/>
                </a:cubicBezTo>
                <a:cubicBezTo>
                  <a:pt x="751" y="1051"/>
                  <a:pt x="754" y="912"/>
                  <a:pt x="730" y="786"/>
                </a:cubicBezTo>
                <a:cubicBezTo>
                  <a:pt x="727" y="773"/>
                  <a:pt x="723" y="755"/>
                  <a:pt x="720" y="742"/>
                </a:cubicBezTo>
                <a:cubicBezTo>
                  <a:pt x="714" y="715"/>
                  <a:pt x="707" y="688"/>
                  <a:pt x="706" y="660"/>
                </a:cubicBezTo>
                <a:cubicBezTo>
                  <a:pt x="704" y="602"/>
                  <a:pt x="729" y="549"/>
                  <a:pt x="750" y="496"/>
                </a:cubicBezTo>
                <a:cubicBezTo>
                  <a:pt x="782" y="418"/>
                  <a:pt x="808" y="337"/>
                  <a:pt x="814" y="254"/>
                </a:cubicBezTo>
                <a:cubicBezTo>
                  <a:pt x="816" y="228"/>
                  <a:pt x="817" y="201"/>
                  <a:pt x="815" y="175"/>
                </a:cubicBezTo>
                <a:cubicBezTo>
                  <a:pt x="812" y="143"/>
                  <a:pt x="807" y="111"/>
                  <a:pt x="792" y="83"/>
                </a:cubicBezTo>
                <a:cubicBezTo>
                  <a:pt x="769" y="42"/>
                  <a:pt x="729" y="13"/>
                  <a:pt x="684" y="4"/>
                </a:cubicBezTo>
                <a:cubicBezTo>
                  <a:pt x="667" y="1"/>
                  <a:pt x="651" y="0"/>
                  <a:pt x="635" y="0"/>
                </a:cubicBezTo>
                <a:cubicBezTo>
                  <a:pt x="589" y="0"/>
                  <a:pt x="541" y="7"/>
                  <a:pt x="497" y="24"/>
                </a:cubicBezTo>
                <a:cubicBezTo>
                  <a:pt x="465" y="37"/>
                  <a:pt x="435" y="54"/>
                  <a:pt x="408" y="76"/>
                </a:cubicBezTo>
                <a:cubicBezTo>
                  <a:pt x="382" y="54"/>
                  <a:pt x="352" y="37"/>
                  <a:pt x="320" y="24"/>
                </a:cubicBezTo>
                <a:cubicBezTo>
                  <a:pt x="275" y="7"/>
                  <a:pt x="228" y="0"/>
                  <a:pt x="182" y="0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3968B3C-798B-4873-AB4C-BCB20E3D3186}"/>
              </a:ext>
            </a:extLst>
          </p:cNvPr>
          <p:cNvSpPr/>
          <p:nvPr/>
        </p:nvSpPr>
        <p:spPr>
          <a:xfrm>
            <a:off x="510540" y="4206240"/>
            <a:ext cx="2773680" cy="17084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 useBgFill="1">
        <p:nvSpPr>
          <p:cNvPr id="70" name="Freeform 6">
            <a:extLst>
              <a:ext uri="{FF2B5EF4-FFF2-40B4-BE49-F238E27FC236}">
                <a16:creationId xmlns:a16="http://schemas.microsoft.com/office/drawing/2014/main" id="{D7619157-2A66-4541-A7C2-A818EE3EA221}"/>
              </a:ext>
            </a:extLst>
          </p:cNvPr>
          <p:cNvSpPr>
            <a:spLocks noEditPoints="1"/>
          </p:cNvSpPr>
          <p:nvPr/>
        </p:nvSpPr>
        <p:spPr bwMode="auto">
          <a:xfrm>
            <a:off x="333323" y="1539299"/>
            <a:ext cx="3075867" cy="4456639"/>
          </a:xfrm>
          <a:custGeom>
            <a:avLst/>
            <a:gdLst>
              <a:gd name="T0" fmla="*/ 0 w 1004"/>
              <a:gd name="T1" fmla="*/ 0 h 1456"/>
              <a:gd name="T2" fmla="*/ 0 w 1004"/>
              <a:gd name="T3" fmla="*/ 1456 h 1456"/>
              <a:gd name="T4" fmla="*/ 1004 w 1004"/>
              <a:gd name="T5" fmla="*/ 1456 h 1456"/>
              <a:gd name="T6" fmla="*/ 1004 w 1004"/>
              <a:gd name="T7" fmla="*/ 0 h 1456"/>
              <a:gd name="T8" fmla="*/ 0 w 1004"/>
              <a:gd name="T9" fmla="*/ 0 h 1456"/>
              <a:gd name="T10" fmla="*/ 911 w 1004"/>
              <a:gd name="T11" fmla="*/ 328 h 1456"/>
              <a:gd name="T12" fmla="*/ 847 w 1004"/>
              <a:gd name="T13" fmla="*/ 570 h 1456"/>
              <a:gd name="T14" fmla="*/ 803 w 1004"/>
              <a:gd name="T15" fmla="*/ 734 h 1456"/>
              <a:gd name="T16" fmla="*/ 817 w 1004"/>
              <a:gd name="T17" fmla="*/ 816 h 1456"/>
              <a:gd name="T18" fmla="*/ 827 w 1004"/>
              <a:gd name="T19" fmla="*/ 860 h 1456"/>
              <a:gd name="T20" fmla="*/ 811 w 1004"/>
              <a:gd name="T21" fmla="*/ 1247 h 1456"/>
              <a:gd name="T22" fmla="*/ 712 w 1004"/>
              <a:gd name="T23" fmla="*/ 1404 h 1456"/>
              <a:gd name="T24" fmla="*/ 653 w 1004"/>
              <a:gd name="T25" fmla="*/ 1418 h 1456"/>
              <a:gd name="T26" fmla="*/ 627 w 1004"/>
              <a:gd name="T27" fmla="*/ 1397 h 1456"/>
              <a:gd name="T28" fmla="*/ 616 w 1004"/>
              <a:gd name="T29" fmla="*/ 1368 h 1456"/>
              <a:gd name="T30" fmla="*/ 612 w 1004"/>
              <a:gd name="T31" fmla="*/ 1337 h 1456"/>
              <a:gd name="T32" fmla="*/ 616 w 1004"/>
              <a:gd name="T33" fmla="*/ 1093 h 1456"/>
              <a:gd name="T34" fmla="*/ 565 w 1004"/>
              <a:gd name="T35" fmla="*/ 887 h 1456"/>
              <a:gd name="T36" fmla="*/ 522 w 1004"/>
              <a:gd name="T37" fmla="*/ 842 h 1456"/>
              <a:gd name="T38" fmla="*/ 489 w 1004"/>
              <a:gd name="T39" fmla="*/ 842 h 1456"/>
              <a:gd name="T40" fmla="*/ 446 w 1004"/>
              <a:gd name="T41" fmla="*/ 887 h 1456"/>
              <a:gd name="T42" fmla="*/ 395 w 1004"/>
              <a:gd name="T43" fmla="*/ 1093 h 1456"/>
              <a:gd name="T44" fmla="*/ 399 w 1004"/>
              <a:gd name="T45" fmla="*/ 1337 h 1456"/>
              <a:gd name="T46" fmla="*/ 395 w 1004"/>
              <a:gd name="T47" fmla="*/ 1368 h 1456"/>
              <a:gd name="T48" fmla="*/ 383 w 1004"/>
              <a:gd name="T49" fmla="*/ 1397 h 1456"/>
              <a:gd name="T50" fmla="*/ 357 w 1004"/>
              <a:gd name="T51" fmla="*/ 1418 h 1456"/>
              <a:gd name="T52" fmla="*/ 298 w 1004"/>
              <a:gd name="T53" fmla="*/ 1404 h 1456"/>
              <a:gd name="T54" fmla="*/ 200 w 1004"/>
              <a:gd name="T55" fmla="*/ 1247 h 1456"/>
              <a:gd name="T56" fmla="*/ 184 w 1004"/>
              <a:gd name="T57" fmla="*/ 860 h 1456"/>
              <a:gd name="T58" fmla="*/ 193 w 1004"/>
              <a:gd name="T59" fmla="*/ 816 h 1456"/>
              <a:gd name="T60" fmla="*/ 207 w 1004"/>
              <a:gd name="T61" fmla="*/ 734 h 1456"/>
              <a:gd name="T62" fmla="*/ 163 w 1004"/>
              <a:gd name="T63" fmla="*/ 570 h 1456"/>
              <a:gd name="T64" fmla="*/ 99 w 1004"/>
              <a:gd name="T65" fmla="*/ 328 h 1456"/>
              <a:gd name="T66" fmla="*/ 99 w 1004"/>
              <a:gd name="T67" fmla="*/ 249 h 1456"/>
              <a:gd name="T68" fmla="*/ 122 w 1004"/>
              <a:gd name="T69" fmla="*/ 157 h 1456"/>
              <a:gd name="T70" fmla="*/ 230 w 1004"/>
              <a:gd name="T71" fmla="*/ 78 h 1456"/>
              <a:gd name="T72" fmla="*/ 279 w 1004"/>
              <a:gd name="T73" fmla="*/ 74 h 1456"/>
              <a:gd name="T74" fmla="*/ 417 w 1004"/>
              <a:gd name="T75" fmla="*/ 98 h 1456"/>
              <a:gd name="T76" fmla="*/ 505 w 1004"/>
              <a:gd name="T77" fmla="*/ 150 h 1456"/>
              <a:gd name="T78" fmla="*/ 594 w 1004"/>
              <a:gd name="T79" fmla="*/ 98 h 1456"/>
              <a:gd name="T80" fmla="*/ 732 w 1004"/>
              <a:gd name="T81" fmla="*/ 74 h 1456"/>
              <a:gd name="T82" fmla="*/ 781 w 1004"/>
              <a:gd name="T83" fmla="*/ 78 h 1456"/>
              <a:gd name="T84" fmla="*/ 889 w 1004"/>
              <a:gd name="T85" fmla="*/ 157 h 1456"/>
              <a:gd name="T86" fmla="*/ 912 w 1004"/>
              <a:gd name="T87" fmla="*/ 249 h 1456"/>
              <a:gd name="T88" fmla="*/ 911 w 1004"/>
              <a:gd name="T89" fmla="*/ 328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04" h="1456">
                <a:moveTo>
                  <a:pt x="0" y="0"/>
                </a:moveTo>
                <a:cubicBezTo>
                  <a:pt x="0" y="1456"/>
                  <a:pt x="0" y="1456"/>
                  <a:pt x="0" y="1456"/>
                </a:cubicBezTo>
                <a:cubicBezTo>
                  <a:pt x="1004" y="1456"/>
                  <a:pt x="1004" y="1456"/>
                  <a:pt x="1004" y="1456"/>
                </a:cubicBezTo>
                <a:cubicBezTo>
                  <a:pt x="1004" y="0"/>
                  <a:pt x="1004" y="0"/>
                  <a:pt x="1004" y="0"/>
                </a:cubicBezTo>
                <a:lnTo>
                  <a:pt x="0" y="0"/>
                </a:lnTo>
                <a:close/>
                <a:moveTo>
                  <a:pt x="911" y="328"/>
                </a:moveTo>
                <a:cubicBezTo>
                  <a:pt x="905" y="411"/>
                  <a:pt x="879" y="492"/>
                  <a:pt x="847" y="570"/>
                </a:cubicBezTo>
                <a:cubicBezTo>
                  <a:pt x="826" y="623"/>
                  <a:pt x="801" y="676"/>
                  <a:pt x="803" y="734"/>
                </a:cubicBezTo>
                <a:cubicBezTo>
                  <a:pt x="804" y="762"/>
                  <a:pt x="811" y="789"/>
                  <a:pt x="817" y="816"/>
                </a:cubicBezTo>
                <a:cubicBezTo>
                  <a:pt x="820" y="829"/>
                  <a:pt x="824" y="847"/>
                  <a:pt x="827" y="860"/>
                </a:cubicBezTo>
                <a:cubicBezTo>
                  <a:pt x="851" y="986"/>
                  <a:pt x="848" y="1125"/>
                  <a:pt x="811" y="1247"/>
                </a:cubicBezTo>
                <a:cubicBezTo>
                  <a:pt x="792" y="1308"/>
                  <a:pt x="764" y="1368"/>
                  <a:pt x="712" y="1404"/>
                </a:cubicBezTo>
                <a:cubicBezTo>
                  <a:pt x="694" y="1416"/>
                  <a:pt x="673" y="1426"/>
                  <a:pt x="653" y="1418"/>
                </a:cubicBezTo>
                <a:cubicBezTo>
                  <a:pt x="633" y="1411"/>
                  <a:pt x="629" y="1401"/>
                  <a:pt x="627" y="1397"/>
                </a:cubicBezTo>
                <a:cubicBezTo>
                  <a:pt x="620" y="1385"/>
                  <a:pt x="618" y="1378"/>
                  <a:pt x="616" y="1368"/>
                </a:cubicBezTo>
                <a:cubicBezTo>
                  <a:pt x="613" y="1358"/>
                  <a:pt x="612" y="1347"/>
                  <a:pt x="612" y="1337"/>
                </a:cubicBezTo>
                <a:cubicBezTo>
                  <a:pt x="607" y="1255"/>
                  <a:pt x="618" y="1174"/>
                  <a:pt x="616" y="1093"/>
                </a:cubicBezTo>
                <a:cubicBezTo>
                  <a:pt x="614" y="1021"/>
                  <a:pt x="602" y="948"/>
                  <a:pt x="565" y="887"/>
                </a:cubicBezTo>
                <a:cubicBezTo>
                  <a:pt x="554" y="868"/>
                  <a:pt x="541" y="851"/>
                  <a:pt x="522" y="842"/>
                </a:cubicBezTo>
                <a:cubicBezTo>
                  <a:pt x="511" y="837"/>
                  <a:pt x="499" y="837"/>
                  <a:pt x="489" y="842"/>
                </a:cubicBezTo>
                <a:cubicBezTo>
                  <a:pt x="469" y="851"/>
                  <a:pt x="457" y="868"/>
                  <a:pt x="446" y="887"/>
                </a:cubicBezTo>
                <a:cubicBezTo>
                  <a:pt x="408" y="948"/>
                  <a:pt x="396" y="1021"/>
                  <a:pt x="395" y="1093"/>
                </a:cubicBezTo>
                <a:cubicBezTo>
                  <a:pt x="393" y="1174"/>
                  <a:pt x="403" y="1255"/>
                  <a:pt x="399" y="1337"/>
                </a:cubicBezTo>
                <a:cubicBezTo>
                  <a:pt x="398" y="1347"/>
                  <a:pt x="397" y="1358"/>
                  <a:pt x="395" y="1368"/>
                </a:cubicBezTo>
                <a:cubicBezTo>
                  <a:pt x="392" y="1378"/>
                  <a:pt x="390" y="1385"/>
                  <a:pt x="383" y="1397"/>
                </a:cubicBezTo>
                <a:cubicBezTo>
                  <a:pt x="381" y="1401"/>
                  <a:pt x="378" y="1411"/>
                  <a:pt x="357" y="1418"/>
                </a:cubicBezTo>
                <a:cubicBezTo>
                  <a:pt x="337" y="1426"/>
                  <a:pt x="316" y="1416"/>
                  <a:pt x="298" y="1404"/>
                </a:cubicBezTo>
                <a:cubicBezTo>
                  <a:pt x="246" y="1368"/>
                  <a:pt x="218" y="1308"/>
                  <a:pt x="200" y="1247"/>
                </a:cubicBezTo>
                <a:cubicBezTo>
                  <a:pt x="163" y="1125"/>
                  <a:pt x="160" y="986"/>
                  <a:pt x="184" y="860"/>
                </a:cubicBezTo>
                <a:cubicBezTo>
                  <a:pt x="186" y="847"/>
                  <a:pt x="190" y="829"/>
                  <a:pt x="193" y="816"/>
                </a:cubicBezTo>
                <a:cubicBezTo>
                  <a:pt x="200" y="789"/>
                  <a:pt x="207" y="762"/>
                  <a:pt x="207" y="734"/>
                </a:cubicBezTo>
                <a:cubicBezTo>
                  <a:pt x="209" y="676"/>
                  <a:pt x="185" y="623"/>
                  <a:pt x="163" y="570"/>
                </a:cubicBezTo>
                <a:cubicBezTo>
                  <a:pt x="132" y="492"/>
                  <a:pt x="106" y="411"/>
                  <a:pt x="99" y="328"/>
                </a:cubicBezTo>
                <a:cubicBezTo>
                  <a:pt x="97" y="302"/>
                  <a:pt x="97" y="275"/>
                  <a:pt x="99" y="249"/>
                </a:cubicBezTo>
                <a:cubicBezTo>
                  <a:pt x="101" y="217"/>
                  <a:pt x="107" y="185"/>
                  <a:pt x="122" y="157"/>
                </a:cubicBezTo>
                <a:cubicBezTo>
                  <a:pt x="144" y="116"/>
                  <a:pt x="184" y="87"/>
                  <a:pt x="230" y="78"/>
                </a:cubicBezTo>
                <a:cubicBezTo>
                  <a:pt x="246" y="75"/>
                  <a:pt x="263" y="74"/>
                  <a:pt x="279" y="74"/>
                </a:cubicBezTo>
                <a:cubicBezTo>
                  <a:pt x="325" y="74"/>
                  <a:pt x="372" y="81"/>
                  <a:pt x="417" y="98"/>
                </a:cubicBezTo>
                <a:cubicBezTo>
                  <a:pt x="449" y="111"/>
                  <a:pt x="479" y="128"/>
                  <a:pt x="505" y="150"/>
                </a:cubicBezTo>
                <a:cubicBezTo>
                  <a:pt x="532" y="128"/>
                  <a:pt x="562" y="111"/>
                  <a:pt x="594" y="98"/>
                </a:cubicBezTo>
                <a:cubicBezTo>
                  <a:pt x="638" y="81"/>
                  <a:pt x="686" y="74"/>
                  <a:pt x="732" y="74"/>
                </a:cubicBezTo>
                <a:cubicBezTo>
                  <a:pt x="748" y="74"/>
                  <a:pt x="764" y="75"/>
                  <a:pt x="781" y="78"/>
                </a:cubicBezTo>
                <a:cubicBezTo>
                  <a:pt x="826" y="87"/>
                  <a:pt x="866" y="116"/>
                  <a:pt x="889" y="157"/>
                </a:cubicBezTo>
                <a:cubicBezTo>
                  <a:pt x="904" y="185"/>
                  <a:pt x="909" y="217"/>
                  <a:pt x="912" y="249"/>
                </a:cubicBezTo>
                <a:cubicBezTo>
                  <a:pt x="914" y="275"/>
                  <a:pt x="913" y="302"/>
                  <a:pt x="911" y="328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E1668A3-AE0A-40A3-9799-5F3185CE7010}"/>
              </a:ext>
            </a:extLst>
          </p:cNvPr>
          <p:cNvSpPr txBox="1"/>
          <p:nvPr/>
        </p:nvSpPr>
        <p:spPr>
          <a:xfrm>
            <a:off x="1128977" y="3125341"/>
            <a:ext cx="1505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1"/>
                </a:solidFill>
                <a:latin typeface="+mj-lt"/>
              </a:rPr>
              <a:t>45%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6A8AA2B-81E5-4B95-A931-FCD71FA3B251}"/>
              </a:ext>
            </a:extLst>
          </p:cNvPr>
          <p:cNvCxnSpPr/>
          <p:nvPr/>
        </p:nvCxnSpPr>
        <p:spPr>
          <a:xfrm>
            <a:off x="6096000" y="1957101"/>
            <a:ext cx="0" cy="3947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eform 5">
            <a:extLst>
              <a:ext uri="{FF2B5EF4-FFF2-40B4-BE49-F238E27FC236}">
                <a16:creationId xmlns:a16="http://schemas.microsoft.com/office/drawing/2014/main" id="{0B4FBC3E-70F8-43AB-8640-DE5FC9B4150D}"/>
              </a:ext>
            </a:extLst>
          </p:cNvPr>
          <p:cNvSpPr>
            <a:spLocks/>
          </p:cNvSpPr>
          <p:nvPr/>
        </p:nvSpPr>
        <p:spPr bwMode="auto">
          <a:xfrm>
            <a:off x="6696327" y="1765686"/>
            <a:ext cx="2503351" cy="4138575"/>
          </a:xfrm>
          <a:custGeom>
            <a:avLst/>
            <a:gdLst>
              <a:gd name="T0" fmla="*/ 182 w 817"/>
              <a:gd name="T1" fmla="*/ 0 h 1352"/>
              <a:gd name="T2" fmla="*/ 133 w 817"/>
              <a:gd name="T3" fmla="*/ 4 h 1352"/>
              <a:gd name="T4" fmla="*/ 25 w 817"/>
              <a:gd name="T5" fmla="*/ 83 h 1352"/>
              <a:gd name="T6" fmla="*/ 2 w 817"/>
              <a:gd name="T7" fmla="*/ 175 h 1352"/>
              <a:gd name="T8" fmla="*/ 2 w 817"/>
              <a:gd name="T9" fmla="*/ 254 h 1352"/>
              <a:gd name="T10" fmla="*/ 66 w 817"/>
              <a:gd name="T11" fmla="*/ 496 h 1352"/>
              <a:gd name="T12" fmla="*/ 110 w 817"/>
              <a:gd name="T13" fmla="*/ 660 h 1352"/>
              <a:gd name="T14" fmla="*/ 96 w 817"/>
              <a:gd name="T15" fmla="*/ 742 h 1352"/>
              <a:gd name="T16" fmla="*/ 87 w 817"/>
              <a:gd name="T17" fmla="*/ 786 h 1352"/>
              <a:gd name="T18" fmla="*/ 103 w 817"/>
              <a:gd name="T19" fmla="*/ 1173 h 1352"/>
              <a:gd name="T20" fmla="*/ 201 w 817"/>
              <a:gd name="T21" fmla="*/ 1330 h 1352"/>
              <a:gd name="T22" fmla="*/ 260 w 817"/>
              <a:gd name="T23" fmla="*/ 1344 h 1352"/>
              <a:gd name="T24" fmla="*/ 286 w 817"/>
              <a:gd name="T25" fmla="*/ 1323 h 1352"/>
              <a:gd name="T26" fmla="*/ 298 w 817"/>
              <a:gd name="T27" fmla="*/ 1294 h 1352"/>
              <a:gd name="T28" fmla="*/ 302 w 817"/>
              <a:gd name="T29" fmla="*/ 1263 h 1352"/>
              <a:gd name="T30" fmla="*/ 298 w 817"/>
              <a:gd name="T31" fmla="*/ 1019 h 1352"/>
              <a:gd name="T32" fmla="*/ 349 w 817"/>
              <a:gd name="T33" fmla="*/ 813 h 1352"/>
              <a:gd name="T34" fmla="*/ 392 w 817"/>
              <a:gd name="T35" fmla="*/ 768 h 1352"/>
              <a:gd name="T36" fmla="*/ 425 w 817"/>
              <a:gd name="T37" fmla="*/ 768 h 1352"/>
              <a:gd name="T38" fmla="*/ 468 w 817"/>
              <a:gd name="T39" fmla="*/ 813 h 1352"/>
              <a:gd name="T40" fmla="*/ 519 w 817"/>
              <a:gd name="T41" fmla="*/ 1019 h 1352"/>
              <a:gd name="T42" fmla="*/ 515 w 817"/>
              <a:gd name="T43" fmla="*/ 1263 h 1352"/>
              <a:gd name="T44" fmla="*/ 519 w 817"/>
              <a:gd name="T45" fmla="*/ 1294 h 1352"/>
              <a:gd name="T46" fmla="*/ 530 w 817"/>
              <a:gd name="T47" fmla="*/ 1323 h 1352"/>
              <a:gd name="T48" fmla="*/ 556 w 817"/>
              <a:gd name="T49" fmla="*/ 1344 h 1352"/>
              <a:gd name="T50" fmla="*/ 615 w 817"/>
              <a:gd name="T51" fmla="*/ 1330 h 1352"/>
              <a:gd name="T52" fmla="*/ 714 w 817"/>
              <a:gd name="T53" fmla="*/ 1173 h 1352"/>
              <a:gd name="T54" fmla="*/ 730 w 817"/>
              <a:gd name="T55" fmla="*/ 786 h 1352"/>
              <a:gd name="T56" fmla="*/ 720 w 817"/>
              <a:gd name="T57" fmla="*/ 742 h 1352"/>
              <a:gd name="T58" fmla="*/ 706 w 817"/>
              <a:gd name="T59" fmla="*/ 660 h 1352"/>
              <a:gd name="T60" fmla="*/ 750 w 817"/>
              <a:gd name="T61" fmla="*/ 496 h 1352"/>
              <a:gd name="T62" fmla="*/ 814 w 817"/>
              <a:gd name="T63" fmla="*/ 254 h 1352"/>
              <a:gd name="T64" fmla="*/ 815 w 817"/>
              <a:gd name="T65" fmla="*/ 175 h 1352"/>
              <a:gd name="T66" fmla="*/ 792 w 817"/>
              <a:gd name="T67" fmla="*/ 83 h 1352"/>
              <a:gd name="T68" fmla="*/ 684 w 817"/>
              <a:gd name="T69" fmla="*/ 4 h 1352"/>
              <a:gd name="T70" fmla="*/ 635 w 817"/>
              <a:gd name="T71" fmla="*/ 0 h 1352"/>
              <a:gd name="T72" fmla="*/ 497 w 817"/>
              <a:gd name="T73" fmla="*/ 24 h 1352"/>
              <a:gd name="T74" fmla="*/ 408 w 817"/>
              <a:gd name="T75" fmla="*/ 76 h 1352"/>
              <a:gd name="T76" fmla="*/ 320 w 817"/>
              <a:gd name="T77" fmla="*/ 24 h 1352"/>
              <a:gd name="T78" fmla="*/ 182 w 817"/>
              <a:gd name="T79" fmla="*/ 0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17" h="1352">
                <a:moveTo>
                  <a:pt x="182" y="0"/>
                </a:moveTo>
                <a:cubicBezTo>
                  <a:pt x="166" y="0"/>
                  <a:pt x="149" y="1"/>
                  <a:pt x="133" y="4"/>
                </a:cubicBezTo>
                <a:cubicBezTo>
                  <a:pt x="87" y="13"/>
                  <a:pt x="47" y="42"/>
                  <a:pt x="25" y="83"/>
                </a:cubicBezTo>
                <a:cubicBezTo>
                  <a:pt x="10" y="111"/>
                  <a:pt x="4" y="143"/>
                  <a:pt x="2" y="175"/>
                </a:cubicBezTo>
                <a:cubicBezTo>
                  <a:pt x="0" y="201"/>
                  <a:pt x="0" y="228"/>
                  <a:pt x="2" y="254"/>
                </a:cubicBezTo>
                <a:cubicBezTo>
                  <a:pt x="9" y="337"/>
                  <a:pt x="35" y="418"/>
                  <a:pt x="66" y="496"/>
                </a:cubicBezTo>
                <a:cubicBezTo>
                  <a:pt x="88" y="549"/>
                  <a:pt x="112" y="602"/>
                  <a:pt x="110" y="660"/>
                </a:cubicBezTo>
                <a:cubicBezTo>
                  <a:pt x="110" y="688"/>
                  <a:pt x="103" y="715"/>
                  <a:pt x="96" y="742"/>
                </a:cubicBezTo>
                <a:cubicBezTo>
                  <a:pt x="93" y="755"/>
                  <a:pt x="89" y="773"/>
                  <a:pt x="87" y="786"/>
                </a:cubicBezTo>
                <a:cubicBezTo>
                  <a:pt x="63" y="912"/>
                  <a:pt x="66" y="1051"/>
                  <a:pt x="103" y="1173"/>
                </a:cubicBezTo>
                <a:cubicBezTo>
                  <a:pt x="121" y="1234"/>
                  <a:pt x="149" y="1294"/>
                  <a:pt x="201" y="1330"/>
                </a:cubicBezTo>
                <a:cubicBezTo>
                  <a:pt x="219" y="1342"/>
                  <a:pt x="240" y="1352"/>
                  <a:pt x="260" y="1344"/>
                </a:cubicBezTo>
                <a:cubicBezTo>
                  <a:pt x="281" y="1337"/>
                  <a:pt x="284" y="1327"/>
                  <a:pt x="286" y="1323"/>
                </a:cubicBezTo>
                <a:cubicBezTo>
                  <a:pt x="293" y="1311"/>
                  <a:pt x="295" y="1304"/>
                  <a:pt x="298" y="1294"/>
                </a:cubicBezTo>
                <a:cubicBezTo>
                  <a:pt x="300" y="1284"/>
                  <a:pt x="301" y="1273"/>
                  <a:pt x="302" y="1263"/>
                </a:cubicBezTo>
                <a:cubicBezTo>
                  <a:pt x="306" y="1181"/>
                  <a:pt x="296" y="1100"/>
                  <a:pt x="298" y="1019"/>
                </a:cubicBezTo>
                <a:cubicBezTo>
                  <a:pt x="299" y="947"/>
                  <a:pt x="311" y="874"/>
                  <a:pt x="349" y="813"/>
                </a:cubicBezTo>
                <a:cubicBezTo>
                  <a:pt x="360" y="794"/>
                  <a:pt x="372" y="777"/>
                  <a:pt x="392" y="768"/>
                </a:cubicBezTo>
                <a:cubicBezTo>
                  <a:pt x="402" y="763"/>
                  <a:pt x="414" y="763"/>
                  <a:pt x="425" y="768"/>
                </a:cubicBezTo>
                <a:cubicBezTo>
                  <a:pt x="444" y="777"/>
                  <a:pt x="457" y="794"/>
                  <a:pt x="468" y="813"/>
                </a:cubicBezTo>
                <a:cubicBezTo>
                  <a:pt x="505" y="874"/>
                  <a:pt x="517" y="947"/>
                  <a:pt x="519" y="1019"/>
                </a:cubicBezTo>
                <a:cubicBezTo>
                  <a:pt x="521" y="1100"/>
                  <a:pt x="510" y="1181"/>
                  <a:pt x="515" y="1263"/>
                </a:cubicBezTo>
                <a:cubicBezTo>
                  <a:pt x="515" y="1273"/>
                  <a:pt x="516" y="1284"/>
                  <a:pt x="519" y="1294"/>
                </a:cubicBezTo>
                <a:cubicBezTo>
                  <a:pt x="521" y="1304"/>
                  <a:pt x="523" y="1311"/>
                  <a:pt x="530" y="1323"/>
                </a:cubicBezTo>
                <a:cubicBezTo>
                  <a:pt x="532" y="1327"/>
                  <a:pt x="536" y="1337"/>
                  <a:pt x="556" y="1344"/>
                </a:cubicBezTo>
                <a:cubicBezTo>
                  <a:pt x="576" y="1352"/>
                  <a:pt x="597" y="1342"/>
                  <a:pt x="615" y="1330"/>
                </a:cubicBezTo>
                <a:cubicBezTo>
                  <a:pt x="667" y="1294"/>
                  <a:pt x="695" y="1234"/>
                  <a:pt x="714" y="1173"/>
                </a:cubicBezTo>
                <a:cubicBezTo>
                  <a:pt x="751" y="1051"/>
                  <a:pt x="754" y="912"/>
                  <a:pt x="730" y="786"/>
                </a:cubicBezTo>
                <a:cubicBezTo>
                  <a:pt x="727" y="773"/>
                  <a:pt x="723" y="755"/>
                  <a:pt x="720" y="742"/>
                </a:cubicBezTo>
                <a:cubicBezTo>
                  <a:pt x="714" y="715"/>
                  <a:pt x="707" y="688"/>
                  <a:pt x="706" y="660"/>
                </a:cubicBezTo>
                <a:cubicBezTo>
                  <a:pt x="704" y="602"/>
                  <a:pt x="729" y="549"/>
                  <a:pt x="750" y="496"/>
                </a:cubicBezTo>
                <a:cubicBezTo>
                  <a:pt x="782" y="418"/>
                  <a:pt x="808" y="337"/>
                  <a:pt x="814" y="254"/>
                </a:cubicBezTo>
                <a:cubicBezTo>
                  <a:pt x="816" y="228"/>
                  <a:pt x="817" y="201"/>
                  <a:pt x="815" y="175"/>
                </a:cubicBezTo>
                <a:cubicBezTo>
                  <a:pt x="812" y="143"/>
                  <a:pt x="807" y="111"/>
                  <a:pt x="792" y="83"/>
                </a:cubicBezTo>
                <a:cubicBezTo>
                  <a:pt x="769" y="42"/>
                  <a:pt x="729" y="13"/>
                  <a:pt x="684" y="4"/>
                </a:cubicBezTo>
                <a:cubicBezTo>
                  <a:pt x="667" y="1"/>
                  <a:pt x="651" y="0"/>
                  <a:pt x="635" y="0"/>
                </a:cubicBezTo>
                <a:cubicBezTo>
                  <a:pt x="589" y="0"/>
                  <a:pt x="541" y="7"/>
                  <a:pt x="497" y="24"/>
                </a:cubicBezTo>
                <a:cubicBezTo>
                  <a:pt x="465" y="37"/>
                  <a:pt x="435" y="54"/>
                  <a:pt x="408" y="76"/>
                </a:cubicBezTo>
                <a:cubicBezTo>
                  <a:pt x="382" y="54"/>
                  <a:pt x="352" y="37"/>
                  <a:pt x="320" y="24"/>
                </a:cubicBezTo>
                <a:cubicBezTo>
                  <a:pt x="275" y="7"/>
                  <a:pt x="228" y="0"/>
                  <a:pt x="182" y="0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B631340-C29A-495C-B9C4-E768002C600D}"/>
              </a:ext>
            </a:extLst>
          </p:cNvPr>
          <p:cNvSpPr/>
          <p:nvPr/>
        </p:nvSpPr>
        <p:spPr>
          <a:xfrm>
            <a:off x="6576060" y="3125341"/>
            <a:ext cx="2773680" cy="27893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 useBgFill="1">
        <p:nvSpPr>
          <p:cNvPr id="85" name="Freeform 6">
            <a:extLst>
              <a:ext uri="{FF2B5EF4-FFF2-40B4-BE49-F238E27FC236}">
                <a16:creationId xmlns:a16="http://schemas.microsoft.com/office/drawing/2014/main" id="{10911E9B-D109-4F93-842E-68AF44DDDB7B}"/>
              </a:ext>
            </a:extLst>
          </p:cNvPr>
          <p:cNvSpPr>
            <a:spLocks noEditPoints="1"/>
          </p:cNvSpPr>
          <p:nvPr/>
        </p:nvSpPr>
        <p:spPr bwMode="auto">
          <a:xfrm>
            <a:off x="6398843" y="1539299"/>
            <a:ext cx="3075867" cy="4456639"/>
          </a:xfrm>
          <a:custGeom>
            <a:avLst/>
            <a:gdLst>
              <a:gd name="T0" fmla="*/ 0 w 1004"/>
              <a:gd name="T1" fmla="*/ 0 h 1456"/>
              <a:gd name="T2" fmla="*/ 0 w 1004"/>
              <a:gd name="T3" fmla="*/ 1456 h 1456"/>
              <a:gd name="T4" fmla="*/ 1004 w 1004"/>
              <a:gd name="T5" fmla="*/ 1456 h 1456"/>
              <a:gd name="T6" fmla="*/ 1004 w 1004"/>
              <a:gd name="T7" fmla="*/ 0 h 1456"/>
              <a:gd name="T8" fmla="*/ 0 w 1004"/>
              <a:gd name="T9" fmla="*/ 0 h 1456"/>
              <a:gd name="T10" fmla="*/ 911 w 1004"/>
              <a:gd name="T11" fmla="*/ 328 h 1456"/>
              <a:gd name="T12" fmla="*/ 847 w 1004"/>
              <a:gd name="T13" fmla="*/ 570 h 1456"/>
              <a:gd name="T14" fmla="*/ 803 w 1004"/>
              <a:gd name="T15" fmla="*/ 734 h 1456"/>
              <a:gd name="T16" fmla="*/ 817 w 1004"/>
              <a:gd name="T17" fmla="*/ 816 h 1456"/>
              <a:gd name="T18" fmla="*/ 827 w 1004"/>
              <a:gd name="T19" fmla="*/ 860 h 1456"/>
              <a:gd name="T20" fmla="*/ 811 w 1004"/>
              <a:gd name="T21" fmla="*/ 1247 h 1456"/>
              <a:gd name="T22" fmla="*/ 712 w 1004"/>
              <a:gd name="T23" fmla="*/ 1404 h 1456"/>
              <a:gd name="T24" fmla="*/ 653 w 1004"/>
              <a:gd name="T25" fmla="*/ 1418 h 1456"/>
              <a:gd name="T26" fmla="*/ 627 w 1004"/>
              <a:gd name="T27" fmla="*/ 1397 h 1456"/>
              <a:gd name="T28" fmla="*/ 616 w 1004"/>
              <a:gd name="T29" fmla="*/ 1368 h 1456"/>
              <a:gd name="T30" fmla="*/ 612 w 1004"/>
              <a:gd name="T31" fmla="*/ 1337 h 1456"/>
              <a:gd name="T32" fmla="*/ 616 w 1004"/>
              <a:gd name="T33" fmla="*/ 1093 h 1456"/>
              <a:gd name="T34" fmla="*/ 565 w 1004"/>
              <a:gd name="T35" fmla="*/ 887 h 1456"/>
              <a:gd name="T36" fmla="*/ 522 w 1004"/>
              <a:gd name="T37" fmla="*/ 842 h 1456"/>
              <a:gd name="T38" fmla="*/ 489 w 1004"/>
              <a:gd name="T39" fmla="*/ 842 h 1456"/>
              <a:gd name="T40" fmla="*/ 446 w 1004"/>
              <a:gd name="T41" fmla="*/ 887 h 1456"/>
              <a:gd name="T42" fmla="*/ 395 w 1004"/>
              <a:gd name="T43" fmla="*/ 1093 h 1456"/>
              <a:gd name="T44" fmla="*/ 399 w 1004"/>
              <a:gd name="T45" fmla="*/ 1337 h 1456"/>
              <a:gd name="T46" fmla="*/ 395 w 1004"/>
              <a:gd name="T47" fmla="*/ 1368 h 1456"/>
              <a:gd name="T48" fmla="*/ 383 w 1004"/>
              <a:gd name="T49" fmla="*/ 1397 h 1456"/>
              <a:gd name="T50" fmla="*/ 357 w 1004"/>
              <a:gd name="T51" fmla="*/ 1418 h 1456"/>
              <a:gd name="T52" fmla="*/ 298 w 1004"/>
              <a:gd name="T53" fmla="*/ 1404 h 1456"/>
              <a:gd name="T54" fmla="*/ 200 w 1004"/>
              <a:gd name="T55" fmla="*/ 1247 h 1456"/>
              <a:gd name="T56" fmla="*/ 184 w 1004"/>
              <a:gd name="T57" fmla="*/ 860 h 1456"/>
              <a:gd name="T58" fmla="*/ 193 w 1004"/>
              <a:gd name="T59" fmla="*/ 816 h 1456"/>
              <a:gd name="T60" fmla="*/ 207 w 1004"/>
              <a:gd name="T61" fmla="*/ 734 h 1456"/>
              <a:gd name="T62" fmla="*/ 163 w 1004"/>
              <a:gd name="T63" fmla="*/ 570 h 1456"/>
              <a:gd name="T64" fmla="*/ 99 w 1004"/>
              <a:gd name="T65" fmla="*/ 328 h 1456"/>
              <a:gd name="T66" fmla="*/ 99 w 1004"/>
              <a:gd name="T67" fmla="*/ 249 h 1456"/>
              <a:gd name="T68" fmla="*/ 122 w 1004"/>
              <a:gd name="T69" fmla="*/ 157 h 1456"/>
              <a:gd name="T70" fmla="*/ 230 w 1004"/>
              <a:gd name="T71" fmla="*/ 78 h 1456"/>
              <a:gd name="T72" fmla="*/ 279 w 1004"/>
              <a:gd name="T73" fmla="*/ 74 h 1456"/>
              <a:gd name="T74" fmla="*/ 417 w 1004"/>
              <a:gd name="T75" fmla="*/ 98 h 1456"/>
              <a:gd name="T76" fmla="*/ 505 w 1004"/>
              <a:gd name="T77" fmla="*/ 150 h 1456"/>
              <a:gd name="T78" fmla="*/ 594 w 1004"/>
              <a:gd name="T79" fmla="*/ 98 h 1456"/>
              <a:gd name="T80" fmla="*/ 732 w 1004"/>
              <a:gd name="T81" fmla="*/ 74 h 1456"/>
              <a:gd name="T82" fmla="*/ 781 w 1004"/>
              <a:gd name="T83" fmla="*/ 78 h 1456"/>
              <a:gd name="T84" fmla="*/ 889 w 1004"/>
              <a:gd name="T85" fmla="*/ 157 h 1456"/>
              <a:gd name="T86" fmla="*/ 912 w 1004"/>
              <a:gd name="T87" fmla="*/ 249 h 1456"/>
              <a:gd name="T88" fmla="*/ 911 w 1004"/>
              <a:gd name="T89" fmla="*/ 328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04" h="1456">
                <a:moveTo>
                  <a:pt x="0" y="0"/>
                </a:moveTo>
                <a:cubicBezTo>
                  <a:pt x="0" y="1456"/>
                  <a:pt x="0" y="1456"/>
                  <a:pt x="0" y="1456"/>
                </a:cubicBezTo>
                <a:cubicBezTo>
                  <a:pt x="1004" y="1456"/>
                  <a:pt x="1004" y="1456"/>
                  <a:pt x="1004" y="1456"/>
                </a:cubicBezTo>
                <a:cubicBezTo>
                  <a:pt x="1004" y="0"/>
                  <a:pt x="1004" y="0"/>
                  <a:pt x="1004" y="0"/>
                </a:cubicBezTo>
                <a:lnTo>
                  <a:pt x="0" y="0"/>
                </a:lnTo>
                <a:close/>
                <a:moveTo>
                  <a:pt x="911" y="328"/>
                </a:moveTo>
                <a:cubicBezTo>
                  <a:pt x="905" y="411"/>
                  <a:pt x="879" y="492"/>
                  <a:pt x="847" y="570"/>
                </a:cubicBezTo>
                <a:cubicBezTo>
                  <a:pt x="826" y="623"/>
                  <a:pt x="801" y="676"/>
                  <a:pt x="803" y="734"/>
                </a:cubicBezTo>
                <a:cubicBezTo>
                  <a:pt x="804" y="762"/>
                  <a:pt x="811" y="789"/>
                  <a:pt x="817" y="816"/>
                </a:cubicBezTo>
                <a:cubicBezTo>
                  <a:pt x="820" y="829"/>
                  <a:pt x="824" y="847"/>
                  <a:pt x="827" y="860"/>
                </a:cubicBezTo>
                <a:cubicBezTo>
                  <a:pt x="851" y="986"/>
                  <a:pt x="848" y="1125"/>
                  <a:pt x="811" y="1247"/>
                </a:cubicBezTo>
                <a:cubicBezTo>
                  <a:pt x="792" y="1308"/>
                  <a:pt x="764" y="1368"/>
                  <a:pt x="712" y="1404"/>
                </a:cubicBezTo>
                <a:cubicBezTo>
                  <a:pt x="694" y="1416"/>
                  <a:pt x="673" y="1426"/>
                  <a:pt x="653" y="1418"/>
                </a:cubicBezTo>
                <a:cubicBezTo>
                  <a:pt x="633" y="1411"/>
                  <a:pt x="629" y="1401"/>
                  <a:pt x="627" y="1397"/>
                </a:cubicBezTo>
                <a:cubicBezTo>
                  <a:pt x="620" y="1385"/>
                  <a:pt x="618" y="1378"/>
                  <a:pt x="616" y="1368"/>
                </a:cubicBezTo>
                <a:cubicBezTo>
                  <a:pt x="613" y="1358"/>
                  <a:pt x="612" y="1347"/>
                  <a:pt x="612" y="1337"/>
                </a:cubicBezTo>
                <a:cubicBezTo>
                  <a:pt x="607" y="1255"/>
                  <a:pt x="618" y="1174"/>
                  <a:pt x="616" y="1093"/>
                </a:cubicBezTo>
                <a:cubicBezTo>
                  <a:pt x="614" y="1021"/>
                  <a:pt x="602" y="948"/>
                  <a:pt x="565" y="887"/>
                </a:cubicBezTo>
                <a:cubicBezTo>
                  <a:pt x="554" y="868"/>
                  <a:pt x="541" y="851"/>
                  <a:pt x="522" y="842"/>
                </a:cubicBezTo>
                <a:cubicBezTo>
                  <a:pt x="511" y="837"/>
                  <a:pt x="499" y="837"/>
                  <a:pt x="489" y="842"/>
                </a:cubicBezTo>
                <a:cubicBezTo>
                  <a:pt x="469" y="851"/>
                  <a:pt x="457" y="868"/>
                  <a:pt x="446" y="887"/>
                </a:cubicBezTo>
                <a:cubicBezTo>
                  <a:pt x="408" y="948"/>
                  <a:pt x="396" y="1021"/>
                  <a:pt x="395" y="1093"/>
                </a:cubicBezTo>
                <a:cubicBezTo>
                  <a:pt x="393" y="1174"/>
                  <a:pt x="403" y="1255"/>
                  <a:pt x="399" y="1337"/>
                </a:cubicBezTo>
                <a:cubicBezTo>
                  <a:pt x="398" y="1347"/>
                  <a:pt x="397" y="1358"/>
                  <a:pt x="395" y="1368"/>
                </a:cubicBezTo>
                <a:cubicBezTo>
                  <a:pt x="392" y="1378"/>
                  <a:pt x="390" y="1385"/>
                  <a:pt x="383" y="1397"/>
                </a:cubicBezTo>
                <a:cubicBezTo>
                  <a:pt x="381" y="1401"/>
                  <a:pt x="378" y="1411"/>
                  <a:pt x="357" y="1418"/>
                </a:cubicBezTo>
                <a:cubicBezTo>
                  <a:pt x="337" y="1426"/>
                  <a:pt x="316" y="1416"/>
                  <a:pt x="298" y="1404"/>
                </a:cubicBezTo>
                <a:cubicBezTo>
                  <a:pt x="246" y="1368"/>
                  <a:pt x="218" y="1308"/>
                  <a:pt x="200" y="1247"/>
                </a:cubicBezTo>
                <a:cubicBezTo>
                  <a:pt x="163" y="1125"/>
                  <a:pt x="160" y="986"/>
                  <a:pt x="184" y="860"/>
                </a:cubicBezTo>
                <a:cubicBezTo>
                  <a:pt x="186" y="847"/>
                  <a:pt x="190" y="829"/>
                  <a:pt x="193" y="816"/>
                </a:cubicBezTo>
                <a:cubicBezTo>
                  <a:pt x="200" y="789"/>
                  <a:pt x="207" y="762"/>
                  <a:pt x="207" y="734"/>
                </a:cubicBezTo>
                <a:cubicBezTo>
                  <a:pt x="209" y="676"/>
                  <a:pt x="185" y="623"/>
                  <a:pt x="163" y="570"/>
                </a:cubicBezTo>
                <a:cubicBezTo>
                  <a:pt x="132" y="492"/>
                  <a:pt x="106" y="411"/>
                  <a:pt x="99" y="328"/>
                </a:cubicBezTo>
                <a:cubicBezTo>
                  <a:pt x="97" y="302"/>
                  <a:pt x="97" y="275"/>
                  <a:pt x="99" y="249"/>
                </a:cubicBezTo>
                <a:cubicBezTo>
                  <a:pt x="101" y="217"/>
                  <a:pt x="107" y="185"/>
                  <a:pt x="122" y="157"/>
                </a:cubicBezTo>
                <a:cubicBezTo>
                  <a:pt x="144" y="116"/>
                  <a:pt x="184" y="87"/>
                  <a:pt x="230" y="78"/>
                </a:cubicBezTo>
                <a:cubicBezTo>
                  <a:pt x="246" y="75"/>
                  <a:pt x="263" y="74"/>
                  <a:pt x="279" y="74"/>
                </a:cubicBezTo>
                <a:cubicBezTo>
                  <a:pt x="325" y="74"/>
                  <a:pt x="372" y="81"/>
                  <a:pt x="417" y="98"/>
                </a:cubicBezTo>
                <a:cubicBezTo>
                  <a:pt x="449" y="111"/>
                  <a:pt x="479" y="128"/>
                  <a:pt x="505" y="150"/>
                </a:cubicBezTo>
                <a:cubicBezTo>
                  <a:pt x="532" y="128"/>
                  <a:pt x="562" y="111"/>
                  <a:pt x="594" y="98"/>
                </a:cubicBezTo>
                <a:cubicBezTo>
                  <a:pt x="638" y="81"/>
                  <a:pt x="686" y="74"/>
                  <a:pt x="732" y="74"/>
                </a:cubicBezTo>
                <a:cubicBezTo>
                  <a:pt x="748" y="74"/>
                  <a:pt x="764" y="75"/>
                  <a:pt x="781" y="78"/>
                </a:cubicBezTo>
                <a:cubicBezTo>
                  <a:pt x="826" y="87"/>
                  <a:pt x="866" y="116"/>
                  <a:pt x="889" y="157"/>
                </a:cubicBezTo>
                <a:cubicBezTo>
                  <a:pt x="904" y="185"/>
                  <a:pt x="909" y="217"/>
                  <a:pt x="912" y="249"/>
                </a:cubicBezTo>
                <a:cubicBezTo>
                  <a:pt x="914" y="275"/>
                  <a:pt x="913" y="302"/>
                  <a:pt x="911" y="328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6A5D5C4-DCAE-4AAC-B179-21DD3949C14F}"/>
              </a:ext>
            </a:extLst>
          </p:cNvPr>
          <p:cNvSpPr txBox="1"/>
          <p:nvPr/>
        </p:nvSpPr>
        <p:spPr>
          <a:xfrm>
            <a:off x="7194497" y="2416914"/>
            <a:ext cx="1505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accent2"/>
                </a:solidFill>
                <a:latin typeface="+mj-lt"/>
              </a:rPr>
              <a:t>70%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99FDF64-697B-48FB-BE03-E9BFE21A9734}"/>
              </a:ext>
            </a:extLst>
          </p:cNvPr>
          <p:cNvSpPr txBox="1"/>
          <p:nvPr/>
        </p:nvSpPr>
        <p:spPr>
          <a:xfrm>
            <a:off x="3409190" y="2165238"/>
            <a:ext cx="2411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For every 6 emails received, we get 3 Phone calls. Suitable for all categories business and personal presentation</a:t>
            </a:r>
            <a:r>
              <a:rPr lang="id-ID" sz="1200" b="1" dirty="0"/>
              <a:t>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24CC653-1ED2-4F6E-95B6-095819E8F09F}"/>
              </a:ext>
            </a:extLst>
          </p:cNvPr>
          <p:cNvSpPr txBox="1"/>
          <p:nvPr/>
        </p:nvSpPr>
        <p:spPr>
          <a:xfrm>
            <a:off x="3409190" y="186508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5392B92-C3A3-4302-B559-68E0892ED104}"/>
              </a:ext>
            </a:extLst>
          </p:cNvPr>
          <p:cNvSpPr txBox="1"/>
          <p:nvPr/>
        </p:nvSpPr>
        <p:spPr>
          <a:xfrm>
            <a:off x="9319945" y="2165238"/>
            <a:ext cx="2411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For every 6 emails received, we get 3 Phone calls. Suitable for all categories business and personal presentation</a:t>
            </a:r>
            <a:r>
              <a:rPr lang="id-ID" sz="1200" b="1" dirty="0"/>
              <a:t>.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71CBF34-358C-48EF-9B3B-D17FE285A30C}"/>
              </a:ext>
            </a:extLst>
          </p:cNvPr>
          <p:cNvSpPr txBox="1"/>
          <p:nvPr/>
        </p:nvSpPr>
        <p:spPr>
          <a:xfrm>
            <a:off x="9319945" y="186508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FDAF4A6-6A4C-41E4-B464-E905D0083CEB}"/>
              </a:ext>
            </a:extLst>
          </p:cNvPr>
          <p:cNvGrpSpPr/>
          <p:nvPr/>
        </p:nvGrpSpPr>
        <p:grpSpPr>
          <a:xfrm>
            <a:off x="3494304" y="3427860"/>
            <a:ext cx="2158610" cy="506415"/>
            <a:chOff x="3494304" y="3427860"/>
            <a:chExt cx="2158610" cy="50641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6D79EE9-E92E-42B2-B21A-E4871C404D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4304" y="3427862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5">
              <a:extLst>
                <a:ext uri="{FF2B5EF4-FFF2-40B4-BE49-F238E27FC236}">
                  <a16:creationId xmlns:a16="http://schemas.microsoft.com/office/drawing/2014/main" id="{AEA3D13F-5926-4D6E-B833-735FA689CA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2046" y="3427861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5">
              <a:extLst>
                <a:ext uri="{FF2B5EF4-FFF2-40B4-BE49-F238E27FC236}">
                  <a16:creationId xmlns:a16="http://schemas.microsoft.com/office/drawing/2014/main" id="{1871601D-396C-4FA2-A59C-06B70BBC86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9788" y="3427861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5">
              <a:extLst>
                <a:ext uri="{FF2B5EF4-FFF2-40B4-BE49-F238E27FC236}">
                  <a16:creationId xmlns:a16="http://schemas.microsoft.com/office/drawing/2014/main" id="{B0553318-616E-48E7-B784-DC385CE788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7530" y="3427860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5">
              <a:extLst>
                <a:ext uri="{FF2B5EF4-FFF2-40B4-BE49-F238E27FC236}">
                  <a16:creationId xmlns:a16="http://schemas.microsoft.com/office/drawing/2014/main" id="{A39D336A-C915-4CA0-9EEB-64499DE26C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3753" y="3427860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29311-B103-4104-9833-4A69EA41A6F3}"/>
              </a:ext>
            </a:extLst>
          </p:cNvPr>
          <p:cNvGrpSpPr/>
          <p:nvPr/>
        </p:nvGrpSpPr>
        <p:grpSpPr>
          <a:xfrm>
            <a:off x="3494304" y="4021855"/>
            <a:ext cx="2158610" cy="506415"/>
            <a:chOff x="3494304" y="4021855"/>
            <a:chExt cx="2158610" cy="506415"/>
          </a:xfrm>
        </p:grpSpPr>
        <p:sp>
          <p:nvSpPr>
            <p:cNvPr id="107" name="Freeform 5">
              <a:extLst>
                <a:ext uri="{FF2B5EF4-FFF2-40B4-BE49-F238E27FC236}">
                  <a16:creationId xmlns:a16="http://schemas.microsoft.com/office/drawing/2014/main" id="{0B873613-52D4-4765-9CC0-6227BD40D4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4304" y="4021857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">
              <a:extLst>
                <a:ext uri="{FF2B5EF4-FFF2-40B4-BE49-F238E27FC236}">
                  <a16:creationId xmlns:a16="http://schemas.microsoft.com/office/drawing/2014/main" id="{CB0976D2-4A74-4271-A281-4A0783E25F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2046" y="4021856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">
              <a:extLst>
                <a:ext uri="{FF2B5EF4-FFF2-40B4-BE49-F238E27FC236}">
                  <a16:creationId xmlns:a16="http://schemas.microsoft.com/office/drawing/2014/main" id="{8B9A1DBD-5681-49EF-A93C-1463614C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9788" y="4021856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">
              <a:extLst>
                <a:ext uri="{FF2B5EF4-FFF2-40B4-BE49-F238E27FC236}">
                  <a16:creationId xmlns:a16="http://schemas.microsoft.com/office/drawing/2014/main" id="{9E9CC3FA-2CCB-46E6-BD39-7431C3C272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7530" y="4021855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">
              <a:extLst>
                <a:ext uri="{FF2B5EF4-FFF2-40B4-BE49-F238E27FC236}">
                  <a16:creationId xmlns:a16="http://schemas.microsoft.com/office/drawing/2014/main" id="{C725E0D2-7C48-4465-88E0-6228624A38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3753" y="4021855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BC0E186-1E5A-41EF-9D5D-5222F4BE874E}"/>
              </a:ext>
            </a:extLst>
          </p:cNvPr>
          <p:cNvGrpSpPr/>
          <p:nvPr/>
        </p:nvGrpSpPr>
        <p:grpSpPr>
          <a:xfrm>
            <a:off x="3494304" y="4642702"/>
            <a:ext cx="2158610" cy="506415"/>
            <a:chOff x="3494304" y="4642702"/>
            <a:chExt cx="2158610" cy="506415"/>
          </a:xfrm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CAE04408-A314-43B7-8BE3-D129E05F7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4304" y="4642704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5">
              <a:extLst>
                <a:ext uri="{FF2B5EF4-FFF2-40B4-BE49-F238E27FC236}">
                  <a16:creationId xmlns:a16="http://schemas.microsoft.com/office/drawing/2014/main" id="{A9C5CC71-C0BB-47C7-8D9D-80BA44BD5D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2046" y="4642703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70DB5F85-61B1-4CA5-8BFA-BA775E5999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9788" y="4642703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5">
              <a:extLst>
                <a:ext uri="{FF2B5EF4-FFF2-40B4-BE49-F238E27FC236}">
                  <a16:creationId xmlns:a16="http://schemas.microsoft.com/office/drawing/2014/main" id="{C54EA985-D509-4A02-BDD5-67FB9466FC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7530" y="4642702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5">
              <a:extLst>
                <a:ext uri="{FF2B5EF4-FFF2-40B4-BE49-F238E27FC236}">
                  <a16:creationId xmlns:a16="http://schemas.microsoft.com/office/drawing/2014/main" id="{AFB38C7D-4CE7-4FAA-A4A0-2E71001F2D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3753" y="4642702"/>
              <a:ext cx="369161" cy="506413"/>
            </a:xfrm>
            <a:custGeom>
              <a:avLst/>
              <a:gdLst>
                <a:gd name="T0" fmla="*/ 1109 w 2217"/>
                <a:gd name="T1" fmla="*/ 3040 h 3040"/>
                <a:gd name="T2" fmla="*/ 1267 w 2217"/>
                <a:gd name="T3" fmla="*/ 2882 h 3040"/>
                <a:gd name="T4" fmla="*/ 1267 w 2217"/>
                <a:gd name="T5" fmla="*/ 2205 h 3040"/>
                <a:gd name="T6" fmla="*/ 2217 w 2217"/>
                <a:gd name="T7" fmla="*/ 1108 h 3040"/>
                <a:gd name="T8" fmla="*/ 1108 w 2217"/>
                <a:gd name="T9" fmla="*/ 0 h 3040"/>
                <a:gd name="T10" fmla="*/ 0 w 2217"/>
                <a:gd name="T11" fmla="*/ 1108 h 3040"/>
                <a:gd name="T12" fmla="*/ 950 w 2217"/>
                <a:gd name="T13" fmla="*/ 2205 h 3040"/>
                <a:gd name="T14" fmla="*/ 950 w 2217"/>
                <a:gd name="T15" fmla="*/ 2882 h 3040"/>
                <a:gd name="T16" fmla="*/ 1109 w 2217"/>
                <a:gd name="T17" fmla="*/ 3040 h 3040"/>
                <a:gd name="T18" fmla="*/ 650 w 2217"/>
                <a:gd name="T19" fmla="*/ 1267 h 3040"/>
                <a:gd name="T20" fmla="*/ 1110 w 2217"/>
                <a:gd name="T21" fmla="*/ 792 h 3040"/>
                <a:gd name="T22" fmla="*/ 1456 w 2217"/>
                <a:gd name="T23" fmla="*/ 1116 h 3040"/>
                <a:gd name="T24" fmla="*/ 1381 w 2217"/>
                <a:gd name="T25" fmla="*/ 1330 h 3040"/>
                <a:gd name="T26" fmla="*/ 1203 w 2217"/>
                <a:gd name="T27" fmla="*/ 1229 h 3040"/>
                <a:gd name="T28" fmla="*/ 1090 w 2217"/>
                <a:gd name="T29" fmla="*/ 1027 h 3040"/>
                <a:gd name="T30" fmla="*/ 910 w 2217"/>
                <a:gd name="T31" fmla="*/ 1283 h 3040"/>
                <a:gd name="T32" fmla="*/ 1203 w 2217"/>
                <a:gd name="T33" fmla="*/ 1608 h 3040"/>
                <a:gd name="T34" fmla="*/ 1678 w 2217"/>
                <a:gd name="T35" fmla="*/ 1140 h 3040"/>
                <a:gd name="T36" fmla="*/ 1076 w 2217"/>
                <a:gd name="T37" fmla="*/ 540 h 3040"/>
                <a:gd name="T38" fmla="*/ 452 w 2217"/>
                <a:gd name="T39" fmla="*/ 1203 h 3040"/>
                <a:gd name="T40" fmla="*/ 484 w 2217"/>
                <a:gd name="T41" fmla="*/ 1504 h 3040"/>
                <a:gd name="T42" fmla="*/ 379 w 2217"/>
                <a:gd name="T43" fmla="*/ 1544 h 3040"/>
                <a:gd name="T44" fmla="*/ 288 w 2217"/>
                <a:gd name="T45" fmla="*/ 1140 h 3040"/>
                <a:gd name="T46" fmla="*/ 1076 w 2217"/>
                <a:gd name="T47" fmla="*/ 317 h 3040"/>
                <a:gd name="T48" fmla="*/ 1899 w 2217"/>
                <a:gd name="T49" fmla="*/ 1140 h 3040"/>
                <a:gd name="T50" fmla="*/ 1238 w 2217"/>
                <a:gd name="T51" fmla="*/ 1837 h 3040"/>
                <a:gd name="T52" fmla="*/ 650 w 2217"/>
                <a:gd name="T53" fmla="*/ 1267 h 3040"/>
                <a:gd name="T54" fmla="*/ 650 w 2217"/>
                <a:gd name="T55" fmla="*/ 1267 h 3040"/>
                <a:gd name="T56" fmla="*/ 650 w 2217"/>
                <a:gd name="T57" fmla="*/ 1267 h 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7" h="3040">
                  <a:moveTo>
                    <a:pt x="1109" y="3040"/>
                  </a:moveTo>
                  <a:cubicBezTo>
                    <a:pt x="1196" y="3040"/>
                    <a:pt x="1267" y="2969"/>
                    <a:pt x="1267" y="2882"/>
                  </a:cubicBezTo>
                  <a:cubicBezTo>
                    <a:pt x="1267" y="2205"/>
                    <a:pt x="1267" y="2205"/>
                    <a:pt x="1267" y="2205"/>
                  </a:cubicBezTo>
                  <a:cubicBezTo>
                    <a:pt x="1802" y="2129"/>
                    <a:pt x="2217" y="1667"/>
                    <a:pt x="2217" y="1108"/>
                  </a:cubicBezTo>
                  <a:cubicBezTo>
                    <a:pt x="2217" y="496"/>
                    <a:pt x="1720" y="0"/>
                    <a:pt x="1108" y="0"/>
                  </a:cubicBezTo>
                  <a:cubicBezTo>
                    <a:pt x="495" y="0"/>
                    <a:pt x="0" y="496"/>
                    <a:pt x="0" y="1108"/>
                  </a:cubicBezTo>
                  <a:cubicBezTo>
                    <a:pt x="0" y="1667"/>
                    <a:pt x="413" y="2129"/>
                    <a:pt x="950" y="2205"/>
                  </a:cubicBezTo>
                  <a:cubicBezTo>
                    <a:pt x="950" y="2882"/>
                    <a:pt x="950" y="2882"/>
                    <a:pt x="950" y="2882"/>
                  </a:cubicBezTo>
                  <a:cubicBezTo>
                    <a:pt x="950" y="2969"/>
                    <a:pt x="1021" y="3040"/>
                    <a:pt x="1109" y="3040"/>
                  </a:cubicBezTo>
                  <a:close/>
                  <a:moveTo>
                    <a:pt x="650" y="1267"/>
                  </a:moveTo>
                  <a:cubicBezTo>
                    <a:pt x="650" y="1029"/>
                    <a:pt x="813" y="792"/>
                    <a:pt x="1110" y="792"/>
                  </a:cubicBezTo>
                  <a:cubicBezTo>
                    <a:pt x="1345" y="792"/>
                    <a:pt x="1456" y="1011"/>
                    <a:pt x="1456" y="1116"/>
                  </a:cubicBezTo>
                  <a:cubicBezTo>
                    <a:pt x="1456" y="1160"/>
                    <a:pt x="1447" y="1272"/>
                    <a:pt x="1381" y="1330"/>
                  </a:cubicBezTo>
                  <a:cubicBezTo>
                    <a:pt x="1303" y="1397"/>
                    <a:pt x="1157" y="1320"/>
                    <a:pt x="1203" y="1229"/>
                  </a:cubicBezTo>
                  <a:cubicBezTo>
                    <a:pt x="1262" y="1130"/>
                    <a:pt x="1209" y="1027"/>
                    <a:pt x="1090" y="1027"/>
                  </a:cubicBezTo>
                  <a:cubicBezTo>
                    <a:pt x="967" y="1027"/>
                    <a:pt x="910" y="1136"/>
                    <a:pt x="910" y="1283"/>
                  </a:cubicBezTo>
                  <a:cubicBezTo>
                    <a:pt x="910" y="1425"/>
                    <a:pt x="1039" y="1594"/>
                    <a:pt x="1203" y="1608"/>
                  </a:cubicBezTo>
                  <a:cubicBezTo>
                    <a:pt x="1505" y="1633"/>
                    <a:pt x="1678" y="1390"/>
                    <a:pt x="1678" y="1140"/>
                  </a:cubicBezTo>
                  <a:cubicBezTo>
                    <a:pt x="1678" y="796"/>
                    <a:pt x="1401" y="540"/>
                    <a:pt x="1076" y="540"/>
                  </a:cubicBezTo>
                  <a:cubicBezTo>
                    <a:pt x="692" y="540"/>
                    <a:pt x="452" y="839"/>
                    <a:pt x="452" y="1203"/>
                  </a:cubicBezTo>
                  <a:cubicBezTo>
                    <a:pt x="452" y="1288"/>
                    <a:pt x="460" y="1381"/>
                    <a:pt x="484" y="1504"/>
                  </a:cubicBezTo>
                  <a:cubicBezTo>
                    <a:pt x="502" y="1595"/>
                    <a:pt x="404" y="1604"/>
                    <a:pt x="379" y="1544"/>
                  </a:cubicBezTo>
                  <a:cubicBezTo>
                    <a:pt x="336" y="1437"/>
                    <a:pt x="288" y="1267"/>
                    <a:pt x="288" y="1140"/>
                  </a:cubicBezTo>
                  <a:cubicBezTo>
                    <a:pt x="288" y="645"/>
                    <a:pt x="621" y="317"/>
                    <a:pt x="1076" y="317"/>
                  </a:cubicBezTo>
                  <a:cubicBezTo>
                    <a:pt x="1512" y="317"/>
                    <a:pt x="1899" y="677"/>
                    <a:pt x="1899" y="1140"/>
                  </a:cubicBezTo>
                  <a:cubicBezTo>
                    <a:pt x="1899" y="1441"/>
                    <a:pt x="1678" y="1837"/>
                    <a:pt x="1238" y="1837"/>
                  </a:cubicBezTo>
                  <a:cubicBezTo>
                    <a:pt x="894" y="1837"/>
                    <a:pt x="650" y="1615"/>
                    <a:pt x="650" y="1267"/>
                  </a:cubicBezTo>
                  <a:close/>
                  <a:moveTo>
                    <a:pt x="650" y="1267"/>
                  </a:moveTo>
                  <a:cubicBezTo>
                    <a:pt x="650" y="1267"/>
                    <a:pt x="650" y="1267"/>
                    <a:pt x="650" y="1267"/>
                  </a:cubicBezTo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879E9A4-B94D-49F8-88EF-7D5C7F250B8F}"/>
              </a:ext>
            </a:extLst>
          </p:cNvPr>
          <p:cNvGrpSpPr/>
          <p:nvPr/>
        </p:nvGrpSpPr>
        <p:grpSpPr>
          <a:xfrm>
            <a:off x="9461512" y="3421179"/>
            <a:ext cx="2315960" cy="419320"/>
            <a:chOff x="9461512" y="3421179"/>
            <a:chExt cx="2315960" cy="419320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4A24D68E-2BE0-4315-85A1-95459BAFBA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1512" y="3421179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">
              <a:extLst>
                <a:ext uri="{FF2B5EF4-FFF2-40B4-BE49-F238E27FC236}">
                  <a16:creationId xmlns:a16="http://schemas.microsoft.com/office/drawing/2014/main" id="{DABD23A1-6614-4C15-BC92-E94823FEF8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2760" y="3421179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6">
              <a:extLst>
                <a:ext uri="{FF2B5EF4-FFF2-40B4-BE49-F238E27FC236}">
                  <a16:creationId xmlns:a16="http://schemas.microsoft.com/office/drawing/2014/main" id="{D29481DC-D7E7-4B61-85BF-840C1FF745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4008" y="3421179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6">
              <a:extLst>
                <a:ext uri="{FF2B5EF4-FFF2-40B4-BE49-F238E27FC236}">
                  <a16:creationId xmlns:a16="http://schemas.microsoft.com/office/drawing/2014/main" id="{77BB8FE7-DDFA-4940-AD7A-95F618C9CA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75256" y="3421179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DFA7507C-C29C-4D51-B84C-4D295E8E1D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6504" y="3421179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9592714-6BC9-479A-9E34-6AC397412155}"/>
              </a:ext>
            </a:extLst>
          </p:cNvPr>
          <p:cNvGrpSpPr/>
          <p:nvPr/>
        </p:nvGrpSpPr>
        <p:grpSpPr>
          <a:xfrm>
            <a:off x="9461512" y="3947963"/>
            <a:ext cx="2315960" cy="419320"/>
            <a:chOff x="9461512" y="3947963"/>
            <a:chExt cx="2315960" cy="419320"/>
          </a:xfrm>
        </p:grpSpPr>
        <p:sp>
          <p:nvSpPr>
            <p:cNvPr id="123" name="Freeform 6">
              <a:extLst>
                <a:ext uri="{FF2B5EF4-FFF2-40B4-BE49-F238E27FC236}">
                  <a16:creationId xmlns:a16="http://schemas.microsoft.com/office/drawing/2014/main" id="{F27DDDC3-6074-4ED1-A282-0DDEBFBABA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1512" y="3947963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6">
              <a:extLst>
                <a:ext uri="{FF2B5EF4-FFF2-40B4-BE49-F238E27FC236}">
                  <a16:creationId xmlns:a16="http://schemas.microsoft.com/office/drawing/2014/main" id="{EC69F864-D62F-4140-9D4F-1A4211DE56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2760" y="3947963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6">
              <a:extLst>
                <a:ext uri="{FF2B5EF4-FFF2-40B4-BE49-F238E27FC236}">
                  <a16:creationId xmlns:a16="http://schemas.microsoft.com/office/drawing/2014/main" id="{07361B82-994C-4952-9455-DE510A897D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4008" y="3947963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98124F63-3379-4F76-8726-F68430EB4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75256" y="3947963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6">
              <a:extLst>
                <a:ext uri="{FF2B5EF4-FFF2-40B4-BE49-F238E27FC236}">
                  <a16:creationId xmlns:a16="http://schemas.microsoft.com/office/drawing/2014/main" id="{05FDA054-33C2-4376-8ADF-1BBB19D7AA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6504" y="3947963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9D49017-CE49-44ED-8A94-02A0D71E989E}"/>
              </a:ext>
            </a:extLst>
          </p:cNvPr>
          <p:cNvGrpSpPr/>
          <p:nvPr/>
        </p:nvGrpSpPr>
        <p:grpSpPr>
          <a:xfrm>
            <a:off x="9461512" y="4444745"/>
            <a:ext cx="2315960" cy="419320"/>
            <a:chOff x="9461512" y="4444745"/>
            <a:chExt cx="2315960" cy="419320"/>
          </a:xfrm>
        </p:grpSpPr>
        <p:sp>
          <p:nvSpPr>
            <p:cNvPr id="129" name="Freeform 6">
              <a:extLst>
                <a:ext uri="{FF2B5EF4-FFF2-40B4-BE49-F238E27FC236}">
                  <a16:creationId xmlns:a16="http://schemas.microsoft.com/office/drawing/2014/main" id="{8A696EC1-FF4F-44F5-91BB-0618180D68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1512" y="4444745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6">
              <a:extLst>
                <a:ext uri="{FF2B5EF4-FFF2-40B4-BE49-F238E27FC236}">
                  <a16:creationId xmlns:a16="http://schemas.microsoft.com/office/drawing/2014/main" id="{E8F6A832-C2D7-4A26-8303-C38530B3A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2760" y="4444745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6">
              <a:extLst>
                <a:ext uri="{FF2B5EF4-FFF2-40B4-BE49-F238E27FC236}">
                  <a16:creationId xmlns:a16="http://schemas.microsoft.com/office/drawing/2014/main" id="{F142B2E3-1D23-4769-86F1-2DC6D497FE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4008" y="4444745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6">
              <a:extLst>
                <a:ext uri="{FF2B5EF4-FFF2-40B4-BE49-F238E27FC236}">
                  <a16:creationId xmlns:a16="http://schemas.microsoft.com/office/drawing/2014/main" id="{E60AC8B8-12F8-46B9-9EFC-F2DD6CA8AE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75256" y="4444745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6">
              <a:extLst>
                <a:ext uri="{FF2B5EF4-FFF2-40B4-BE49-F238E27FC236}">
                  <a16:creationId xmlns:a16="http://schemas.microsoft.com/office/drawing/2014/main" id="{E3FB1386-42E4-45E4-B4FD-FF36362291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6504" y="4444745"/>
              <a:ext cx="430968" cy="419320"/>
            </a:xfrm>
            <a:custGeom>
              <a:avLst/>
              <a:gdLst>
                <a:gd name="T0" fmla="*/ 1790 w 2048"/>
                <a:gd name="T1" fmla="*/ 249 h 1780"/>
                <a:gd name="T2" fmla="*/ 1522 w 2048"/>
                <a:gd name="T3" fmla="*/ 0 h 1780"/>
                <a:gd name="T4" fmla="*/ 1258 w 2048"/>
                <a:gd name="T5" fmla="*/ 216 h 1780"/>
                <a:gd name="T6" fmla="*/ 0 w 2048"/>
                <a:gd name="T7" fmla="*/ 644 h 1780"/>
                <a:gd name="T8" fmla="*/ 0 w 2048"/>
                <a:gd name="T9" fmla="*/ 1780 h 1780"/>
                <a:gd name="T10" fmla="*/ 2048 w 2048"/>
                <a:gd name="T11" fmla="*/ 1780 h 1780"/>
                <a:gd name="T12" fmla="*/ 2048 w 2048"/>
                <a:gd name="T13" fmla="*/ 691 h 1780"/>
                <a:gd name="T14" fmla="*/ 1790 w 2048"/>
                <a:gd name="T15" fmla="*/ 249 h 1780"/>
                <a:gd name="T16" fmla="*/ 134 w 2048"/>
                <a:gd name="T17" fmla="*/ 1118 h 1780"/>
                <a:gd name="T18" fmla="*/ 245 w 2048"/>
                <a:gd name="T19" fmla="*/ 1096 h 1780"/>
                <a:gd name="T20" fmla="*/ 386 w 2048"/>
                <a:gd name="T21" fmla="*/ 1076 h 1780"/>
                <a:gd name="T22" fmla="*/ 527 w 2048"/>
                <a:gd name="T23" fmla="*/ 1096 h 1780"/>
                <a:gd name="T24" fmla="*/ 705 w 2048"/>
                <a:gd name="T25" fmla="*/ 1121 h 1780"/>
                <a:gd name="T26" fmla="*/ 883 w 2048"/>
                <a:gd name="T27" fmla="*/ 1096 h 1780"/>
                <a:gd name="T28" fmla="*/ 1024 w 2048"/>
                <a:gd name="T29" fmla="*/ 1076 h 1780"/>
                <a:gd name="T30" fmla="*/ 1165 w 2048"/>
                <a:gd name="T31" fmla="*/ 1096 h 1780"/>
                <a:gd name="T32" fmla="*/ 1343 w 2048"/>
                <a:gd name="T33" fmla="*/ 1121 h 1780"/>
                <a:gd name="T34" fmla="*/ 1521 w 2048"/>
                <a:gd name="T35" fmla="*/ 1096 h 1780"/>
                <a:gd name="T36" fmla="*/ 1662 w 2048"/>
                <a:gd name="T37" fmla="*/ 1076 h 1780"/>
                <a:gd name="T38" fmla="*/ 1803 w 2048"/>
                <a:gd name="T39" fmla="*/ 1096 h 1780"/>
                <a:gd name="T40" fmla="*/ 1914 w 2048"/>
                <a:gd name="T41" fmla="*/ 1118 h 1780"/>
                <a:gd name="T42" fmla="*/ 1914 w 2048"/>
                <a:gd name="T43" fmla="*/ 1325 h 1780"/>
                <a:gd name="T44" fmla="*/ 1840 w 2048"/>
                <a:gd name="T45" fmla="*/ 1308 h 1780"/>
                <a:gd name="T46" fmla="*/ 1662 w 2048"/>
                <a:gd name="T47" fmla="*/ 1283 h 1780"/>
                <a:gd name="T48" fmla="*/ 1484 w 2048"/>
                <a:gd name="T49" fmla="*/ 1308 h 1780"/>
                <a:gd name="T50" fmla="*/ 1343 w 2048"/>
                <a:gd name="T51" fmla="*/ 1329 h 1780"/>
                <a:gd name="T52" fmla="*/ 1202 w 2048"/>
                <a:gd name="T53" fmla="*/ 1308 h 1780"/>
                <a:gd name="T54" fmla="*/ 1024 w 2048"/>
                <a:gd name="T55" fmla="*/ 1283 h 1780"/>
                <a:gd name="T56" fmla="*/ 846 w 2048"/>
                <a:gd name="T57" fmla="*/ 1308 h 1780"/>
                <a:gd name="T58" fmla="*/ 705 w 2048"/>
                <a:gd name="T59" fmla="*/ 1329 h 1780"/>
                <a:gd name="T60" fmla="*/ 564 w 2048"/>
                <a:gd name="T61" fmla="*/ 1308 h 1780"/>
                <a:gd name="T62" fmla="*/ 386 w 2048"/>
                <a:gd name="T63" fmla="*/ 1283 h 1780"/>
                <a:gd name="T64" fmla="*/ 208 w 2048"/>
                <a:gd name="T65" fmla="*/ 1308 h 1780"/>
                <a:gd name="T66" fmla="*/ 134 w 2048"/>
                <a:gd name="T67" fmla="*/ 1325 h 1780"/>
                <a:gd name="T68" fmla="*/ 134 w 2048"/>
                <a:gd name="T69" fmla="*/ 1118 h 1780"/>
                <a:gd name="T70" fmla="*/ 1909 w 2048"/>
                <a:gd name="T71" fmla="*/ 625 h 1780"/>
                <a:gd name="T72" fmla="*/ 471 w 2048"/>
                <a:gd name="T73" fmla="*/ 625 h 1780"/>
                <a:gd name="T74" fmla="*/ 1267 w 2048"/>
                <a:gd name="T75" fmla="*/ 354 h 1780"/>
                <a:gd name="T76" fmla="*/ 1522 w 2048"/>
                <a:gd name="T77" fmla="*/ 537 h 1780"/>
                <a:gd name="T78" fmla="*/ 1762 w 2048"/>
                <a:gd name="T79" fmla="*/ 390 h 1780"/>
                <a:gd name="T80" fmla="*/ 1909 w 2048"/>
                <a:gd name="T81" fmla="*/ 625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1780">
                  <a:moveTo>
                    <a:pt x="1790" y="249"/>
                  </a:moveTo>
                  <a:cubicBezTo>
                    <a:pt x="1780" y="110"/>
                    <a:pt x="1664" y="0"/>
                    <a:pt x="1522" y="0"/>
                  </a:cubicBezTo>
                  <a:cubicBezTo>
                    <a:pt x="1392" y="0"/>
                    <a:pt x="1283" y="93"/>
                    <a:pt x="1258" y="216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1780"/>
                    <a:pt x="0" y="1780"/>
                    <a:pt x="0" y="1780"/>
                  </a:cubicBezTo>
                  <a:cubicBezTo>
                    <a:pt x="2048" y="1780"/>
                    <a:pt x="2048" y="1780"/>
                    <a:pt x="2048" y="1780"/>
                  </a:cubicBezTo>
                  <a:cubicBezTo>
                    <a:pt x="2048" y="691"/>
                    <a:pt x="2048" y="691"/>
                    <a:pt x="2048" y="691"/>
                  </a:cubicBezTo>
                  <a:cubicBezTo>
                    <a:pt x="2048" y="501"/>
                    <a:pt x="1959" y="349"/>
                    <a:pt x="1790" y="249"/>
                  </a:cubicBezTo>
                  <a:close/>
                  <a:moveTo>
                    <a:pt x="134" y="1118"/>
                  </a:moveTo>
                  <a:cubicBezTo>
                    <a:pt x="182" y="1114"/>
                    <a:pt x="215" y="1105"/>
                    <a:pt x="245" y="1096"/>
                  </a:cubicBezTo>
                  <a:cubicBezTo>
                    <a:pt x="283" y="1085"/>
                    <a:pt x="315" y="1076"/>
                    <a:pt x="386" y="1076"/>
                  </a:cubicBezTo>
                  <a:cubicBezTo>
                    <a:pt x="456" y="1076"/>
                    <a:pt x="489" y="1085"/>
                    <a:pt x="527" y="1096"/>
                  </a:cubicBezTo>
                  <a:cubicBezTo>
                    <a:pt x="569" y="1108"/>
                    <a:pt x="616" y="1121"/>
                    <a:pt x="705" y="1121"/>
                  </a:cubicBezTo>
                  <a:cubicBezTo>
                    <a:pt x="794" y="1121"/>
                    <a:pt x="841" y="1108"/>
                    <a:pt x="883" y="1096"/>
                  </a:cubicBezTo>
                  <a:cubicBezTo>
                    <a:pt x="921" y="1085"/>
                    <a:pt x="954" y="1076"/>
                    <a:pt x="1024" y="1076"/>
                  </a:cubicBezTo>
                  <a:cubicBezTo>
                    <a:pt x="1095" y="1076"/>
                    <a:pt x="1127" y="1085"/>
                    <a:pt x="1165" y="1096"/>
                  </a:cubicBezTo>
                  <a:cubicBezTo>
                    <a:pt x="1207" y="1108"/>
                    <a:pt x="1254" y="1121"/>
                    <a:pt x="1343" y="1121"/>
                  </a:cubicBezTo>
                  <a:cubicBezTo>
                    <a:pt x="1432" y="1121"/>
                    <a:pt x="1479" y="1108"/>
                    <a:pt x="1521" y="1096"/>
                  </a:cubicBezTo>
                  <a:cubicBezTo>
                    <a:pt x="1559" y="1085"/>
                    <a:pt x="1592" y="1076"/>
                    <a:pt x="1662" y="1076"/>
                  </a:cubicBezTo>
                  <a:cubicBezTo>
                    <a:pt x="1733" y="1076"/>
                    <a:pt x="1765" y="1085"/>
                    <a:pt x="1803" y="1096"/>
                  </a:cubicBezTo>
                  <a:cubicBezTo>
                    <a:pt x="1833" y="1105"/>
                    <a:pt x="1866" y="1114"/>
                    <a:pt x="1914" y="1118"/>
                  </a:cubicBezTo>
                  <a:cubicBezTo>
                    <a:pt x="1914" y="1325"/>
                    <a:pt x="1914" y="1325"/>
                    <a:pt x="1914" y="1325"/>
                  </a:cubicBezTo>
                  <a:cubicBezTo>
                    <a:pt x="1885" y="1321"/>
                    <a:pt x="1863" y="1315"/>
                    <a:pt x="1840" y="1308"/>
                  </a:cubicBezTo>
                  <a:cubicBezTo>
                    <a:pt x="1798" y="1297"/>
                    <a:pt x="1751" y="1283"/>
                    <a:pt x="1662" y="1283"/>
                  </a:cubicBezTo>
                  <a:cubicBezTo>
                    <a:pt x="1573" y="1283"/>
                    <a:pt x="1526" y="1297"/>
                    <a:pt x="1484" y="1308"/>
                  </a:cubicBezTo>
                  <a:cubicBezTo>
                    <a:pt x="1446" y="1319"/>
                    <a:pt x="1414" y="1329"/>
                    <a:pt x="1343" y="1329"/>
                  </a:cubicBezTo>
                  <a:cubicBezTo>
                    <a:pt x="1273" y="1329"/>
                    <a:pt x="1240" y="1319"/>
                    <a:pt x="1202" y="1308"/>
                  </a:cubicBezTo>
                  <a:cubicBezTo>
                    <a:pt x="1160" y="1297"/>
                    <a:pt x="1113" y="1283"/>
                    <a:pt x="1024" y="1283"/>
                  </a:cubicBezTo>
                  <a:cubicBezTo>
                    <a:pt x="935" y="1283"/>
                    <a:pt x="888" y="1297"/>
                    <a:pt x="846" y="1308"/>
                  </a:cubicBezTo>
                  <a:cubicBezTo>
                    <a:pt x="808" y="1319"/>
                    <a:pt x="775" y="1329"/>
                    <a:pt x="705" y="1329"/>
                  </a:cubicBezTo>
                  <a:cubicBezTo>
                    <a:pt x="634" y="1329"/>
                    <a:pt x="602" y="1319"/>
                    <a:pt x="564" y="1308"/>
                  </a:cubicBezTo>
                  <a:cubicBezTo>
                    <a:pt x="522" y="1297"/>
                    <a:pt x="475" y="1283"/>
                    <a:pt x="386" y="1283"/>
                  </a:cubicBezTo>
                  <a:cubicBezTo>
                    <a:pt x="297" y="1283"/>
                    <a:pt x="250" y="1297"/>
                    <a:pt x="208" y="1308"/>
                  </a:cubicBezTo>
                  <a:cubicBezTo>
                    <a:pt x="185" y="1315"/>
                    <a:pt x="163" y="1321"/>
                    <a:pt x="134" y="1325"/>
                  </a:cubicBezTo>
                  <a:cubicBezTo>
                    <a:pt x="134" y="1118"/>
                    <a:pt x="134" y="1118"/>
                    <a:pt x="134" y="1118"/>
                  </a:cubicBezTo>
                  <a:close/>
                  <a:moveTo>
                    <a:pt x="1909" y="625"/>
                  </a:moveTo>
                  <a:cubicBezTo>
                    <a:pt x="471" y="625"/>
                    <a:pt x="471" y="625"/>
                    <a:pt x="471" y="625"/>
                  </a:cubicBezTo>
                  <a:cubicBezTo>
                    <a:pt x="1267" y="354"/>
                    <a:pt x="1267" y="354"/>
                    <a:pt x="1267" y="354"/>
                  </a:cubicBezTo>
                  <a:cubicBezTo>
                    <a:pt x="1303" y="460"/>
                    <a:pt x="1404" y="537"/>
                    <a:pt x="1522" y="537"/>
                  </a:cubicBezTo>
                  <a:cubicBezTo>
                    <a:pt x="1627" y="537"/>
                    <a:pt x="1717" y="477"/>
                    <a:pt x="1762" y="390"/>
                  </a:cubicBezTo>
                  <a:cubicBezTo>
                    <a:pt x="1845" y="450"/>
                    <a:pt x="1894" y="529"/>
                    <a:pt x="1909" y="625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F6BB53C4-4D5F-49AC-9455-DD90F37E33CC}"/>
              </a:ext>
            </a:extLst>
          </p:cNvPr>
          <p:cNvSpPr txBox="1"/>
          <p:nvPr/>
        </p:nvSpPr>
        <p:spPr>
          <a:xfrm>
            <a:off x="3531808" y="5157772"/>
            <a:ext cx="19591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1"/>
                </a:solidFill>
              </a:rPr>
              <a:t>21,350</a:t>
            </a:r>
            <a:endParaRPr lang="id-ID" sz="4800" b="1" dirty="0">
              <a:solidFill>
                <a:schemeClr val="accent1"/>
              </a:solidFill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53CE4F57-7A5C-41AD-88C1-F7E6A1D9069F}"/>
              </a:ext>
            </a:extLst>
          </p:cNvPr>
          <p:cNvSpPr txBox="1"/>
          <p:nvPr/>
        </p:nvSpPr>
        <p:spPr>
          <a:xfrm>
            <a:off x="9283033" y="5157772"/>
            <a:ext cx="19591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</a:rPr>
              <a:t>39,300</a:t>
            </a:r>
            <a:endParaRPr lang="id-ID" sz="4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4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animBg="1"/>
          <p:bldP spid="69" grpId="0" animBg="1"/>
          <p:bldP spid="76" grpId="0"/>
          <p:bldP spid="77" grpId="0" animBg="1"/>
          <p:bldP spid="84" grpId="0" animBg="1"/>
          <p:bldP spid="92" grpId="0"/>
          <p:bldP spid="93" grpId="0"/>
          <p:bldP spid="94" grpId="0"/>
          <p:bldP spid="95" grpId="0"/>
          <p:bldP spid="96" grpId="0"/>
          <p:bldP spid="139" grpId="0"/>
          <p:bldP spid="1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animBg="1"/>
          <p:bldP spid="69" grpId="0" animBg="1"/>
          <p:bldP spid="76" grpId="0"/>
          <p:bldP spid="77" grpId="0" animBg="1"/>
          <p:bldP spid="84" grpId="0" animBg="1"/>
          <p:bldP spid="92" grpId="0"/>
          <p:bldP spid="93" grpId="0"/>
          <p:bldP spid="94" grpId="0"/>
          <p:bldP spid="95" grpId="0"/>
          <p:bldP spid="96" grpId="0"/>
          <p:bldP spid="139" grpId="0"/>
          <p:bldP spid="14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92384-C843-466D-B030-6A02DA75B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PILL INFOGRAPHIC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1CB5B06-4A04-4F4C-AEF1-B903FE3243C8}"/>
              </a:ext>
            </a:extLst>
          </p:cNvPr>
          <p:cNvGrpSpPr/>
          <p:nvPr/>
        </p:nvGrpSpPr>
        <p:grpSpPr>
          <a:xfrm>
            <a:off x="760944" y="1654394"/>
            <a:ext cx="5465764" cy="1144588"/>
            <a:chOff x="760944" y="1654394"/>
            <a:chExt cx="5465764" cy="114458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FFD14A7-AA4F-4B57-B879-FE09E12A8ED0}"/>
                </a:ext>
              </a:extLst>
            </p:cNvPr>
            <p:cNvGrpSpPr/>
            <p:nvPr/>
          </p:nvGrpSpPr>
          <p:grpSpPr>
            <a:xfrm>
              <a:off x="760944" y="1654394"/>
              <a:ext cx="442913" cy="1144588"/>
              <a:chOff x="760944" y="1654394"/>
              <a:chExt cx="442913" cy="1144588"/>
            </a:xfrm>
          </p:grpSpPr>
          <p:sp>
            <p:nvSpPr>
              <p:cNvPr id="1466" name="Freeform 93">
                <a:extLst>
                  <a:ext uri="{FF2B5EF4-FFF2-40B4-BE49-F238E27FC236}">
                    <a16:creationId xmlns:a16="http://schemas.microsoft.com/office/drawing/2014/main" id="{7E799516-21EB-4EC0-88CF-54175B1775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0944" y="1654394"/>
                <a:ext cx="442913" cy="563563"/>
              </a:xfrm>
              <a:custGeom>
                <a:avLst/>
                <a:gdLst>
                  <a:gd name="T0" fmla="*/ 45 w 88"/>
                  <a:gd name="T1" fmla="*/ 14 h 111"/>
                  <a:gd name="T2" fmla="*/ 45 w 88"/>
                  <a:gd name="T3" fmla="*/ 14 h 111"/>
                  <a:gd name="T4" fmla="*/ 0 w 88"/>
                  <a:gd name="T5" fmla="*/ 107 h 111"/>
                  <a:gd name="T6" fmla="*/ 9 w 88"/>
                  <a:gd name="T7" fmla="*/ 104 h 111"/>
                  <a:gd name="T8" fmla="*/ 77 w 88"/>
                  <a:gd name="T9" fmla="*/ 106 h 111"/>
                  <a:gd name="T10" fmla="*/ 86 w 88"/>
                  <a:gd name="T11" fmla="*/ 111 h 111"/>
                  <a:gd name="T12" fmla="*/ 88 w 88"/>
                  <a:gd name="T13" fmla="*/ 45 h 111"/>
                  <a:gd name="T14" fmla="*/ 82 w 88"/>
                  <a:gd name="T15" fmla="*/ 22 h 111"/>
                  <a:gd name="T16" fmla="*/ 45 w 88"/>
                  <a:gd name="T17" fmla="*/ 1 h 111"/>
                  <a:gd name="T18" fmla="*/ 1 w 88"/>
                  <a:gd name="T19" fmla="*/ 43 h 111"/>
                  <a:gd name="T20" fmla="*/ 0 w 88"/>
                  <a:gd name="T21" fmla="*/ 107 h 111"/>
                  <a:gd name="T22" fmla="*/ 45 w 88"/>
                  <a:gd name="T23" fmla="*/ 14 h 111"/>
                  <a:gd name="T24" fmla="*/ 70 w 88"/>
                  <a:gd name="T25" fmla="*/ 29 h 111"/>
                  <a:gd name="T26" fmla="*/ 74 w 88"/>
                  <a:gd name="T27" fmla="*/ 45 h 111"/>
                  <a:gd name="T28" fmla="*/ 73 w 88"/>
                  <a:gd name="T29" fmla="*/ 90 h 111"/>
                  <a:gd name="T30" fmla="*/ 13 w 88"/>
                  <a:gd name="T31" fmla="*/ 88 h 111"/>
                  <a:gd name="T32" fmla="*/ 14 w 88"/>
                  <a:gd name="T33" fmla="*/ 44 h 111"/>
                  <a:gd name="T34" fmla="*/ 45 w 88"/>
                  <a:gd name="T35" fmla="*/ 1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8" h="111">
                    <a:moveTo>
                      <a:pt x="45" y="14"/>
                    </a:moveTo>
                    <a:cubicBezTo>
                      <a:pt x="45" y="14"/>
                      <a:pt x="45" y="14"/>
                      <a:pt x="45" y="14"/>
                    </a:cubicBezTo>
                    <a:moveTo>
                      <a:pt x="0" y="107"/>
                    </a:moveTo>
                    <a:cubicBezTo>
                      <a:pt x="9" y="104"/>
                      <a:pt x="9" y="104"/>
                      <a:pt x="9" y="104"/>
                    </a:cubicBezTo>
                    <a:cubicBezTo>
                      <a:pt x="26" y="97"/>
                      <a:pt x="52" y="93"/>
                      <a:pt x="77" y="106"/>
                    </a:cubicBezTo>
                    <a:cubicBezTo>
                      <a:pt x="86" y="111"/>
                      <a:pt x="86" y="111"/>
                      <a:pt x="86" y="111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8" y="37"/>
                      <a:pt x="86" y="29"/>
                      <a:pt x="82" y="22"/>
                    </a:cubicBezTo>
                    <a:cubicBezTo>
                      <a:pt x="74" y="9"/>
                      <a:pt x="60" y="1"/>
                      <a:pt x="45" y="1"/>
                    </a:cubicBezTo>
                    <a:cubicBezTo>
                      <a:pt x="21" y="0"/>
                      <a:pt x="2" y="19"/>
                      <a:pt x="1" y="43"/>
                    </a:cubicBezTo>
                    <a:lnTo>
                      <a:pt x="0" y="107"/>
                    </a:lnTo>
                    <a:close/>
                    <a:moveTo>
                      <a:pt x="45" y="14"/>
                    </a:moveTo>
                    <a:cubicBezTo>
                      <a:pt x="55" y="14"/>
                      <a:pt x="65" y="20"/>
                      <a:pt x="70" y="29"/>
                    </a:cubicBezTo>
                    <a:cubicBezTo>
                      <a:pt x="73" y="34"/>
                      <a:pt x="74" y="39"/>
                      <a:pt x="74" y="45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51" y="82"/>
                      <a:pt x="29" y="84"/>
                      <a:pt x="13" y="88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5" y="27"/>
                      <a:pt x="28" y="14"/>
                      <a:pt x="45" y="1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67" name="Freeform 94">
                <a:extLst>
                  <a:ext uri="{FF2B5EF4-FFF2-40B4-BE49-F238E27FC236}">
                    <a16:creationId xmlns:a16="http://schemas.microsoft.com/office/drawing/2014/main" id="{AD8848BC-425B-40C8-A81C-97BA1FF475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0944" y="2192557"/>
                <a:ext cx="422275" cy="606425"/>
              </a:xfrm>
              <a:custGeom>
                <a:avLst/>
                <a:gdLst>
                  <a:gd name="T0" fmla="*/ 83 w 84"/>
                  <a:gd name="T1" fmla="*/ 78 h 119"/>
                  <a:gd name="T2" fmla="*/ 83 w 84"/>
                  <a:gd name="T3" fmla="*/ 78 h 119"/>
                  <a:gd name="T4" fmla="*/ 83 w 84"/>
                  <a:gd name="T5" fmla="*/ 78 h 119"/>
                  <a:gd name="T6" fmla="*/ 84 w 84"/>
                  <a:gd name="T7" fmla="*/ 18 h 119"/>
                  <a:gd name="T8" fmla="*/ 83 w 84"/>
                  <a:gd name="T9" fmla="*/ 17 h 119"/>
                  <a:gd name="T10" fmla="*/ 68 w 84"/>
                  <a:gd name="T11" fmla="*/ 9 h 119"/>
                  <a:gd name="T12" fmla="*/ 67 w 84"/>
                  <a:gd name="T13" fmla="*/ 66 h 119"/>
                  <a:gd name="T14" fmla="*/ 63 w 84"/>
                  <a:gd name="T15" fmla="*/ 70 h 119"/>
                  <a:gd name="T16" fmla="*/ 59 w 84"/>
                  <a:gd name="T17" fmla="*/ 68 h 119"/>
                  <a:gd name="T18" fmla="*/ 59 w 84"/>
                  <a:gd name="T19" fmla="*/ 66 h 119"/>
                  <a:gd name="T20" fmla="*/ 61 w 84"/>
                  <a:gd name="T21" fmla="*/ 6 h 119"/>
                  <a:gd name="T22" fmla="*/ 3 w 84"/>
                  <a:gd name="T23" fmla="*/ 12 h 119"/>
                  <a:gd name="T24" fmla="*/ 2 w 84"/>
                  <a:gd name="T25" fmla="*/ 13 h 119"/>
                  <a:gd name="T26" fmla="*/ 0 w 84"/>
                  <a:gd name="T27" fmla="*/ 76 h 119"/>
                  <a:gd name="T28" fmla="*/ 6 w 84"/>
                  <a:gd name="T29" fmla="*/ 98 h 119"/>
                  <a:gd name="T30" fmla="*/ 41 w 84"/>
                  <a:gd name="T31" fmla="*/ 118 h 119"/>
                  <a:gd name="T32" fmla="*/ 83 w 84"/>
                  <a:gd name="T33" fmla="*/ 7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19">
                    <a:moveTo>
                      <a:pt x="83" y="78"/>
                    </a:moveTo>
                    <a:cubicBezTo>
                      <a:pt x="83" y="78"/>
                      <a:pt x="83" y="78"/>
                      <a:pt x="83" y="78"/>
                    </a:cubicBezTo>
                    <a:moveTo>
                      <a:pt x="83" y="78"/>
                    </a:moveTo>
                    <a:cubicBezTo>
                      <a:pt x="84" y="18"/>
                      <a:pt x="84" y="18"/>
                      <a:pt x="84" y="18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78" y="14"/>
                      <a:pt x="73" y="11"/>
                      <a:pt x="68" y="9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7" y="68"/>
                      <a:pt x="65" y="70"/>
                      <a:pt x="63" y="70"/>
                    </a:cubicBezTo>
                    <a:cubicBezTo>
                      <a:pt x="61" y="70"/>
                      <a:pt x="60" y="69"/>
                      <a:pt x="59" y="68"/>
                    </a:cubicBezTo>
                    <a:cubicBezTo>
                      <a:pt x="59" y="67"/>
                      <a:pt x="59" y="67"/>
                      <a:pt x="59" y="66"/>
                    </a:cubicBezTo>
                    <a:cubicBezTo>
                      <a:pt x="59" y="66"/>
                      <a:pt x="60" y="7"/>
                      <a:pt x="61" y="6"/>
                    </a:cubicBezTo>
                    <a:cubicBezTo>
                      <a:pt x="36" y="0"/>
                      <a:pt x="13" y="7"/>
                      <a:pt x="3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4"/>
                      <a:pt x="2" y="91"/>
                      <a:pt x="6" y="98"/>
                    </a:cubicBezTo>
                    <a:cubicBezTo>
                      <a:pt x="13" y="110"/>
                      <a:pt x="26" y="118"/>
                      <a:pt x="41" y="118"/>
                    </a:cubicBezTo>
                    <a:cubicBezTo>
                      <a:pt x="64" y="119"/>
                      <a:pt x="83" y="100"/>
                      <a:pt x="83" y="7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468" name="Freeform 95">
              <a:extLst>
                <a:ext uri="{FF2B5EF4-FFF2-40B4-BE49-F238E27FC236}">
                  <a16:creationId xmlns:a16="http://schemas.microsoft.com/office/drawing/2014/main" id="{AD3619E5-264E-42DC-B55E-5017F95F21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9745" y="1654394"/>
              <a:ext cx="438150" cy="563563"/>
            </a:xfrm>
            <a:custGeom>
              <a:avLst/>
              <a:gdLst>
                <a:gd name="T0" fmla="*/ 45 w 87"/>
                <a:gd name="T1" fmla="*/ 14 h 111"/>
                <a:gd name="T2" fmla="*/ 45 w 87"/>
                <a:gd name="T3" fmla="*/ 14 h 111"/>
                <a:gd name="T4" fmla="*/ 0 w 87"/>
                <a:gd name="T5" fmla="*/ 107 h 111"/>
                <a:gd name="T6" fmla="*/ 9 w 87"/>
                <a:gd name="T7" fmla="*/ 104 h 111"/>
                <a:gd name="T8" fmla="*/ 77 w 87"/>
                <a:gd name="T9" fmla="*/ 106 h 111"/>
                <a:gd name="T10" fmla="*/ 86 w 87"/>
                <a:gd name="T11" fmla="*/ 111 h 111"/>
                <a:gd name="T12" fmla="*/ 87 w 87"/>
                <a:gd name="T13" fmla="*/ 45 h 111"/>
                <a:gd name="T14" fmla="*/ 81 w 87"/>
                <a:gd name="T15" fmla="*/ 22 h 111"/>
                <a:gd name="T16" fmla="*/ 45 w 87"/>
                <a:gd name="T17" fmla="*/ 1 h 111"/>
                <a:gd name="T18" fmla="*/ 1 w 87"/>
                <a:gd name="T19" fmla="*/ 43 h 111"/>
                <a:gd name="T20" fmla="*/ 0 w 87"/>
                <a:gd name="T21" fmla="*/ 107 h 111"/>
                <a:gd name="T22" fmla="*/ 45 w 87"/>
                <a:gd name="T23" fmla="*/ 14 h 111"/>
                <a:gd name="T24" fmla="*/ 70 w 87"/>
                <a:gd name="T25" fmla="*/ 29 h 111"/>
                <a:gd name="T26" fmla="*/ 74 w 87"/>
                <a:gd name="T27" fmla="*/ 45 h 111"/>
                <a:gd name="T28" fmla="*/ 73 w 87"/>
                <a:gd name="T29" fmla="*/ 90 h 111"/>
                <a:gd name="T30" fmla="*/ 13 w 87"/>
                <a:gd name="T31" fmla="*/ 88 h 111"/>
                <a:gd name="T32" fmla="*/ 14 w 87"/>
                <a:gd name="T33" fmla="*/ 44 h 111"/>
                <a:gd name="T34" fmla="*/ 45 w 87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37"/>
                    <a:pt x="85" y="29"/>
                    <a:pt x="81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1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96">
              <a:extLst>
                <a:ext uri="{FF2B5EF4-FFF2-40B4-BE49-F238E27FC236}">
                  <a16:creationId xmlns:a16="http://schemas.microsoft.com/office/drawing/2014/main" id="{4A4CC615-D9E6-4CA3-AB01-ACF9FC5098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9745" y="2192557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0 w 84"/>
                <a:gd name="T21" fmla="*/ 6 h 119"/>
                <a:gd name="T22" fmla="*/ 3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5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0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4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97">
              <a:extLst>
                <a:ext uri="{FF2B5EF4-FFF2-40B4-BE49-F238E27FC236}">
                  <a16:creationId xmlns:a16="http://schemas.microsoft.com/office/drawing/2014/main" id="{1C60C177-4D24-4F1A-A91E-984DD5C37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782" y="1654394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6 w 88"/>
                <a:gd name="T17" fmla="*/ 1 h 111"/>
                <a:gd name="T18" fmla="*/ 2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7" y="97"/>
                    <a:pt x="53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5" y="9"/>
                    <a:pt x="61" y="1"/>
                    <a:pt x="46" y="1"/>
                  </a:cubicBezTo>
                  <a:cubicBezTo>
                    <a:pt x="22" y="0"/>
                    <a:pt x="2" y="19"/>
                    <a:pt x="2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6" y="20"/>
                    <a:pt x="71" y="29"/>
                  </a:cubicBezTo>
                  <a:cubicBezTo>
                    <a:pt x="74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2" y="82"/>
                    <a:pt x="30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98">
              <a:extLst>
                <a:ext uri="{FF2B5EF4-FFF2-40B4-BE49-F238E27FC236}">
                  <a16:creationId xmlns:a16="http://schemas.microsoft.com/office/drawing/2014/main" id="{471DDCFE-20FB-4B9E-96E2-33FD558AE2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8545" y="2192557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8" name="Freeform 99">
              <a:extLst>
                <a:ext uri="{FF2B5EF4-FFF2-40B4-BE49-F238E27FC236}">
                  <a16:creationId xmlns:a16="http://schemas.microsoft.com/office/drawing/2014/main" id="{72C4C1A5-3D3B-48E5-A9B1-14982223B7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2582" y="1654394"/>
              <a:ext cx="444500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6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7" y="97"/>
                    <a:pt x="52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6" y="1"/>
                  </a:cubicBezTo>
                  <a:cubicBezTo>
                    <a:pt x="22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3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2" y="82"/>
                    <a:pt x="29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9" name="Freeform 100">
              <a:extLst>
                <a:ext uri="{FF2B5EF4-FFF2-40B4-BE49-F238E27FC236}">
                  <a16:creationId xmlns:a16="http://schemas.microsoft.com/office/drawing/2014/main" id="{BBA686DC-798A-42F7-851A-71E446C2D9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8932" y="2192557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0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2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59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0" name="Freeform 101">
              <a:extLst>
                <a:ext uri="{FF2B5EF4-FFF2-40B4-BE49-F238E27FC236}">
                  <a16:creationId xmlns:a16="http://schemas.microsoft.com/office/drawing/2014/main" id="{A938D5CC-56B8-4D80-8BC6-38112FA85F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2970" y="1654394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5" y="1"/>
                  </a:cubicBezTo>
                  <a:cubicBezTo>
                    <a:pt x="22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3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1" y="82"/>
                    <a:pt x="29" y="84"/>
                    <a:pt x="14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1" name="Freeform 102">
              <a:extLst>
                <a:ext uri="{FF2B5EF4-FFF2-40B4-BE49-F238E27FC236}">
                  <a16:creationId xmlns:a16="http://schemas.microsoft.com/office/drawing/2014/main" id="{4FD47DC0-E119-467A-AEFC-B43DE3A79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732" y="2192557"/>
              <a:ext cx="422275" cy="606425"/>
            </a:xfrm>
            <a:custGeom>
              <a:avLst/>
              <a:gdLst>
                <a:gd name="T0" fmla="*/ 82 w 84"/>
                <a:gd name="T1" fmla="*/ 78 h 119"/>
                <a:gd name="T2" fmla="*/ 82 w 84"/>
                <a:gd name="T3" fmla="*/ 78 h 119"/>
                <a:gd name="T4" fmla="*/ 82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5 w 84"/>
                <a:gd name="T29" fmla="*/ 98 h 119"/>
                <a:gd name="T30" fmla="*/ 40 w 84"/>
                <a:gd name="T31" fmla="*/ 118 h 119"/>
                <a:gd name="T32" fmla="*/ 82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2" y="78"/>
                  </a:move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2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0" y="70"/>
                    <a:pt x="59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59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1" y="91"/>
                    <a:pt x="5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2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2" name="Freeform 103">
              <a:extLst>
                <a:ext uri="{FF2B5EF4-FFF2-40B4-BE49-F238E27FC236}">
                  <a16:creationId xmlns:a16="http://schemas.microsoft.com/office/drawing/2014/main" id="{76C6BC00-7679-4C90-AD3D-1793EAAAE9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1770" y="1654394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6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0 w 88"/>
                <a:gd name="T25" fmla="*/ 29 h 111"/>
                <a:gd name="T26" fmla="*/ 74 w 88"/>
                <a:gd name="T27" fmla="*/ 45 h 111"/>
                <a:gd name="T28" fmla="*/ 74 w 88"/>
                <a:gd name="T29" fmla="*/ 90 h 111"/>
                <a:gd name="T30" fmla="*/ 13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5" y="39"/>
                    <a:pt x="74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3" name="Freeform 104">
              <a:extLst>
                <a:ext uri="{FF2B5EF4-FFF2-40B4-BE49-F238E27FC236}">
                  <a16:creationId xmlns:a16="http://schemas.microsoft.com/office/drawing/2014/main" id="{287D5520-85CA-4BAC-BD25-37225B99EC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1770" y="2192557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4 w 84"/>
                <a:gd name="T9" fmla="*/ 17 h 119"/>
                <a:gd name="T10" fmla="*/ 68 w 84"/>
                <a:gd name="T11" fmla="*/ 9 h 119"/>
                <a:gd name="T12" fmla="*/ 67 w 84"/>
                <a:gd name="T13" fmla="*/ 66 h 119"/>
                <a:gd name="T14" fmla="*/ 63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1 w 84"/>
                <a:gd name="T21" fmla="*/ 6 h 119"/>
                <a:gd name="T22" fmla="*/ 3 w 84"/>
                <a:gd name="T23" fmla="*/ 12 h 119"/>
                <a:gd name="T24" fmla="*/ 2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78" y="14"/>
                    <a:pt x="73" y="11"/>
                    <a:pt x="68" y="9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68"/>
                    <a:pt x="65" y="70"/>
                    <a:pt x="63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1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7" y="118"/>
                    <a:pt x="41" y="118"/>
                  </a:cubicBezTo>
                  <a:cubicBezTo>
                    <a:pt x="64" y="119"/>
                    <a:pt x="83" y="100"/>
                    <a:pt x="83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4" name="Freeform 105">
              <a:extLst>
                <a:ext uri="{FF2B5EF4-FFF2-40B4-BE49-F238E27FC236}">
                  <a16:creationId xmlns:a16="http://schemas.microsoft.com/office/drawing/2014/main" id="{11A90E82-A526-418F-98D1-A69B2B255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0570" y="1654394"/>
              <a:ext cx="444500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6 w 88"/>
                <a:gd name="T11" fmla="*/ 111 h 111"/>
                <a:gd name="T12" fmla="*/ 87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0 w 88"/>
                <a:gd name="T25" fmla="*/ 29 h 111"/>
                <a:gd name="T26" fmla="*/ 74 w 88"/>
                <a:gd name="T27" fmla="*/ 45 h 111"/>
                <a:gd name="T28" fmla="*/ 73 w 88"/>
                <a:gd name="T29" fmla="*/ 90 h 111"/>
                <a:gd name="T30" fmla="*/ 13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1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5" name="Freeform 106">
              <a:extLst>
                <a:ext uri="{FF2B5EF4-FFF2-40B4-BE49-F238E27FC236}">
                  <a16:creationId xmlns:a16="http://schemas.microsoft.com/office/drawing/2014/main" id="{3D5EF264-B0D2-40B4-ADB8-DE5330C590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0570" y="2192557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8 w 84"/>
                <a:gd name="T11" fmla="*/ 9 h 119"/>
                <a:gd name="T12" fmla="*/ 67 w 84"/>
                <a:gd name="T13" fmla="*/ 66 h 119"/>
                <a:gd name="T14" fmla="*/ 63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0 w 84"/>
                <a:gd name="T21" fmla="*/ 6 h 119"/>
                <a:gd name="T22" fmla="*/ 3 w 84"/>
                <a:gd name="T23" fmla="*/ 12 h 119"/>
                <a:gd name="T24" fmla="*/ 2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8" y="9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6" y="68"/>
                    <a:pt x="65" y="70"/>
                    <a:pt x="63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0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4" y="119"/>
                    <a:pt x="83" y="100"/>
                    <a:pt x="83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6" name="Freeform 107">
              <a:extLst>
                <a:ext uri="{FF2B5EF4-FFF2-40B4-BE49-F238E27FC236}">
                  <a16:creationId xmlns:a16="http://schemas.microsoft.com/office/drawing/2014/main" id="{3E1A3744-35A2-47A4-B48E-CF2B3399F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0957" y="1654394"/>
              <a:ext cx="438150" cy="563563"/>
            </a:xfrm>
            <a:custGeom>
              <a:avLst/>
              <a:gdLst>
                <a:gd name="T0" fmla="*/ 45 w 87"/>
                <a:gd name="T1" fmla="*/ 14 h 111"/>
                <a:gd name="T2" fmla="*/ 45 w 87"/>
                <a:gd name="T3" fmla="*/ 14 h 111"/>
                <a:gd name="T4" fmla="*/ 0 w 87"/>
                <a:gd name="T5" fmla="*/ 107 h 111"/>
                <a:gd name="T6" fmla="*/ 8 w 87"/>
                <a:gd name="T7" fmla="*/ 104 h 111"/>
                <a:gd name="T8" fmla="*/ 76 w 87"/>
                <a:gd name="T9" fmla="*/ 106 h 111"/>
                <a:gd name="T10" fmla="*/ 86 w 87"/>
                <a:gd name="T11" fmla="*/ 111 h 111"/>
                <a:gd name="T12" fmla="*/ 87 w 87"/>
                <a:gd name="T13" fmla="*/ 45 h 111"/>
                <a:gd name="T14" fmla="*/ 81 w 87"/>
                <a:gd name="T15" fmla="*/ 22 h 111"/>
                <a:gd name="T16" fmla="*/ 45 w 87"/>
                <a:gd name="T17" fmla="*/ 1 h 111"/>
                <a:gd name="T18" fmla="*/ 1 w 87"/>
                <a:gd name="T19" fmla="*/ 43 h 111"/>
                <a:gd name="T20" fmla="*/ 0 w 87"/>
                <a:gd name="T21" fmla="*/ 107 h 111"/>
                <a:gd name="T22" fmla="*/ 45 w 87"/>
                <a:gd name="T23" fmla="*/ 14 h 111"/>
                <a:gd name="T24" fmla="*/ 70 w 87"/>
                <a:gd name="T25" fmla="*/ 29 h 111"/>
                <a:gd name="T26" fmla="*/ 74 w 87"/>
                <a:gd name="T27" fmla="*/ 45 h 111"/>
                <a:gd name="T28" fmla="*/ 73 w 87"/>
                <a:gd name="T29" fmla="*/ 90 h 111"/>
                <a:gd name="T30" fmla="*/ 13 w 87"/>
                <a:gd name="T31" fmla="*/ 88 h 111"/>
                <a:gd name="T32" fmla="*/ 14 w 87"/>
                <a:gd name="T33" fmla="*/ 44 h 111"/>
                <a:gd name="T34" fmla="*/ 45 w 87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8" y="104"/>
                    <a:pt x="8" y="104"/>
                    <a:pt x="8" y="104"/>
                  </a:cubicBezTo>
                  <a:cubicBezTo>
                    <a:pt x="26" y="97"/>
                    <a:pt x="52" y="93"/>
                    <a:pt x="76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37"/>
                    <a:pt x="85" y="29"/>
                    <a:pt x="81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1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7" name="Freeform 108">
              <a:extLst>
                <a:ext uri="{FF2B5EF4-FFF2-40B4-BE49-F238E27FC236}">
                  <a16:creationId xmlns:a16="http://schemas.microsoft.com/office/drawing/2014/main" id="{352F1238-464C-4B8A-B846-FAD921C4C6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0957" y="2192557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5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8" name="Freeform 109">
              <a:extLst>
                <a:ext uri="{FF2B5EF4-FFF2-40B4-BE49-F238E27FC236}">
                  <a16:creationId xmlns:a16="http://schemas.microsoft.com/office/drawing/2014/main" id="{56C91710-D029-4D03-A85B-FD728DCBD0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4995" y="1654394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6 w 88"/>
                <a:gd name="T17" fmla="*/ 1 h 111"/>
                <a:gd name="T18" fmla="*/ 2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7" y="97"/>
                    <a:pt x="53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6" y="1"/>
                  </a:cubicBezTo>
                  <a:cubicBezTo>
                    <a:pt x="22" y="0"/>
                    <a:pt x="2" y="19"/>
                    <a:pt x="2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4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2" y="82"/>
                    <a:pt x="29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9" name="Freeform 110">
              <a:extLst>
                <a:ext uri="{FF2B5EF4-FFF2-40B4-BE49-F238E27FC236}">
                  <a16:creationId xmlns:a16="http://schemas.microsoft.com/office/drawing/2014/main" id="{2F74B938-DD05-463F-92E1-9DB985099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9757" y="2192557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0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0" name="Freeform 111">
              <a:extLst>
                <a:ext uri="{FF2B5EF4-FFF2-40B4-BE49-F238E27FC236}">
                  <a16:creationId xmlns:a16="http://schemas.microsoft.com/office/drawing/2014/main" id="{5397FC95-8546-4379-B626-936B4A2F3D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3795" y="1654394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5" y="1"/>
                  </a:cubicBezTo>
                  <a:cubicBezTo>
                    <a:pt x="22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3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1" y="82"/>
                    <a:pt x="29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1" name="Freeform 112">
              <a:extLst>
                <a:ext uri="{FF2B5EF4-FFF2-40B4-BE49-F238E27FC236}">
                  <a16:creationId xmlns:a16="http://schemas.microsoft.com/office/drawing/2014/main" id="{BD0D55AB-0B54-42E0-BA24-2A9AD684B4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8557" y="2192557"/>
              <a:ext cx="423863" cy="606425"/>
            </a:xfrm>
            <a:custGeom>
              <a:avLst/>
              <a:gdLst>
                <a:gd name="T0" fmla="*/ 82 w 84"/>
                <a:gd name="T1" fmla="*/ 78 h 119"/>
                <a:gd name="T2" fmla="*/ 82 w 84"/>
                <a:gd name="T3" fmla="*/ 78 h 119"/>
                <a:gd name="T4" fmla="*/ 82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5 w 84"/>
                <a:gd name="T29" fmla="*/ 98 h 119"/>
                <a:gd name="T30" fmla="*/ 40 w 84"/>
                <a:gd name="T31" fmla="*/ 118 h 119"/>
                <a:gd name="T32" fmla="*/ 82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2" y="78"/>
                  </a:move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2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59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59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5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2" y="78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B459A77-E1DC-49BD-AD4D-AE16D60A603E}"/>
              </a:ext>
            </a:extLst>
          </p:cNvPr>
          <p:cNvGrpSpPr/>
          <p:nvPr/>
        </p:nvGrpSpPr>
        <p:grpSpPr>
          <a:xfrm>
            <a:off x="760944" y="3188483"/>
            <a:ext cx="5465764" cy="1144588"/>
            <a:chOff x="760944" y="3188483"/>
            <a:chExt cx="5465764" cy="1144588"/>
          </a:xfrm>
        </p:grpSpPr>
        <p:sp>
          <p:nvSpPr>
            <p:cNvPr id="686" name="Freeform 93">
              <a:extLst>
                <a:ext uri="{FF2B5EF4-FFF2-40B4-BE49-F238E27FC236}">
                  <a16:creationId xmlns:a16="http://schemas.microsoft.com/office/drawing/2014/main" id="{E1881B0F-7F98-4ED6-A35F-780AE5EE42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944" y="3188483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6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0 w 88"/>
                <a:gd name="T25" fmla="*/ 29 h 111"/>
                <a:gd name="T26" fmla="*/ 74 w 88"/>
                <a:gd name="T27" fmla="*/ 45 h 111"/>
                <a:gd name="T28" fmla="*/ 73 w 88"/>
                <a:gd name="T29" fmla="*/ 90 h 111"/>
                <a:gd name="T30" fmla="*/ 13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7" name="Freeform 94">
              <a:extLst>
                <a:ext uri="{FF2B5EF4-FFF2-40B4-BE49-F238E27FC236}">
                  <a16:creationId xmlns:a16="http://schemas.microsoft.com/office/drawing/2014/main" id="{CF9399E2-021C-4007-99FC-22E6AB27A9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944" y="3726646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8 w 84"/>
                <a:gd name="T11" fmla="*/ 9 h 119"/>
                <a:gd name="T12" fmla="*/ 67 w 84"/>
                <a:gd name="T13" fmla="*/ 66 h 119"/>
                <a:gd name="T14" fmla="*/ 63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1 w 84"/>
                <a:gd name="T21" fmla="*/ 6 h 119"/>
                <a:gd name="T22" fmla="*/ 3 w 84"/>
                <a:gd name="T23" fmla="*/ 12 h 119"/>
                <a:gd name="T24" fmla="*/ 2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8" y="9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68"/>
                    <a:pt x="65" y="70"/>
                    <a:pt x="63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1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4" y="119"/>
                    <a:pt x="83" y="100"/>
                    <a:pt x="83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8" name="Freeform 95">
              <a:extLst>
                <a:ext uri="{FF2B5EF4-FFF2-40B4-BE49-F238E27FC236}">
                  <a16:creationId xmlns:a16="http://schemas.microsoft.com/office/drawing/2014/main" id="{6924067E-7BE1-471E-B083-A8E8D01454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9745" y="3188483"/>
              <a:ext cx="438150" cy="563563"/>
            </a:xfrm>
            <a:custGeom>
              <a:avLst/>
              <a:gdLst>
                <a:gd name="T0" fmla="*/ 45 w 87"/>
                <a:gd name="T1" fmla="*/ 14 h 111"/>
                <a:gd name="T2" fmla="*/ 45 w 87"/>
                <a:gd name="T3" fmla="*/ 14 h 111"/>
                <a:gd name="T4" fmla="*/ 0 w 87"/>
                <a:gd name="T5" fmla="*/ 107 h 111"/>
                <a:gd name="T6" fmla="*/ 9 w 87"/>
                <a:gd name="T7" fmla="*/ 104 h 111"/>
                <a:gd name="T8" fmla="*/ 77 w 87"/>
                <a:gd name="T9" fmla="*/ 106 h 111"/>
                <a:gd name="T10" fmla="*/ 86 w 87"/>
                <a:gd name="T11" fmla="*/ 111 h 111"/>
                <a:gd name="T12" fmla="*/ 87 w 87"/>
                <a:gd name="T13" fmla="*/ 45 h 111"/>
                <a:gd name="T14" fmla="*/ 81 w 87"/>
                <a:gd name="T15" fmla="*/ 22 h 111"/>
                <a:gd name="T16" fmla="*/ 45 w 87"/>
                <a:gd name="T17" fmla="*/ 1 h 111"/>
                <a:gd name="T18" fmla="*/ 1 w 87"/>
                <a:gd name="T19" fmla="*/ 43 h 111"/>
                <a:gd name="T20" fmla="*/ 0 w 87"/>
                <a:gd name="T21" fmla="*/ 107 h 111"/>
                <a:gd name="T22" fmla="*/ 45 w 87"/>
                <a:gd name="T23" fmla="*/ 14 h 111"/>
                <a:gd name="T24" fmla="*/ 70 w 87"/>
                <a:gd name="T25" fmla="*/ 29 h 111"/>
                <a:gd name="T26" fmla="*/ 74 w 87"/>
                <a:gd name="T27" fmla="*/ 45 h 111"/>
                <a:gd name="T28" fmla="*/ 73 w 87"/>
                <a:gd name="T29" fmla="*/ 90 h 111"/>
                <a:gd name="T30" fmla="*/ 13 w 87"/>
                <a:gd name="T31" fmla="*/ 88 h 111"/>
                <a:gd name="T32" fmla="*/ 14 w 87"/>
                <a:gd name="T33" fmla="*/ 44 h 111"/>
                <a:gd name="T34" fmla="*/ 45 w 87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37"/>
                    <a:pt x="85" y="29"/>
                    <a:pt x="81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1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9" name="Freeform 96">
              <a:extLst>
                <a:ext uri="{FF2B5EF4-FFF2-40B4-BE49-F238E27FC236}">
                  <a16:creationId xmlns:a16="http://schemas.microsoft.com/office/drawing/2014/main" id="{E7A6E653-D72D-42CF-9691-BF07A1E09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9745" y="3726646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0 w 84"/>
                <a:gd name="T21" fmla="*/ 6 h 119"/>
                <a:gd name="T22" fmla="*/ 3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5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0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4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0" name="Freeform 97">
              <a:extLst>
                <a:ext uri="{FF2B5EF4-FFF2-40B4-BE49-F238E27FC236}">
                  <a16:creationId xmlns:a16="http://schemas.microsoft.com/office/drawing/2014/main" id="{143D2CA6-ECA2-4D6E-A7A7-02A4FAAB75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782" y="3188483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6 w 88"/>
                <a:gd name="T17" fmla="*/ 1 h 111"/>
                <a:gd name="T18" fmla="*/ 2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7" y="97"/>
                    <a:pt x="53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5" y="9"/>
                    <a:pt x="61" y="1"/>
                    <a:pt x="46" y="1"/>
                  </a:cubicBezTo>
                  <a:cubicBezTo>
                    <a:pt x="22" y="0"/>
                    <a:pt x="2" y="19"/>
                    <a:pt x="2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6" y="20"/>
                    <a:pt x="71" y="29"/>
                  </a:cubicBezTo>
                  <a:cubicBezTo>
                    <a:pt x="74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2" y="82"/>
                    <a:pt x="30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1" name="Freeform 98">
              <a:extLst>
                <a:ext uri="{FF2B5EF4-FFF2-40B4-BE49-F238E27FC236}">
                  <a16:creationId xmlns:a16="http://schemas.microsoft.com/office/drawing/2014/main" id="{005F51B7-C6B3-4694-ADB7-6812BD9C17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8545" y="3726646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2" name="Freeform 99">
              <a:extLst>
                <a:ext uri="{FF2B5EF4-FFF2-40B4-BE49-F238E27FC236}">
                  <a16:creationId xmlns:a16="http://schemas.microsoft.com/office/drawing/2014/main" id="{39912793-9EC9-4EE5-AF22-634BB14437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2582" y="3188483"/>
              <a:ext cx="444500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6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7" y="97"/>
                    <a:pt x="52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6" y="1"/>
                  </a:cubicBezTo>
                  <a:cubicBezTo>
                    <a:pt x="22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3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2" y="82"/>
                    <a:pt x="29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3" name="Freeform 100">
              <a:extLst>
                <a:ext uri="{FF2B5EF4-FFF2-40B4-BE49-F238E27FC236}">
                  <a16:creationId xmlns:a16="http://schemas.microsoft.com/office/drawing/2014/main" id="{9CE05B02-5D4A-48BE-9839-DD0DF58A78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8932" y="3726646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0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2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59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4" name="Freeform 101">
              <a:extLst>
                <a:ext uri="{FF2B5EF4-FFF2-40B4-BE49-F238E27FC236}">
                  <a16:creationId xmlns:a16="http://schemas.microsoft.com/office/drawing/2014/main" id="{ED46A02A-5997-4BCA-8812-4B9319A9E1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2970" y="3188483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5" y="1"/>
                  </a:cubicBezTo>
                  <a:cubicBezTo>
                    <a:pt x="22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3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1" y="82"/>
                    <a:pt x="29" y="84"/>
                    <a:pt x="14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5" name="Freeform 102">
              <a:extLst>
                <a:ext uri="{FF2B5EF4-FFF2-40B4-BE49-F238E27FC236}">
                  <a16:creationId xmlns:a16="http://schemas.microsoft.com/office/drawing/2014/main" id="{39D10C9E-C90A-45A1-AAAB-8EA6AD3826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732" y="3726646"/>
              <a:ext cx="422275" cy="606425"/>
            </a:xfrm>
            <a:custGeom>
              <a:avLst/>
              <a:gdLst>
                <a:gd name="T0" fmla="*/ 82 w 84"/>
                <a:gd name="T1" fmla="*/ 78 h 119"/>
                <a:gd name="T2" fmla="*/ 82 w 84"/>
                <a:gd name="T3" fmla="*/ 78 h 119"/>
                <a:gd name="T4" fmla="*/ 82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5 w 84"/>
                <a:gd name="T29" fmla="*/ 98 h 119"/>
                <a:gd name="T30" fmla="*/ 40 w 84"/>
                <a:gd name="T31" fmla="*/ 118 h 119"/>
                <a:gd name="T32" fmla="*/ 82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2" y="78"/>
                  </a:move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2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0" y="70"/>
                    <a:pt x="59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59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1" y="91"/>
                    <a:pt x="5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2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6" name="Freeform 103">
              <a:extLst>
                <a:ext uri="{FF2B5EF4-FFF2-40B4-BE49-F238E27FC236}">
                  <a16:creationId xmlns:a16="http://schemas.microsoft.com/office/drawing/2014/main" id="{BD5480C3-8B56-4CBA-8EB4-9C9D01E023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1770" y="3188483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6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0 w 88"/>
                <a:gd name="T25" fmla="*/ 29 h 111"/>
                <a:gd name="T26" fmla="*/ 74 w 88"/>
                <a:gd name="T27" fmla="*/ 45 h 111"/>
                <a:gd name="T28" fmla="*/ 74 w 88"/>
                <a:gd name="T29" fmla="*/ 90 h 111"/>
                <a:gd name="T30" fmla="*/ 13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5" y="39"/>
                    <a:pt x="74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7" name="Freeform 104">
              <a:extLst>
                <a:ext uri="{FF2B5EF4-FFF2-40B4-BE49-F238E27FC236}">
                  <a16:creationId xmlns:a16="http://schemas.microsoft.com/office/drawing/2014/main" id="{C08203BA-78B0-4409-84D4-EFE85AF9E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1770" y="3726646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4 w 84"/>
                <a:gd name="T9" fmla="*/ 17 h 119"/>
                <a:gd name="T10" fmla="*/ 68 w 84"/>
                <a:gd name="T11" fmla="*/ 9 h 119"/>
                <a:gd name="T12" fmla="*/ 67 w 84"/>
                <a:gd name="T13" fmla="*/ 66 h 119"/>
                <a:gd name="T14" fmla="*/ 63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1 w 84"/>
                <a:gd name="T21" fmla="*/ 6 h 119"/>
                <a:gd name="T22" fmla="*/ 3 w 84"/>
                <a:gd name="T23" fmla="*/ 12 h 119"/>
                <a:gd name="T24" fmla="*/ 2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78" y="14"/>
                    <a:pt x="73" y="11"/>
                    <a:pt x="68" y="9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68"/>
                    <a:pt x="65" y="70"/>
                    <a:pt x="63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1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7" y="118"/>
                    <a:pt x="41" y="118"/>
                  </a:cubicBezTo>
                  <a:cubicBezTo>
                    <a:pt x="64" y="119"/>
                    <a:pt x="83" y="100"/>
                    <a:pt x="83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8" name="Freeform 105">
              <a:extLst>
                <a:ext uri="{FF2B5EF4-FFF2-40B4-BE49-F238E27FC236}">
                  <a16:creationId xmlns:a16="http://schemas.microsoft.com/office/drawing/2014/main" id="{9CCBE4F4-B29E-498A-A523-947127B0B2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0570" y="3188483"/>
              <a:ext cx="444500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6 w 88"/>
                <a:gd name="T11" fmla="*/ 111 h 111"/>
                <a:gd name="T12" fmla="*/ 87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0 w 88"/>
                <a:gd name="T25" fmla="*/ 29 h 111"/>
                <a:gd name="T26" fmla="*/ 74 w 88"/>
                <a:gd name="T27" fmla="*/ 45 h 111"/>
                <a:gd name="T28" fmla="*/ 73 w 88"/>
                <a:gd name="T29" fmla="*/ 90 h 111"/>
                <a:gd name="T30" fmla="*/ 13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1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9" name="Freeform 106">
              <a:extLst>
                <a:ext uri="{FF2B5EF4-FFF2-40B4-BE49-F238E27FC236}">
                  <a16:creationId xmlns:a16="http://schemas.microsoft.com/office/drawing/2014/main" id="{B72A75CD-3CCB-4792-8925-D95F58923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0570" y="3726646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8 w 84"/>
                <a:gd name="T11" fmla="*/ 9 h 119"/>
                <a:gd name="T12" fmla="*/ 67 w 84"/>
                <a:gd name="T13" fmla="*/ 66 h 119"/>
                <a:gd name="T14" fmla="*/ 63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0 w 84"/>
                <a:gd name="T21" fmla="*/ 6 h 119"/>
                <a:gd name="T22" fmla="*/ 3 w 84"/>
                <a:gd name="T23" fmla="*/ 12 h 119"/>
                <a:gd name="T24" fmla="*/ 2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8" y="9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6" y="68"/>
                    <a:pt x="65" y="70"/>
                    <a:pt x="63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0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4" y="119"/>
                    <a:pt x="83" y="100"/>
                    <a:pt x="83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0" name="Freeform 107">
              <a:extLst>
                <a:ext uri="{FF2B5EF4-FFF2-40B4-BE49-F238E27FC236}">
                  <a16:creationId xmlns:a16="http://schemas.microsoft.com/office/drawing/2014/main" id="{B5C78C0E-76C9-4E4C-B354-68D7789BD3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0957" y="3188483"/>
              <a:ext cx="438150" cy="563563"/>
            </a:xfrm>
            <a:custGeom>
              <a:avLst/>
              <a:gdLst>
                <a:gd name="T0" fmla="*/ 45 w 87"/>
                <a:gd name="T1" fmla="*/ 14 h 111"/>
                <a:gd name="T2" fmla="*/ 45 w 87"/>
                <a:gd name="T3" fmla="*/ 14 h 111"/>
                <a:gd name="T4" fmla="*/ 0 w 87"/>
                <a:gd name="T5" fmla="*/ 107 h 111"/>
                <a:gd name="T6" fmla="*/ 8 w 87"/>
                <a:gd name="T7" fmla="*/ 104 h 111"/>
                <a:gd name="T8" fmla="*/ 76 w 87"/>
                <a:gd name="T9" fmla="*/ 106 h 111"/>
                <a:gd name="T10" fmla="*/ 86 w 87"/>
                <a:gd name="T11" fmla="*/ 111 h 111"/>
                <a:gd name="T12" fmla="*/ 87 w 87"/>
                <a:gd name="T13" fmla="*/ 45 h 111"/>
                <a:gd name="T14" fmla="*/ 81 w 87"/>
                <a:gd name="T15" fmla="*/ 22 h 111"/>
                <a:gd name="T16" fmla="*/ 45 w 87"/>
                <a:gd name="T17" fmla="*/ 1 h 111"/>
                <a:gd name="T18" fmla="*/ 1 w 87"/>
                <a:gd name="T19" fmla="*/ 43 h 111"/>
                <a:gd name="T20" fmla="*/ 0 w 87"/>
                <a:gd name="T21" fmla="*/ 107 h 111"/>
                <a:gd name="T22" fmla="*/ 45 w 87"/>
                <a:gd name="T23" fmla="*/ 14 h 111"/>
                <a:gd name="T24" fmla="*/ 70 w 87"/>
                <a:gd name="T25" fmla="*/ 29 h 111"/>
                <a:gd name="T26" fmla="*/ 74 w 87"/>
                <a:gd name="T27" fmla="*/ 45 h 111"/>
                <a:gd name="T28" fmla="*/ 73 w 87"/>
                <a:gd name="T29" fmla="*/ 90 h 111"/>
                <a:gd name="T30" fmla="*/ 13 w 87"/>
                <a:gd name="T31" fmla="*/ 88 h 111"/>
                <a:gd name="T32" fmla="*/ 14 w 87"/>
                <a:gd name="T33" fmla="*/ 44 h 111"/>
                <a:gd name="T34" fmla="*/ 45 w 87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8" y="104"/>
                    <a:pt x="8" y="104"/>
                    <a:pt x="8" y="104"/>
                  </a:cubicBezTo>
                  <a:cubicBezTo>
                    <a:pt x="26" y="97"/>
                    <a:pt x="52" y="93"/>
                    <a:pt x="76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37"/>
                    <a:pt x="85" y="29"/>
                    <a:pt x="81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1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1" name="Freeform 108">
              <a:extLst>
                <a:ext uri="{FF2B5EF4-FFF2-40B4-BE49-F238E27FC236}">
                  <a16:creationId xmlns:a16="http://schemas.microsoft.com/office/drawing/2014/main" id="{1C7ABDB4-74BD-4B50-A4CF-6B1A4B6CC6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0957" y="3726646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5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2" name="Freeform 109">
              <a:extLst>
                <a:ext uri="{FF2B5EF4-FFF2-40B4-BE49-F238E27FC236}">
                  <a16:creationId xmlns:a16="http://schemas.microsoft.com/office/drawing/2014/main" id="{CB107B34-911B-4687-A645-8F93E36BE7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4995" y="3188483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6 w 88"/>
                <a:gd name="T17" fmla="*/ 1 h 111"/>
                <a:gd name="T18" fmla="*/ 2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7" y="97"/>
                    <a:pt x="53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6" y="1"/>
                  </a:cubicBezTo>
                  <a:cubicBezTo>
                    <a:pt x="22" y="0"/>
                    <a:pt x="2" y="19"/>
                    <a:pt x="2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4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2" y="82"/>
                    <a:pt x="29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3" name="Freeform 110">
              <a:extLst>
                <a:ext uri="{FF2B5EF4-FFF2-40B4-BE49-F238E27FC236}">
                  <a16:creationId xmlns:a16="http://schemas.microsoft.com/office/drawing/2014/main" id="{BE7D9340-4EDE-4574-907C-CC6881ACCE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9757" y="3726646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0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4" name="Freeform 111">
              <a:extLst>
                <a:ext uri="{FF2B5EF4-FFF2-40B4-BE49-F238E27FC236}">
                  <a16:creationId xmlns:a16="http://schemas.microsoft.com/office/drawing/2014/main" id="{B46A453D-30FE-4341-97CD-8AD56F074D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3795" y="3188483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5" y="1"/>
                  </a:cubicBezTo>
                  <a:cubicBezTo>
                    <a:pt x="22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3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1" y="82"/>
                    <a:pt x="29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5" name="Freeform 112">
              <a:extLst>
                <a:ext uri="{FF2B5EF4-FFF2-40B4-BE49-F238E27FC236}">
                  <a16:creationId xmlns:a16="http://schemas.microsoft.com/office/drawing/2014/main" id="{35562E26-7CC3-42EC-9EFB-DEB9594E91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8557" y="3726646"/>
              <a:ext cx="423863" cy="606425"/>
            </a:xfrm>
            <a:custGeom>
              <a:avLst/>
              <a:gdLst>
                <a:gd name="T0" fmla="*/ 82 w 84"/>
                <a:gd name="T1" fmla="*/ 78 h 119"/>
                <a:gd name="T2" fmla="*/ 82 w 84"/>
                <a:gd name="T3" fmla="*/ 78 h 119"/>
                <a:gd name="T4" fmla="*/ 82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5 w 84"/>
                <a:gd name="T29" fmla="*/ 98 h 119"/>
                <a:gd name="T30" fmla="*/ 40 w 84"/>
                <a:gd name="T31" fmla="*/ 118 h 119"/>
                <a:gd name="T32" fmla="*/ 82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2" y="78"/>
                  </a:move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2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59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59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5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2" y="78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B5250E-39C4-4A4E-9DF4-DF38652DC48F}"/>
              </a:ext>
            </a:extLst>
          </p:cNvPr>
          <p:cNvGrpSpPr/>
          <p:nvPr/>
        </p:nvGrpSpPr>
        <p:grpSpPr>
          <a:xfrm>
            <a:off x="760944" y="4722572"/>
            <a:ext cx="5465764" cy="1144588"/>
            <a:chOff x="760944" y="4722572"/>
            <a:chExt cx="5465764" cy="1144588"/>
          </a:xfrm>
        </p:grpSpPr>
        <p:sp>
          <p:nvSpPr>
            <p:cNvPr id="707" name="Freeform 93">
              <a:extLst>
                <a:ext uri="{FF2B5EF4-FFF2-40B4-BE49-F238E27FC236}">
                  <a16:creationId xmlns:a16="http://schemas.microsoft.com/office/drawing/2014/main" id="{210205F0-AE76-4E59-8825-3356241703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944" y="4722572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6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0 w 88"/>
                <a:gd name="T25" fmla="*/ 29 h 111"/>
                <a:gd name="T26" fmla="*/ 74 w 88"/>
                <a:gd name="T27" fmla="*/ 45 h 111"/>
                <a:gd name="T28" fmla="*/ 73 w 88"/>
                <a:gd name="T29" fmla="*/ 90 h 111"/>
                <a:gd name="T30" fmla="*/ 13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8" name="Freeform 94">
              <a:extLst>
                <a:ext uri="{FF2B5EF4-FFF2-40B4-BE49-F238E27FC236}">
                  <a16:creationId xmlns:a16="http://schemas.microsoft.com/office/drawing/2014/main" id="{813A258C-AAE4-4422-87E7-0B29FD6615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944" y="5260735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8 w 84"/>
                <a:gd name="T11" fmla="*/ 9 h 119"/>
                <a:gd name="T12" fmla="*/ 67 w 84"/>
                <a:gd name="T13" fmla="*/ 66 h 119"/>
                <a:gd name="T14" fmla="*/ 63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1 w 84"/>
                <a:gd name="T21" fmla="*/ 6 h 119"/>
                <a:gd name="T22" fmla="*/ 3 w 84"/>
                <a:gd name="T23" fmla="*/ 12 h 119"/>
                <a:gd name="T24" fmla="*/ 2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8" y="9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68"/>
                    <a:pt x="65" y="70"/>
                    <a:pt x="63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1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4" y="119"/>
                    <a:pt x="83" y="100"/>
                    <a:pt x="83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9" name="Freeform 95">
              <a:extLst>
                <a:ext uri="{FF2B5EF4-FFF2-40B4-BE49-F238E27FC236}">
                  <a16:creationId xmlns:a16="http://schemas.microsoft.com/office/drawing/2014/main" id="{50979ACB-6AAF-4E73-9B8E-9298C9D244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9745" y="4722572"/>
              <a:ext cx="438150" cy="563563"/>
            </a:xfrm>
            <a:custGeom>
              <a:avLst/>
              <a:gdLst>
                <a:gd name="T0" fmla="*/ 45 w 87"/>
                <a:gd name="T1" fmla="*/ 14 h 111"/>
                <a:gd name="T2" fmla="*/ 45 w 87"/>
                <a:gd name="T3" fmla="*/ 14 h 111"/>
                <a:gd name="T4" fmla="*/ 0 w 87"/>
                <a:gd name="T5" fmla="*/ 107 h 111"/>
                <a:gd name="T6" fmla="*/ 9 w 87"/>
                <a:gd name="T7" fmla="*/ 104 h 111"/>
                <a:gd name="T8" fmla="*/ 77 w 87"/>
                <a:gd name="T9" fmla="*/ 106 h 111"/>
                <a:gd name="T10" fmla="*/ 86 w 87"/>
                <a:gd name="T11" fmla="*/ 111 h 111"/>
                <a:gd name="T12" fmla="*/ 87 w 87"/>
                <a:gd name="T13" fmla="*/ 45 h 111"/>
                <a:gd name="T14" fmla="*/ 81 w 87"/>
                <a:gd name="T15" fmla="*/ 22 h 111"/>
                <a:gd name="T16" fmla="*/ 45 w 87"/>
                <a:gd name="T17" fmla="*/ 1 h 111"/>
                <a:gd name="T18" fmla="*/ 1 w 87"/>
                <a:gd name="T19" fmla="*/ 43 h 111"/>
                <a:gd name="T20" fmla="*/ 0 w 87"/>
                <a:gd name="T21" fmla="*/ 107 h 111"/>
                <a:gd name="T22" fmla="*/ 45 w 87"/>
                <a:gd name="T23" fmla="*/ 14 h 111"/>
                <a:gd name="T24" fmla="*/ 70 w 87"/>
                <a:gd name="T25" fmla="*/ 29 h 111"/>
                <a:gd name="T26" fmla="*/ 74 w 87"/>
                <a:gd name="T27" fmla="*/ 45 h 111"/>
                <a:gd name="T28" fmla="*/ 73 w 87"/>
                <a:gd name="T29" fmla="*/ 90 h 111"/>
                <a:gd name="T30" fmla="*/ 13 w 87"/>
                <a:gd name="T31" fmla="*/ 88 h 111"/>
                <a:gd name="T32" fmla="*/ 14 w 87"/>
                <a:gd name="T33" fmla="*/ 44 h 111"/>
                <a:gd name="T34" fmla="*/ 45 w 87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37"/>
                    <a:pt x="85" y="29"/>
                    <a:pt x="81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1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0" name="Freeform 96">
              <a:extLst>
                <a:ext uri="{FF2B5EF4-FFF2-40B4-BE49-F238E27FC236}">
                  <a16:creationId xmlns:a16="http://schemas.microsoft.com/office/drawing/2014/main" id="{64220CEC-CA71-40B5-A28A-93782321DF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9745" y="5260735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0 w 84"/>
                <a:gd name="T21" fmla="*/ 6 h 119"/>
                <a:gd name="T22" fmla="*/ 3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5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0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4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1" name="Freeform 97">
              <a:extLst>
                <a:ext uri="{FF2B5EF4-FFF2-40B4-BE49-F238E27FC236}">
                  <a16:creationId xmlns:a16="http://schemas.microsoft.com/office/drawing/2014/main" id="{7B3B2EC2-A8F6-4441-94AB-13ACEF47DE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782" y="4722572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6 w 88"/>
                <a:gd name="T17" fmla="*/ 1 h 111"/>
                <a:gd name="T18" fmla="*/ 2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7" y="97"/>
                    <a:pt x="53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5" y="9"/>
                    <a:pt x="61" y="1"/>
                    <a:pt x="46" y="1"/>
                  </a:cubicBezTo>
                  <a:cubicBezTo>
                    <a:pt x="22" y="0"/>
                    <a:pt x="2" y="19"/>
                    <a:pt x="2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6" y="20"/>
                    <a:pt x="71" y="29"/>
                  </a:cubicBezTo>
                  <a:cubicBezTo>
                    <a:pt x="74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2" y="82"/>
                    <a:pt x="30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2" name="Freeform 98">
              <a:extLst>
                <a:ext uri="{FF2B5EF4-FFF2-40B4-BE49-F238E27FC236}">
                  <a16:creationId xmlns:a16="http://schemas.microsoft.com/office/drawing/2014/main" id="{0655795B-4191-44F8-B5BA-86383132C3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8545" y="5260735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3" name="Freeform 99">
              <a:extLst>
                <a:ext uri="{FF2B5EF4-FFF2-40B4-BE49-F238E27FC236}">
                  <a16:creationId xmlns:a16="http://schemas.microsoft.com/office/drawing/2014/main" id="{5D075D88-1BEA-47AE-9B41-619F285B38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2582" y="4722572"/>
              <a:ext cx="444500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6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7" y="97"/>
                    <a:pt x="52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6" y="1"/>
                  </a:cubicBezTo>
                  <a:cubicBezTo>
                    <a:pt x="22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3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2" y="82"/>
                    <a:pt x="29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4" name="Freeform 100">
              <a:extLst>
                <a:ext uri="{FF2B5EF4-FFF2-40B4-BE49-F238E27FC236}">
                  <a16:creationId xmlns:a16="http://schemas.microsoft.com/office/drawing/2014/main" id="{38F5F54F-F329-4B1D-A7A7-C3CA40F8B6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8932" y="5260735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0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2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59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5" name="Freeform 101">
              <a:extLst>
                <a:ext uri="{FF2B5EF4-FFF2-40B4-BE49-F238E27FC236}">
                  <a16:creationId xmlns:a16="http://schemas.microsoft.com/office/drawing/2014/main" id="{6C64CFCA-6813-41BE-AD05-ED8E1EFC9E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2970" y="4722572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5" y="1"/>
                  </a:cubicBezTo>
                  <a:cubicBezTo>
                    <a:pt x="22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3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1" y="82"/>
                    <a:pt x="29" y="84"/>
                    <a:pt x="14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6" name="Freeform 102">
              <a:extLst>
                <a:ext uri="{FF2B5EF4-FFF2-40B4-BE49-F238E27FC236}">
                  <a16:creationId xmlns:a16="http://schemas.microsoft.com/office/drawing/2014/main" id="{833F14DD-535D-49CC-B2F4-097804E243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732" y="5260735"/>
              <a:ext cx="422275" cy="606425"/>
            </a:xfrm>
            <a:custGeom>
              <a:avLst/>
              <a:gdLst>
                <a:gd name="T0" fmla="*/ 82 w 84"/>
                <a:gd name="T1" fmla="*/ 78 h 119"/>
                <a:gd name="T2" fmla="*/ 82 w 84"/>
                <a:gd name="T3" fmla="*/ 78 h 119"/>
                <a:gd name="T4" fmla="*/ 82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5 w 84"/>
                <a:gd name="T29" fmla="*/ 98 h 119"/>
                <a:gd name="T30" fmla="*/ 40 w 84"/>
                <a:gd name="T31" fmla="*/ 118 h 119"/>
                <a:gd name="T32" fmla="*/ 82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2" y="78"/>
                  </a:move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2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0" y="70"/>
                    <a:pt x="59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59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1" y="91"/>
                    <a:pt x="5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2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7" name="Freeform 103">
              <a:extLst>
                <a:ext uri="{FF2B5EF4-FFF2-40B4-BE49-F238E27FC236}">
                  <a16:creationId xmlns:a16="http://schemas.microsoft.com/office/drawing/2014/main" id="{76698390-B47F-4DCF-8B4A-8583D51B89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1770" y="4722572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6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0 w 88"/>
                <a:gd name="T25" fmla="*/ 29 h 111"/>
                <a:gd name="T26" fmla="*/ 74 w 88"/>
                <a:gd name="T27" fmla="*/ 45 h 111"/>
                <a:gd name="T28" fmla="*/ 74 w 88"/>
                <a:gd name="T29" fmla="*/ 90 h 111"/>
                <a:gd name="T30" fmla="*/ 13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5" y="39"/>
                    <a:pt x="74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8" name="Freeform 104">
              <a:extLst>
                <a:ext uri="{FF2B5EF4-FFF2-40B4-BE49-F238E27FC236}">
                  <a16:creationId xmlns:a16="http://schemas.microsoft.com/office/drawing/2014/main" id="{B1850668-62B6-4AF3-B142-CD98C27615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1770" y="5260735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4 w 84"/>
                <a:gd name="T9" fmla="*/ 17 h 119"/>
                <a:gd name="T10" fmla="*/ 68 w 84"/>
                <a:gd name="T11" fmla="*/ 9 h 119"/>
                <a:gd name="T12" fmla="*/ 67 w 84"/>
                <a:gd name="T13" fmla="*/ 66 h 119"/>
                <a:gd name="T14" fmla="*/ 63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1 w 84"/>
                <a:gd name="T21" fmla="*/ 6 h 119"/>
                <a:gd name="T22" fmla="*/ 3 w 84"/>
                <a:gd name="T23" fmla="*/ 12 h 119"/>
                <a:gd name="T24" fmla="*/ 2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78" y="14"/>
                    <a:pt x="73" y="11"/>
                    <a:pt x="68" y="9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68"/>
                    <a:pt x="65" y="70"/>
                    <a:pt x="63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1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7" y="118"/>
                    <a:pt x="41" y="118"/>
                  </a:cubicBezTo>
                  <a:cubicBezTo>
                    <a:pt x="64" y="119"/>
                    <a:pt x="83" y="100"/>
                    <a:pt x="83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9" name="Freeform 105">
              <a:extLst>
                <a:ext uri="{FF2B5EF4-FFF2-40B4-BE49-F238E27FC236}">
                  <a16:creationId xmlns:a16="http://schemas.microsoft.com/office/drawing/2014/main" id="{7C8353B6-1D5D-43AF-9F10-E7BEF0391E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0570" y="4722572"/>
              <a:ext cx="444500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6 w 88"/>
                <a:gd name="T11" fmla="*/ 111 h 111"/>
                <a:gd name="T12" fmla="*/ 87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0 w 88"/>
                <a:gd name="T25" fmla="*/ 29 h 111"/>
                <a:gd name="T26" fmla="*/ 74 w 88"/>
                <a:gd name="T27" fmla="*/ 45 h 111"/>
                <a:gd name="T28" fmla="*/ 73 w 88"/>
                <a:gd name="T29" fmla="*/ 90 h 111"/>
                <a:gd name="T30" fmla="*/ 13 w 88"/>
                <a:gd name="T31" fmla="*/ 88 h 111"/>
                <a:gd name="T32" fmla="*/ 14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1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0" name="Freeform 106">
              <a:extLst>
                <a:ext uri="{FF2B5EF4-FFF2-40B4-BE49-F238E27FC236}">
                  <a16:creationId xmlns:a16="http://schemas.microsoft.com/office/drawing/2014/main" id="{0EECAA7F-E138-48BB-91AC-2CCFFBBE89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0570" y="5260735"/>
              <a:ext cx="423863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8 w 84"/>
                <a:gd name="T11" fmla="*/ 9 h 119"/>
                <a:gd name="T12" fmla="*/ 67 w 84"/>
                <a:gd name="T13" fmla="*/ 66 h 119"/>
                <a:gd name="T14" fmla="*/ 63 w 84"/>
                <a:gd name="T15" fmla="*/ 70 h 119"/>
                <a:gd name="T16" fmla="*/ 59 w 84"/>
                <a:gd name="T17" fmla="*/ 68 h 119"/>
                <a:gd name="T18" fmla="*/ 59 w 84"/>
                <a:gd name="T19" fmla="*/ 66 h 119"/>
                <a:gd name="T20" fmla="*/ 60 w 84"/>
                <a:gd name="T21" fmla="*/ 6 h 119"/>
                <a:gd name="T22" fmla="*/ 3 w 84"/>
                <a:gd name="T23" fmla="*/ 12 h 119"/>
                <a:gd name="T24" fmla="*/ 2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8" y="9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6" y="68"/>
                    <a:pt x="65" y="70"/>
                    <a:pt x="63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9" y="67"/>
                    <a:pt x="59" y="66"/>
                  </a:cubicBezTo>
                  <a:cubicBezTo>
                    <a:pt x="59" y="66"/>
                    <a:pt x="60" y="7"/>
                    <a:pt x="60" y="6"/>
                  </a:cubicBezTo>
                  <a:cubicBezTo>
                    <a:pt x="36" y="0"/>
                    <a:pt x="13" y="7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4" y="119"/>
                    <a:pt x="83" y="100"/>
                    <a:pt x="83" y="78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1" name="Freeform 107">
              <a:extLst>
                <a:ext uri="{FF2B5EF4-FFF2-40B4-BE49-F238E27FC236}">
                  <a16:creationId xmlns:a16="http://schemas.microsoft.com/office/drawing/2014/main" id="{4E993464-80E9-470F-B2DC-DA3A5A450C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0957" y="4722572"/>
              <a:ext cx="438150" cy="563563"/>
            </a:xfrm>
            <a:custGeom>
              <a:avLst/>
              <a:gdLst>
                <a:gd name="T0" fmla="*/ 45 w 87"/>
                <a:gd name="T1" fmla="*/ 14 h 111"/>
                <a:gd name="T2" fmla="*/ 45 w 87"/>
                <a:gd name="T3" fmla="*/ 14 h 111"/>
                <a:gd name="T4" fmla="*/ 0 w 87"/>
                <a:gd name="T5" fmla="*/ 107 h 111"/>
                <a:gd name="T6" fmla="*/ 8 w 87"/>
                <a:gd name="T7" fmla="*/ 104 h 111"/>
                <a:gd name="T8" fmla="*/ 76 w 87"/>
                <a:gd name="T9" fmla="*/ 106 h 111"/>
                <a:gd name="T10" fmla="*/ 86 w 87"/>
                <a:gd name="T11" fmla="*/ 111 h 111"/>
                <a:gd name="T12" fmla="*/ 87 w 87"/>
                <a:gd name="T13" fmla="*/ 45 h 111"/>
                <a:gd name="T14" fmla="*/ 81 w 87"/>
                <a:gd name="T15" fmla="*/ 22 h 111"/>
                <a:gd name="T16" fmla="*/ 45 w 87"/>
                <a:gd name="T17" fmla="*/ 1 h 111"/>
                <a:gd name="T18" fmla="*/ 1 w 87"/>
                <a:gd name="T19" fmla="*/ 43 h 111"/>
                <a:gd name="T20" fmla="*/ 0 w 87"/>
                <a:gd name="T21" fmla="*/ 107 h 111"/>
                <a:gd name="T22" fmla="*/ 45 w 87"/>
                <a:gd name="T23" fmla="*/ 14 h 111"/>
                <a:gd name="T24" fmla="*/ 70 w 87"/>
                <a:gd name="T25" fmla="*/ 29 h 111"/>
                <a:gd name="T26" fmla="*/ 74 w 87"/>
                <a:gd name="T27" fmla="*/ 45 h 111"/>
                <a:gd name="T28" fmla="*/ 73 w 87"/>
                <a:gd name="T29" fmla="*/ 90 h 111"/>
                <a:gd name="T30" fmla="*/ 13 w 87"/>
                <a:gd name="T31" fmla="*/ 88 h 111"/>
                <a:gd name="T32" fmla="*/ 14 w 87"/>
                <a:gd name="T33" fmla="*/ 44 h 111"/>
                <a:gd name="T34" fmla="*/ 45 w 87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8" y="104"/>
                    <a:pt x="8" y="104"/>
                    <a:pt x="8" y="104"/>
                  </a:cubicBezTo>
                  <a:cubicBezTo>
                    <a:pt x="26" y="97"/>
                    <a:pt x="52" y="93"/>
                    <a:pt x="76" y="10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37"/>
                    <a:pt x="85" y="29"/>
                    <a:pt x="81" y="22"/>
                  </a:cubicBezTo>
                  <a:cubicBezTo>
                    <a:pt x="74" y="9"/>
                    <a:pt x="60" y="1"/>
                    <a:pt x="45" y="1"/>
                  </a:cubicBezTo>
                  <a:cubicBezTo>
                    <a:pt x="21" y="0"/>
                    <a:pt x="1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5" y="14"/>
                    <a:pt x="65" y="20"/>
                    <a:pt x="70" y="29"/>
                  </a:cubicBezTo>
                  <a:cubicBezTo>
                    <a:pt x="73" y="34"/>
                    <a:pt x="74" y="39"/>
                    <a:pt x="74" y="45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51" y="82"/>
                    <a:pt x="29" y="84"/>
                    <a:pt x="13" y="8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27"/>
                    <a:pt x="28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2" name="Freeform 108">
              <a:extLst>
                <a:ext uri="{FF2B5EF4-FFF2-40B4-BE49-F238E27FC236}">
                  <a16:creationId xmlns:a16="http://schemas.microsoft.com/office/drawing/2014/main" id="{4B225D29-79D8-4B35-92C2-5B3855A923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0957" y="5260735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1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5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9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1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3" name="Freeform 109">
              <a:extLst>
                <a:ext uri="{FF2B5EF4-FFF2-40B4-BE49-F238E27FC236}">
                  <a16:creationId xmlns:a16="http://schemas.microsoft.com/office/drawing/2014/main" id="{553EB3C9-4DD1-4BC7-A00B-4F4EB72A12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4995" y="4722572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6 w 88"/>
                <a:gd name="T17" fmla="*/ 1 h 111"/>
                <a:gd name="T18" fmla="*/ 2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7" y="97"/>
                    <a:pt x="53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6" y="1"/>
                  </a:cubicBezTo>
                  <a:cubicBezTo>
                    <a:pt x="22" y="0"/>
                    <a:pt x="2" y="19"/>
                    <a:pt x="2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4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2" y="82"/>
                    <a:pt x="29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4" name="Freeform 110">
              <a:extLst>
                <a:ext uri="{FF2B5EF4-FFF2-40B4-BE49-F238E27FC236}">
                  <a16:creationId xmlns:a16="http://schemas.microsoft.com/office/drawing/2014/main" id="{2E3DA90A-4EFA-42D5-B881-421D59F3C5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9757" y="5260735"/>
              <a:ext cx="422275" cy="606425"/>
            </a:xfrm>
            <a:custGeom>
              <a:avLst/>
              <a:gdLst>
                <a:gd name="T0" fmla="*/ 83 w 84"/>
                <a:gd name="T1" fmla="*/ 78 h 119"/>
                <a:gd name="T2" fmla="*/ 83 w 84"/>
                <a:gd name="T3" fmla="*/ 78 h 119"/>
                <a:gd name="T4" fmla="*/ 83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6 w 84"/>
                <a:gd name="T29" fmla="*/ 98 h 119"/>
                <a:gd name="T30" fmla="*/ 40 w 84"/>
                <a:gd name="T31" fmla="*/ 118 h 119"/>
                <a:gd name="T32" fmla="*/ 83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3" y="78"/>
                  </a:moveTo>
                  <a:cubicBezTo>
                    <a:pt x="83" y="78"/>
                    <a:pt x="83" y="78"/>
                    <a:pt x="83" y="78"/>
                  </a:cubicBezTo>
                  <a:moveTo>
                    <a:pt x="83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3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60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60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6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3" y="78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5" name="Freeform 111">
              <a:extLst>
                <a:ext uri="{FF2B5EF4-FFF2-40B4-BE49-F238E27FC236}">
                  <a16:creationId xmlns:a16="http://schemas.microsoft.com/office/drawing/2014/main" id="{0530582B-1EFB-4E84-BB86-EE548A724E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3795" y="4722572"/>
              <a:ext cx="442913" cy="563563"/>
            </a:xfrm>
            <a:custGeom>
              <a:avLst/>
              <a:gdLst>
                <a:gd name="T0" fmla="*/ 45 w 88"/>
                <a:gd name="T1" fmla="*/ 14 h 111"/>
                <a:gd name="T2" fmla="*/ 45 w 88"/>
                <a:gd name="T3" fmla="*/ 14 h 111"/>
                <a:gd name="T4" fmla="*/ 0 w 88"/>
                <a:gd name="T5" fmla="*/ 107 h 111"/>
                <a:gd name="T6" fmla="*/ 9 w 88"/>
                <a:gd name="T7" fmla="*/ 104 h 111"/>
                <a:gd name="T8" fmla="*/ 77 w 88"/>
                <a:gd name="T9" fmla="*/ 106 h 111"/>
                <a:gd name="T10" fmla="*/ 87 w 88"/>
                <a:gd name="T11" fmla="*/ 111 h 111"/>
                <a:gd name="T12" fmla="*/ 88 w 88"/>
                <a:gd name="T13" fmla="*/ 45 h 111"/>
                <a:gd name="T14" fmla="*/ 82 w 88"/>
                <a:gd name="T15" fmla="*/ 22 h 111"/>
                <a:gd name="T16" fmla="*/ 45 w 88"/>
                <a:gd name="T17" fmla="*/ 1 h 111"/>
                <a:gd name="T18" fmla="*/ 1 w 88"/>
                <a:gd name="T19" fmla="*/ 43 h 111"/>
                <a:gd name="T20" fmla="*/ 0 w 88"/>
                <a:gd name="T21" fmla="*/ 107 h 111"/>
                <a:gd name="T22" fmla="*/ 45 w 88"/>
                <a:gd name="T23" fmla="*/ 14 h 111"/>
                <a:gd name="T24" fmla="*/ 71 w 88"/>
                <a:gd name="T25" fmla="*/ 29 h 111"/>
                <a:gd name="T26" fmla="*/ 75 w 88"/>
                <a:gd name="T27" fmla="*/ 45 h 111"/>
                <a:gd name="T28" fmla="*/ 74 w 88"/>
                <a:gd name="T29" fmla="*/ 90 h 111"/>
                <a:gd name="T30" fmla="*/ 14 w 88"/>
                <a:gd name="T31" fmla="*/ 88 h 111"/>
                <a:gd name="T32" fmla="*/ 15 w 88"/>
                <a:gd name="T33" fmla="*/ 44 h 111"/>
                <a:gd name="T34" fmla="*/ 45 w 88"/>
                <a:gd name="T35" fmla="*/ 1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11">
                  <a:moveTo>
                    <a:pt x="45" y="14"/>
                  </a:moveTo>
                  <a:cubicBezTo>
                    <a:pt x="45" y="14"/>
                    <a:pt x="45" y="14"/>
                    <a:pt x="45" y="14"/>
                  </a:cubicBezTo>
                  <a:moveTo>
                    <a:pt x="0" y="107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6" y="97"/>
                    <a:pt x="52" y="93"/>
                    <a:pt x="77" y="106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37"/>
                    <a:pt x="86" y="29"/>
                    <a:pt x="82" y="22"/>
                  </a:cubicBezTo>
                  <a:cubicBezTo>
                    <a:pt x="74" y="9"/>
                    <a:pt x="61" y="1"/>
                    <a:pt x="45" y="1"/>
                  </a:cubicBezTo>
                  <a:cubicBezTo>
                    <a:pt x="22" y="0"/>
                    <a:pt x="2" y="19"/>
                    <a:pt x="1" y="43"/>
                  </a:cubicBezTo>
                  <a:lnTo>
                    <a:pt x="0" y="107"/>
                  </a:lnTo>
                  <a:close/>
                  <a:moveTo>
                    <a:pt x="45" y="14"/>
                  </a:moveTo>
                  <a:cubicBezTo>
                    <a:pt x="56" y="14"/>
                    <a:pt x="65" y="20"/>
                    <a:pt x="71" y="29"/>
                  </a:cubicBezTo>
                  <a:cubicBezTo>
                    <a:pt x="73" y="34"/>
                    <a:pt x="75" y="39"/>
                    <a:pt x="75" y="45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51" y="82"/>
                    <a:pt x="29" y="84"/>
                    <a:pt x="14" y="88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27"/>
                    <a:pt x="29" y="14"/>
                    <a:pt x="45" y="14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6" name="Freeform 112">
              <a:extLst>
                <a:ext uri="{FF2B5EF4-FFF2-40B4-BE49-F238E27FC236}">
                  <a16:creationId xmlns:a16="http://schemas.microsoft.com/office/drawing/2014/main" id="{C3F16E6F-5FF6-4B35-9790-2519DB8A9B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8557" y="5260735"/>
              <a:ext cx="423863" cy="606425"/>
            </a:xfrm>
            <a:custGeom>
              <a:avLst/>
              <a:gdLst>
                <a:gd name="T0" fmla="*/ 82 w 84"/>
                <a:gd name="T1" fmla="*/ 78 h 119"/>
                <a:gd name="T2" fmla="*/ 82 w 84"/>
                <a:gd name="T3" fmla="*/ 78 h 119"/>
                <a:gd name="T4" fmla="*/ 82 w 84"/>
                <a:gd name="T5" fmla="*/ 78 h 119"/>
                <a:gd name="T6" fmla="*/ 84 w 84"/>
                <a:gd name="T7" fmla="*/ 18 h 119"/>
                <a:gd name="T8" fmla="*/ 83 w 84"/>
                <a:gd name="T9" fmla="*/ 17 h 119"/>
                <a:gd name="T10" fmla="*/ 67 w 84"/>
                <a:gd name="T11" fmla="*/ 9 h 119"/>
                <a:gd name="T12" fmla="*/ 66 w 84"/>
                <a:gd name="T13" fmla="*/ 66 h 119"/>
                <a:gd name="T14" fmla="*/ 62 w 84"/>
                <a:gd name="T15" fmla="*/ 70 h 119"/>
                <a:gd name="T16" fmla="*/ 59 w 84"/>
                <a:gd name="T17" fmla="*/ 68 h 119"/>
                <a:gd name="T18" fmla="*/ 58 w 84"/>
                <a:gd name="T19" fmla="*/ 66 h 119"/>
                <a:gd name="T20" fmla="*/ 60 w 84"/>
                <a:gd name="T21" fmla="*/ 6 h 119"/>
                <a:gd name="T22" fmla="*/ 2 w 84"/>
                <a:gd name="T23" fmla="*/ 12 h 119"/>
                <a:gd name="T24" fmla="*/ 1 w 84"/>
                <a:gd name="T25" fmla="*/ 13 h 119"/>
                <a:gd name="T26" fmla="*/ 0 w 84"/>
                <a:gd name="T27" fmla="*/ 76 h 119"/>
                <a:gd name="T28" fmla="*/ 5 w 84"/>
                <a:gd name="T29" fmla="*/ 98 h 119"/>
                <a:gd name="T30" fmla="*/ 40 w 84"/>
                <a:gd name="T31" fmla="*/ 118 h 119"/>
                <a:gd name="T32" fmla="*/ 82 w 84"/>
                <a:gd name="T33" fmla="*/ 7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119">
                  <a:moveTo>
                    <a:pt x="82" y="78"/>
                  </a:move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4"/>
                    <a:pt x="72" y="11"/>
                    <a:pt x="67" y="9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8"/>
                    <a:pt x="64" y="70"/>
                    <a:pt x="62" y="70"/>
                  </a:cubicBezTo>
                  <a:cubicBezTo>
                    <a:pt x="61" y="70"/>
                    <a:pt x="59" y="69"/>
                    <a:pt x="59" y="68"/>
                  </a:cubicBezTo>
                  <a:cubicBezTo>
                    <a:pt x="58" y="67"/>
                    <a:pt x="58" y="67"/>
                    <a:pt x="58" y="66"/>
                  </a:cubicBezTo>
                  <a:cubicBezTo>
                    <a:pt x="58" y="66"/>
                    <a:pt x="59" y="7"/>
                    <a:pt x="60" y="6"/>
                  </a:cubicBezTo>
                  <a:cubicBezTo>
                    <a:pt x="36" y="0"/>
                    <a:pt x="13" y="7"/>
                    <a:pt x="2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4"/>
                    <a:pt x="2" y="91"/>
                    <a:pt x="5" y="98"/>
                  </a:cubicBezTo>
                  <a:cubicBezTo>
                    <a:pt x="13" y="110"/>
                    <a:pt x="26" y="118"/>
                    <a:pt x="40" y="118"/>
                  </a:cubicBezTo>
                  <a:cubicBezTo>
                    <a:pt x="63" y="119"/>
                    <a:pt x="82" y="100"/>
                    <a:pt x="82" y="78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359D3856-A352-4F90-95CE-1B2049C47B39}"/>
              </a:ext>
            </a:extLst>
          </p:cNvPr>
          <p:cNvSpPr txBox="1"/>
          <p:nvPr/>
        </p:nvSpPr>
        <p:spPr>
          <a:xfrm>
            <a:off x="6413267" y="2520439"/>
            <a:ext cx="1749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</a:rPr>
              <a:t>year consume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C84B3E6-151D-4C59-BD28-1A2A84E03F2D}"/>
              </a:ext>
            </a:extLst>
          </p:cNvPr>
          <p:cNvSpPr txBox="1"/>
          <p:nvPr/>
        </p:nvSpPr>
        <p:spPr>
          <a:xfrm>
            <a:off x="8201547" y="1737153"/>
            <a:ext cx="326749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Of shopping carts are abandoned right before the transaction its completed. Suitable for all categories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7FB66E3-58FE-4BFF-A5E4-BE33F54A8D17}"/>
              </a:ext>
            </a:extLst>
          </p:cNvPr>
          <p:cNvSpPr txBox="1"/>
          <p:nvPr/>
        </p:nvSpPr>
        <p:spPr>
          <a:xfrm>
            <a:off x="6413267" y="1636993"/>
            <a:ext cx="17556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6000" b="1" dirty="0">
                <a:solidFill>
                  <a:schemeClr val="accent1"/>
                </a:solidFill>
              </a:rPr>
              <a:t>75%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EA2A0D6-D13D-47A1-BE5C-4C4E956CE5CE}"/>
              </a:ext>
            </a:extLst>
          </p:cNvPr>
          <p:cNvSpPr txBox="1"/>
          <p:nvPr/>
        </p:nvSpPr>
        <p:spPr>
          <a:xfrm>
            <a:off x="6452350" y="4039619"/>
            <a:ext cx="1749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chemeClr val="accent2"/>
                </a:solidFill>
                <a:latin typeface="+mj-lt"/>
              </a:rPr>
              <a:t>year consume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F59D203-ABEA-42CA-A779-698EA8F7E03B}"/>
              </a:ext>
            </a:extLst>
          </p:cNvPr>
          <p:cNvSpPr txBox="1"/>
          <p:nvPr/>
        </p:nvSpPr>
        <p:spPr>
          <a:xfrm>
            <a:off x="8240630" y="3256333"/>
            <a:ext cx="326749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Of shopping carts are abandoned right before the transaction its completed. Suitable for all categories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BDD8590-A539-4A65-BD67-C302E4ACC039}"/>
              </a:ext>
            </a:extLst>
          </p:cNvPr>
          <p:cNvSpPr txBox="1"/>
          <p:nvPr/>
        </p:nvSpPr>
        <p:spPr>
          <a:xfrm>
            <a:off x="6452350" y="3156173"/>
            <a:ext cx="17556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6000" b="1" dirty="0">
                <a:solidFill>
                  <a:schemeClr val="accent2"/>
                </a:solidFill>
              </a:rPr>
              <a:t>90%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9EE4DE5-8215-41E9-93A0-20E008659E2E}"/>
              </a:ext>
            </a:extLst>
          </p:cNvPr>
          <p:cNvSpPr txBox="1"/>
          <p:nvPr/>
        </p:nvSpPr>
        <p:spPr>
          <a:xfrm>
            <a:off x="6452350" y="5593525"/>
            <a:ext cx="1749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chemeClr val="accent3"/>
                </a:solidFill>
                <a:latin typeface="+mj-lt"/>
              </a:rPr>
              <a:t>year consume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647925D-EE21-4122-AD2A-FC0E53A231AE}"/>
              </a:ext>
            </a:extLst>
          </p:cNvPr>
          <p:cNvSpPr txBox="1"/>
          <p:nvPr/>
        </p:nvSpPr>
        <p:spPr>
          <a:xfrm>
            <a:off x="8240630" y="4810239"/>
            <a:ext cx="326749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Of shopping carts are abandoned right before the transaction its completed. Suitable for all categories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04DE507-0342-4A57-A7C9-6481E050A58E}"/>
              </a:ext>
            </a:extLst>
          </p:cNvPr>
          <p:cNvSpPr txBox="1"/>
          <p:nvPr/>
        </p:nvSpPr>
        <p:spPr>
          <a:xfrm>
            <a:off x="6452350" y="4710079"/>
            <a:ext cx="17556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6000" b="1" dirty="0">
                <a:solidFill>
                  <a:schemeClr val="accent3"/>
                </a:solidFill>
              </a:rPr>
              <a:t>55%</a:t>
            </a:r>
          </a:p>
        </p:txBody>
      </p:sp>
    </p:spTree>
    <p:extLst>
      <p:ext uri="{BB962C8B-B14F-4D97-AF65-F5344CB8AC3E}">
        <p14:creationId xmlns:p14="http://schemas.microsoft.com/office/powerpoint/2010/main" val="130468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STETHOSCOPE FLOWCHART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F181530-1631-4CE9-B4BD-8953BFECEE23}"/>
              </a:ext>
            </a:extLst>
          </p:cNvPr>
          <p:cNvGrpSpPr/>
          <p:nvPr/>
        </p:nvGrpSpPr>
        <p:grpSpPr>
          <a:xfrm rot="16200000">
            <a:off x="5022695" y="-810824"/>
            <a:ext cx="1685460" cy="9272129"/>
            <a:chOff x="-4763" y="3175"/>
            <a:chExt cx="1270001" cy="6986588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A54E2A1F-CCA4-4247-AEB9-A2F395E92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963" y="6772275"/>
              <a:ext cx="84138" cy="825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41D1663F-3331-4B01-B670-4F2400B706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63" y="3175"/>
              <a:ext cx="1270001" cy="6986588"/>
            </a:xfrm>
            <a:custGeom>
              <a:avLst/>
              <a:gdLst>
                <a:gd name="T0" fmla="*/ 414 w 487"/>
                <a:gd name="T1" fmla="*/ 14 h 2693"/>
                <a:gd name="T2" fmla="*/ 354 w 487"/>
                <a:gd name="T3" fmla="*/ 27 h 2693"/>
                <a:gd name="T4" fmla="*/ 414 w 487"/>
                <a:gd name="T5" fmla="*/ 41 h 2693"/>
                <a:gd name="T6" fmla="*/ 469 w 487"/>
                <a:gd name="T7" fmla="*/ 104 h 2693"/>
                <a:gd name="T8" fmla="*/ 349 w 487"/>
                <a:gd name="T9" fmla="*/ 499 h 2693"/>
                <a:gd name="T10" fmla="*/ 220 w 487"/>
                <a:gd name="T11" fmla="*/ 517 h 2693"/>
                <a:gd name="T12" fmla="*/ 89 w 487"/>
                <a:gd name="T13" fmla="*/ 352 h 2693"/>
                <a:gd name="T14" fmla="*/ 32 w 487"/>
                <a:gd name="T15" fmla="*/ 50 h 2693"/>
                <a:gd name="T16" fmla="*/ 82 w 487"/>
                <a:gd name="T17" fmla="*/ 38 h 2693"/>
                <a:gd name="T18" fmla="*/ 107 w 487"/>
                <a:gd name="T19" fmla="*/ 0 h 2693"/>
                <a:gd name="T20" fmla="*/ 62 w 487"/>
                <a:gd name="T21" fmla="*/ 21 h 2693"/>
                <a:gd name="T22" fmla="*/ 63 w 487"/>
                <a:gd name="T23" fmla="*/ 348 h 2693"/>
                <a:gd name="T24" fmla="*/ 195 w 487"/>
                <a:gd name="T25" fmla="*/ 563 h 2693"/>
                <a:gd name="T26" fmla="*/ 228 w 487"/>
                <a:gd name="T27" fmla="*/ 574 h 2693"/>
                <a:gd name="T28" fmla="*/ 309 w 487"/>
                <a:gd name="T29" fmla="*/ 821 h 2693"/>
                <a:gd name="T30" fmla="*/ 309 w 487"/>
                <a:gd name="T31" fmla="*/ 890 h 2693"/>
                <a:gd name="T32" fmla="*/ 228 w 487"/>
                <a:gd name="T33" fmla="*/ 1126 h 2693"/>
                <a:gd name="T34" fmla="*/ 126 w 487"/>
                <a:gd name="T35" fmla="*/ 1198 h 2693"/>
                <a:gd name="T36" fmla="*/ 208 w 487"/>
                <a:gd name="T37" fmla="*/ 1279 h 2693"/>
                <a:gd name="T38" fmla="*/ 280 w 487"/>
                <a:gd name="T39" fmla="*/ 1536 h 2693"/>
                <a:gd name="T40" fmla="*/ 329 w 487"/>
                <a:gd name="T41" fmla="*/ 1585 h 2693"/>
                <a:gd name="T42" fmla="*/ 228 w 487"/>
                <a:gd name="T43" fmla="*/ 1657 h 2693"/>
                <a:gd name="T44" fmla="*/ 179 w 487"/>
                <a:gd name="T45" fmla="*/ 1861 h 2693"/>
                <a:gd name="T46" fmla="*/ 179 w 487"/>
                <a:gd name="T47" fmla="*/ 1994 h 2693"/>
                <a:gd name="T48" fmla="*/ 228 w 487"/>
                <a:gd name="T49" fmla="*/ 2198 h 2693"/>
                <a:gd name="T50" fmla="*/ 329 w 487"/>
                <a:gd name="T51" fmla="*/ 2270 h 2693"/>
                <a:gd name="T52" fmla="*/ 280 w 487"/>
                <a:gd name="T53" fmla="*/ 2319 h 2693"/>
                <a:gd name="T54" fmla="*/ 176 w 487"/>
                <a:gd name="T55" fmla="*/ 2625 h 2693"/>
                <a:gd name="T56" fmla="*/ 260 w 487"/>
                <a:gd name="T57" fmla="*/ 2559 h 2693"/>
                <a:gd name="T58" fmla="*/ 309 w 487"/>
                <a:gd name="T59" fmla="*/ 2351 h 2693"/>
                <a:gd name="T60" fmla="*/ 309 w 487"/>
                <a:gd name="T61" fmla="*/ 2218 h 2693"/>
                <a:gd name="T62" fmla="*/ 260 w 487"/>
                <a:gd name="T63" fmla="*/ 2014 h 2693"/>
                <a:gd name="T64" fmla="*/ 159 w 487"/>
                <a:gd name="T65" fmla="*/ 1942 h 2693"/>
                <a:gd name="T66" fmla="*/ 208 w 487"/>
                <a:gd name="T67" fmla="*/ 1893 h 2693"/>
                <a:gd name="T68" fmla="*/ 280 w 487"/>
                <a:gd name="T69" fmla="*/ 1637 h 2693"/>
                <a:gd name="T70" fmla="*/ 361 w 487"/>
                <a:gd name="T71" fmla="*/ 1556 h 2693"/>
                <a:gd name="T72" fmla="*/ 260 w 487"/>
                <a:gd name="T73" fmla="*/ 1484 h 2693"/>
                <a:gd name="T74" fmla="*/ 178 w 487"/>
                <a:gd name="T75" fmla="*/ 1247 h 2693"/>
                <a:gd name="T76" fmla="*/ 178 w 487"/>
                <a:gd name="T77" fmla="*/ 1178 h 2693"/>
                <a:gd name="T78" fmla="*/ 260 w 487"/>
                <a:gd name="T79" fmla="*/ 942 h 2693"/>
                <a:gd name="T80" fmla="*/ 361 w 487"/>
                <a:gd name="T81" fmla="*/ 870 h 2693"/>
                <a:gd name="T82" fmla="*/ 280 w 487"/>
                <a:gd name="T83" fmla="*/ 789 h 2693"/>
                <a:gd name="T84" fmla="*/ 267 w 487"/>
                <a:gd name="T85" fmla="*/ 574 h 2693"/>
                <a:gd name="T86" fmla="*/ 377 w 487"/>
                <a:gd name="T87" fmla="*/ 514 h 2693"/>
                <a:gd name="T88" fmla="*/ 485 w 487"/>
                <a:gd name="T89" fmla="*/ 105 h 2693"/>
                <a:gd name="T90" fmla="*/ 244 w 487"/>
                <a:gd name="T91" fmla="*/ 2661 h 2693"/>
                <a:gd name="T92" fmla="*/ 280 w 487"/>
                <a:gd name="T93" fmla="*/ 2625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7" h="2693">
                  <a:moveTo>
                    <a:pt x="467" y="39"/>
                  </a:moveTo>
                  <a:cubicBezTo>
                    <a:pt x="453" y="25"/>
                    <a:pt x="435" y="21"/>
                    <a:pt x="426" y="21"/>
                  </a:cubicBezTo>
                  <a:cubicBezTo>
                    <a:pt x="423" y="16"/>
                    <a:pt x="419" y="14"/>
                    <a:pt x="414" y="14"/>
                  </a:cubicBezTo>
                  <a:cubicBezTo>
                    <a:pt x="411" y="14"/>
                    <a:pt x="408" y="15"/>
                    <a:pt x="406" y="16"/>
                  </a:cubicBezTo>
                  <a:cubicBezTo>
                    <a:pt x="402" y="7"/>
                    <a:pt x="392" y="0"/>
                    <a:pt x="381" y="0"/>
                  </a:cubicBezTo>
                  <a:cubicBezTo>
                    <a:pt x="366" y="0"/>
                    <a:pt x="354" y="12"/>
                    <a:pt x="354" y="27"/>
                  </a:cubicBezTo>
                  <a:cubicBezTo>
                    <a:pt x="354" y="42"/>
                    <a:pt x="366" y="54"/>
                    <a:pt x="381" y="54"/>
                  </a:cubicBezTo>
                  <a:cubicBezTo>
                    <a:pt x="392" y="54"/>
                    <a:pt x="402" y="48"/>
                    <a:pt x="406" y="38"/>
                  </a:cubicBezTo>
                  <a:cubicBezTo>
                    <a:pt x="408" y="40"/>
                    <a:pt x="411" y="41"/>
                    <a:pt x="414" y="41"/>
                  </a:cubicBezTo>
                  <a:cubicBezTo>
                    <a:pt x="418" y="41"/>
                    <a:pt x="422" y="39"/>
                    <a:pt x="424" y="36"/>
                  </a:cubicBezTo>
                  <a:cubicBezTo>
                    <a:pt x="430" y="37"/>
                    <a:pt x="445" y="39"/>
                    <a:pt x="456" y="50"/>
                  </a:cubicBezTo>
                  <a:cubicBezTo>
                    <a:pt x="467" y="62"/>
                    <a:pt x="471" y="80"/>
                    <a:pt x="469" y="104"/>
                  </a:cubicBezTo>
                  <a:cubicBezTo>
                    <a:pt x="465" y="149"/>
                    <a:pt x="437" y="253"/>
                    <a:pt x="410" y="343"/>
                  </a:cubicBezTo>
                  <a:cubicBezTo>
                    <a:pt x="405" y="343"/>
                    <a:pt x="400" y="347"/>
                    <a:pt x="399" y="352"/>
                  </a:cubicBezTo>
                  <a:cubicBezTo>
                    <a:pt x="375" y="430"/>
                    <a:pt x="355" y="488"/>
                    <a:pt x="349" y="499"/>
                  </a:cubicBezTo>
                  <a:cubicBezTo>
                    <a:pt x="333" y="528"/>
                    <a:pt x="305" y="531"/>
                    <a:pt x="292" y="531"/>
                  </a:cubicBezTo>
                  <a:cubicBezTo>
                    <a:pt x="287" y="523"/>
                    <a:pt x="277" y="517"/>
                    <a:pt x="267" y="517"/>
                  </a:cubicBezTo>
                  <a:cubicBezTo>
                    <a:pt x="220" y="517"/>
                    <a:pt x="220" y="517"/>
                    <a:pt x="220" y="517"/>
                  </a:cubicBezTo>
                  <a:cubicBezTo>
                    <a:pt x="210" y="517"/>
                    <a:pt x="201" y="523"/>
                    <a:pt x="196" y="531"/>
                  </a:cubicBezTo>
                  <a:cubicBezTo>
                    <a:pt x="182" y="531"/>
                    <a:pt x="154" y="527"/>
                    <a:pt x="139" y="499"/>
                  </a:cubicBezTo>
                  <a:cubicBezTo>
                    <a:pt x="133" y="488"/>
                    <a:pt x="113" y="430"/>
                    <a:pt x="89" y="352"/>
                  </a:cubicBezTo>
                  <a:cubicBezTo>
                    <a:pt x="88" y="347"/>
                    <a:pt x="83" y="343"/>
                    <a:pt x="78" y="343"/>
                  </a:cubicBezTo>
                  <a:cubicBezTo>
                    <a:pt x="51" y="253"/>
                    <a:pt x="23" y="149"/>
                    <a:pt x="19" y="104"/>
                  </a:cubicBezTo>
                  <a:cubicBezTo>
                    <a:pt x="17" y="80"/>
                    <a:pt x="21" y="62"/>
                    <a:pt x="32" y="50"/>
                  </a:cubicBezTo>
                  <a:cubicBezTo>
                    <a:pt x="43" y="39"/>
                    <a:pt x="57" y="37"/>
                    <a:pt x="64" y="36"/>
                  </a:cubicBezTo>
                  <a:cubicBezTo>
                    <a:pt x="66" y="39"/>
                    <a:pt x="70" y="41"/>
                    <a:pt x="74" y="41"/>
                  </a:cubicBezTo>
                  <a:cubicBezTo>
                    <a:pt x="77" y="41"/>
                    <a:pt x="80" y="40"/>
                    <a:pt x="82" y="38"/>
                  </a:cubicBezTo>
                  <a:cubicBezTo>
                    <a:pt x="86" y="48"/>
                    <a:pt x="96" y="54"/>
                    <a:pt x="107" y="54"/>
                  </a:cubicBezTo>
                  <a:cubicBezTo>
                    <a:pt x="122" y="54"/>
                    <a:pt x="134" y="42"/>
                    <a:pt x="134" y="27"/>
                  </a:cubicBezTo>
                  <a:cubicBezTo>
                    <a:pt x="134" y="12"/>
                    <a:pt x="122" y="0"/>
                    <a:pt x="107" y="0"/>
                  </a:cubicBezTo>
                  <a:cubicBezTo>
                    <a:pt x="96" y="0"/>
                    <a:pt x="86" y="7"/>
                    <a:pt x="82" y="16"/>
                  </a:cubicBezTo>
                  <a:cubicBezTo>
                    <a:pt x="80" y="15"/>
                    <a:pt x="77" y="14"/>
                    <a:pt x="74" y="14"/>
                  </a:cubicBezTo>
                  <a:cubicBezTo>
                    <a:pt x="69" y="14"/>
                    <a:pt x="65" y="16"/>
                    <a:pt x="62" y="21"/>
                  </a:cubicBezTo>
                  <a:cubicBezTo>
                    <a:pt x="53" y="21"/>
                    <a:pt x="35" y="25"/>
                    <a:pt x="21" y="39"/>
                  </a:cubicBezTo>
                  <a:cubicBezTo>
                    <a:pt x="6" y="54"/>
                    <a:pt x="0" y="76"/>
                    <a:pt x="3" y="105"/>
                  </a:cubicBezTo>
                  <a:cubicBezTo>
                    <a:pt x="7" y="151"/>
                    <a:pt x="35" y="256"/>
                    <a:pt x="63" y="348"/>
                  </a:cubicBezTo>
                  <a:cubicBezTo>
                    <a:pt x="59" y="351"/>
                    <a:pt x="57" y="356"/>
                    <a:pt x="58" y="361"/>
                  </a:cubicBezTo>
                  <a:cubicBezTo>
                    <a:pt x="78" y="425"/>
                    <a:pt x="101" y="497"/>
                    <a:pt x="111" y="514"/>
                  </a:cubicBezTo>
                  <a:cubicBezTo>
                    <a:pt x="132" y="553"/>
                    <a:pt x="170" y="563"/>
                    <a:pt x="195" y="563"/>
                  </a:cubicBezTo>
                  <a:cubicBezTo>
                    <a:pt x="196" y="563"/>
                    <a:pt x="197" y="563"/>
                    <a:pt x="198" y="563"/>
                  </a:cubicBezTo>
                  <a:cubicBezTo>
                    <a:pt x="203" y="570"/>
                    <a:pt x="211" y="574"/>
                    <a:pt x="220" y="574"/>
                  </a:cubicBezTo>
                  <a:cubicBezTo>
                    <a:pt x="228" y="574"/>
                    <a:pt x="228" y="574"/>
                    <a:pt x="228" y="574"/>
                  </a:cubicBezTo>
                  <a:cubicBezTo>
                    <a:pt x="228" y="769"/>
                    <a:pt x="228" y="769"/>
                    <a:pt x="228" y="769"/>
                  </a:cubicBezTo>
                  <a:cubicBezTo>
                    <a:pt x="228" y="798"/>
                    <a:pt x="251" y="821"/>
                    <a:pt x="280" y="821"/>
                  </a:cubicBezTo>
                  <a:cubicBezTo>
                    <a:pt x="309" y="821"/>
                    <a:pt x="309" y="821"/>
                    <a:pt x="309" y="821"/>
                  </a:cubicBezTo>
                  <a:cubicBezTo>
                    <a:pt x="320" y="821"/>
                    <a:pt x="329" y="830"/>
                    <a:pt x="329" y="841"/>
                  </a:cubicBezTo>
                  <a:cubicBezTo>
                    <a:pt x="329" y="870"/>
                    <a:pt x="329" y="870"/>
                    <a:pt x="329" y="870"/>
                  </a:cubicBezTo>
                  <a:cubicBezTo>
                    <a:pt x="329" y="881"/>
                    <a:pt x="320" y="890"/>
                    <a:pt x="309" y="890"/>
                  </a:cubicBezTo>
                  <a:cubicBezTo>
                    <a:pt x="280" y="890"/>
                    <a:pt x="280" y="890"/>
                    <a:pt x="280" y="890"/>
                  </a:cubicBezTo>
                  <a:cubicBezTo>
                    <a:pt x="251" y="890"/>
                    <a:pt x="228" y="914"/>
                    <a:pt x="228" y="942"/>
                  </a:cubicBezTo>
                  <a:cubicBezTo>
                    <a:pt x="228" y="1126"/>
                    <a:pt x="228" y="1126"/>
                    <a:pt x="228" y="1126"/>
                  </a:cubicBezTo>
                  <a:cubicBezTo>
                    <a:pt x="228" y="1137"/>
                    <a:pt x="219" y="1146"/>
                    <a:pt x="208" y="1146"/>
                  </a:cubicBezTo>
                  <a:cubicBezTo>
                    <a:pt x="178" y="1146"/>
                    <a:pt x="178" y="1146"/>
                    <a:pt x="178" y="1146"/>
                  </a:cubicBezTo>
                  <a:cubicBezTo>
                    <a:pt x="150" y="1146"/>
                    <a:pt x="126" y="1170"/>
                    <a:pt x="126" y="1198"/>
                  </a:cubicBezTo>
                  <a:cubicBezTo>
                    <a:pt x="126" y="1227"/>
                    <a:pt x="126" y="1227"/>
                    <a:pt x="126" y="1227"/>
                  </a:cubicBezTo>
                  <a:cubicBezTo>
                    <a:pt x="126" y="1256"/>
                    <a:pt x="150" y="1279"/>
                    <a:pt x="178" y="1279"/>
                  </a:cubicBezTo>
                  <a:cubicBezTo>
                    <a:pt x="208" y="1279"/>
                    <a:pt x="208" y="1279"/>
                    <a:pt x="208" y="1279"/>
                  </a:cubicBezTo>
                  <a:cubicBezTo>
                    <a:pt x="219" y="1279"/>
                    <a:pt x="228" y="1288"/>
                    <a:pt x="228" y="1299"/>
                  </a:cubicBezTo>
                  <a:cubicBezTo>
                    <a:pt x="228" y="1484"/>
                    <a:pt x="228" y="1484"/>
                    <a:pt x="228" y="1484"/>
                  </a:cubicBezTo>
                  <a:cubicBezTo>
                    <a:pt x="228" y="1512"/>
                    <a:pt x="251" y="1536"/>
                    <a:pt x="280" y="1536"/>
                  </a:cubicBezTo>
                  <a:cubicBezTo>
                    <a:pt x="309" y="1536"/>
                    <a:pt x="309" y="1536"/>
                    <a:pt x="309" y="1536"/>
                  </a:cubicBezTo>
                  <a:cubicBezTo>
                    <a:pt x="320" y="1536"/>
                    <a:pt x="329" y="1545"/>
                    <a:pt x="329" y="1556"/>
                  </a:cubicBezTo>
                  <a:cubicBezTo>
                    <a:pt x="329" y="1585"/>
                    <a:pt x="329" y="1585"/>
                    <a:pt x="329" y="1585"/>
                  </a:cubicBezTo>
                  <a:cubicBezTo>
                    <a:pt x="329" y="1596"/>
                    <a:pt x="320" y="1605"/>
                    <a:pt x="309" y="1605"/>
                  </a:cubicBezTo>
                  <a:cubicBezTo>
                    <a:pt x="280" y="1605"/>
                    <a:pt x="280" y="1605"/>
                    <a:pt x="280" y="1605"/>
                  </a:cubicBezTo>
                  <a:cubicBezTo>
                    <a:pt x="251" y="1605"/>
                    <a:pt x="228" y="1628"/>
                    <a:pt x="228" y="1657"/>
                  </a:cubicBezTo>
                  <a:cubicBezTo>
                    <a:pt x="228" y="1841"/>
                    <a:pt x="228" y="1841"/>
                    <a:pt x="228" y="1841"/>
                  </a:cubicBezTo>
                  <a:cubicBezTo>
                    <a:pt x="228" y="1852"/>
                    <a:pt x="219" y="1861"/>
                    <a:pt x="208" y="1861"/>
                  </a:cubicBezTo>
                  <a:cubicBezTo>
                    <a:pt x="179" y="1861"/>
                    <a:pt x="179" y="1861"/>
                    <a:pt x="179" y="1861"/>
                  </a:cubicBezTo>
                  <a:cubicBezTo>
                    <a:pt x="151" y="1861"/>
                    <a:pt x="127" y="1884"/>
                    <a:pt x="127" y="1913"/>
                  </a:cubicBezTo>
                  <a:cubicBezTo>
                    <a:pt x="127" y="1942"/>
                    <a:pt x="127" y="1942"/>
                    <a:pt x="127" y="1942"/>
                  </a:cubicBezTo>
                  <a:cubicBezTo>
                    <a:pt x="127" y="1971"/>
                    <a:pt x="151" y="1994"/>
                    <a:pt x="179" y="1994"/>
                  </a:cubicBezTo>
                  <a:cubicBezTo>
                    <a:pt x="208" y="1994"/>
                    <a:pt x="208" y="1994"/>
                    <a:pt x="208" y="1994"/>
                  </a:cubicBezTo>
                  <a:cubicBezTo>
                    <a:pt x="219" y="1994"/>
                    <a:pt x="228" y="2003"/>
                    <a:pt x="228" y="2014"/>
                  </a:cubicBezTo>
                  <a:cubicBezTo>
                    <a:pt x="228" y="2198"/>
                    <a:pt x="228" y="2198"/>
                    <a:pt x="228" y="2198"/>
                  </a:cubicBezTo>
                  <a:cubicBezTo>
                    <a:pt x="228" y="2227"/>
                    <a:pt x="251" y="2250"/>
                    <a:pt x="280" y="2250"/>
                  </a:cubicBezTo>
                  <a:cubicBezTo>
                    <a:pt x="309" y="2250"/>
                    <a:pt x="309" y="2250"/>
                    <a:pt x="309" y="2250"/>
                  </a:cubicBezTo>
                  <a:cubicBezTo>
                    <a:pt x="320" y="2250"/>
                    <a:pt x="329" y="2259"/>
                    <a:pt x="329" y="2270"/>
                  </a:cubicBezTo>
                  <a:cubicBezTo>
                    <a:pt x="329" y="2299"/>
                    <a:pt x="329" y="2299"/>
                    <a:pt x="329" y="2299"/>
                  </a:cubicBezTo>
                  <a:cubicBezTo>
                    <a:pt x="329" y="2311"/>
                    <a:pt x="320" y="2319"/>
                    <a:pt x="309" y="2319"/>
                  </a:cubicBezTo>
                  <a:cubicBezTo>
                    <a:pt x="280" y="2319"/>
                    <a:pt x="280" y="2319"/>
                    <a:pt x="280" y="2319"/>
                  </a:cubicBezTo>
                  <a:cubicBezTo>
                    <a:pt x="251" y="2319"/>
                    <a:pt x="228" y="2343"/>
                    <a:pt x="228" y="2371"/>
                  </a:cubicBezTo>
                  <a:cubicBezTo>
                    <a:pt x="228" y="2560"/>
                    <a:pt x="228" y="2560"/>
                    <a:pt x="228" y="2560"/>
                  </a:cubicBezTo>
                  <a:cubicBezTo>
                    <a:pt x="198" y="2567"/>
                    <a:pt x="176" y="2594"/>
                    <a:pt x="176" y="2625"/>
                  </a:cubicBezTo>
                  <a:cubicBezTo>
                    <a:pt x="176" y="2663"/>
                    <a:pt x="207" y="2693"/>
                    <a:pt x="244" y="2693"/>
                  </a:cubicBezTo>
                  <a:cubicBezTo>
                    <a:pt x="281" y="2693"/>
                    <a:pt x="312" y="2663"/>
                    <a:pt x="312" y="2625"/>
                  </a:cubicBezTo>
                  <a:cubicBezTo>
                    <a:pt x="312" y="2593"/>
                    <a:pt x="289" y="2566"/>
                    <a:pt x="260" y="2559"/>
                  </a:cubicBezTo>
                  <a:cubicBezTo>
                    <a:pt x="260" y="2371"/>
                    <a:pt x="260" y="2371"/>
                    <a:pt x="260" y="2371"/>
                  </a:cubicBezTo>
                  <a:cubicBezTo>
                    <a:pt x="260" y="2360"/>
                    <a:pt x="269" y="2351"/>
                    <a:pt x="280" y="2351"/>
                  </a:cubicBezTo>
                  <a:cubicBezTo>
                    <a:pt x="309" y="2351"/>
                    <a:pt x="309" y="2351"/>
                    <a:pt x="309" y="2351"/>
                  </a:cubicBezTo>
                  <a:cubicBezTo>
                    <a:pt x="337" y="2351"/>
                    <a:pt x="361" y="2328"/>
                    <a:pt x="361" y="2299"/>
                  </a:cubicBezTo>
                  <a:cubicBezTo>
                    <a:pt x="361" y="2270"/>
                    <a:pt x="361" y="2270"/>
                    <a:pt x="361" y="2270"/>
                  </a:cubicBezTo>
                  <a:cubicBezTo>
                    <a:pt x="361" y="2242"/>
                    <a:pt x="337" y="2218"/>
                    <a:pt x="309" y="2218"/>
                  </a:cubicBezTo>
                  <a:cubicBezTo>
                    <a:pt x="280" y="2218"/>
                    <a:pt x="280" y="2218"/>
                    <a:pt x="280" y="2218"/>
                  </a:cubicBezTo>
                  <a:cubicBezTo>
                    <a:pt x="269" y="2218"/>
                    <a:pt x="260" y="2209"/>
                    <a:pt x="260" y="2198"/>
                  </a:cubicBezTo>
                  <a:cubicBezTo>
                    <a:pt x="260" y="2014"/>
                    <a:pt x="260" y="2014"/>
                    <a:pt x="260" y="2014"/>
                  </a:cubicBezTo>
                  <a:cubicBezTo>
                    <a:pt x="260" y="1986"/>
                    <a:pt x="236" y="1962"/>
                    <a:pt x="208" y="1962"/>
                  </a:cubicBezTo>
                  <a:cubicBezTo>
                    <a:pt x="179" y="1962"/>
                    <a:pt x="179" y="1962"/>
                    <a:pt x="179" y="1962"/>
                  </a:cubicBezTo>
                  <a:cubicBezTo>
                    <a:pt x="168" y="1962"/>
                    <a:pt x="159" y="1953"/>
                    <a:pt x="159" y="1942"/>
                  </a:cubicBezTo>
                  <a:cubicBezTo>
                    <a:pt x="159" y="1913"/>
                    <a:pt x="159" y="1913"/>
                    <a:pt x="159" y="1913"/>
                  </a:cubicBezTo>
                  <a:cubicBezTo>
                    <a:pt x="159" y="1902"/>
                    <a:pt x="168" y="1893"/>
                    <a:pt x="179" y="1893"/>
                  </a:cubicBezTo>
                  <a:cubicBezTo>
                    <a:pt x="208" y="1893"/>
                    <a:pt x="208" y="1893"/>
                    <a:pt x="208" y="1893"/>
                  </a:cubicBezTo>
                  <a:cubicBezTo>
                    <a:pt x="236" y="1893"/>
                    <a:pt x="260" y="1870"/>
                    <a:pt x="260" y="1841"/>
                  </a:cubicBezTo>
                  <a:cubicBezTo>
                    <a:pt x="260" y="1657"/>
                    <a:pt x="260" y="1657"/>
                    <a:pt x="260" y="1657"/>
                  </a:cubicBezTo>
                  <a:cubicBezTo>
                    <a:pt x="260" y="1646"/>
                    <a:pt x="269" y="1637"/>
                    <a:pt x="280" y="1637"/>
                  </a:cubicBezTo>
                  <a:cubicBezTo>
                    <a:pt x="309" y="1637"/>
                    <a:pt x="309" y="1637"/>
                    <a:pt x="309" y="1637"/>
                  </a:cubicBezTo>
                  <a:cubicBezTo>
                    <a:pt x="337" y="1637"/>
                    <a:pt x="361" y="1614"/>
                    <a:pt x="361" y="1585"/>
                  </a:cubicBezTo>
                  <a:cubicBezTo>
                    <a:pt x="361" y="1556"/>
                    <a:pt x="361" y="1556"/>
                    <a:pt x="361" y="1556"/>
                  </a:cubicBezTo>
                  <a:cubicBezTo>
                    <a:pt x="361" y="1527"/>
                    <a:pt x="337" y="1504"/>
                    <a:pt x="309" y="1504"/>
                  </a:cubicBezTo>
                  <a:cubicBezTo>
                    <a:pt x="280" y="1504"/>
                    <a:pt x="280" y="1504"/>
                    <a:pt x="280" y="1504"/>
                  </a:cubicBezTo>
                  <a:cubicBezTo>
                    <a:pt x="269" y="1504"/>
                    <a:pt x="260" y="1495"/>
                    <a:pt x="260" y="1484"/>
                  </a:cubicBezTo>
                  <a:cubicBezTo>
                    <a:pt x="260" y="1299"/>
                    <a:pt x="260" y="1299"/>
                    <a:pt x="260" y="1299"/>
                  </a:cubicBezTo>
                  <a:cubicBezTo>
                    <a:pt x="260" y="1271"/>
                    <a:pt x="236" y="1247"/>
                    <a:pt x="208" y="1247"/>
                  </a:cubicBezTo>
                  <a:cubicBezTo>
                    <a:pt x="178" y="1247"/>
                    <a:pt x="178" y="1247"/>
                    <a:pt x="178" y="1247"/>
                  </a:cubicBezTo>
                  <a:cubicBezTo>
                    <a:pt x="167" y="1247"/>
                    <a:pt x="158" y="1239"/>
                    <a:pt x="158" y="1227"/>
                  </a:cubicBezTo>
                  <a:cubicBezTo>
                    <a:pt x="158" y="1198"/>
                    <a:pt x="158" y="1198"/>
                    <a:pt x="158" y="1198"/>
                  </a:cubicBezTo>
                  <a:cubicBezTo>
                    <a:pt x="158" y="1187"/>
                    <a:pt x="167" y="1178"/>
                    <a:pt x="178" y="1178"/>
                  </a:cubicBezTo>
                  <a:cubicBezTo>
                    <a:pt x="208" y="1178"/>
                    <a:pt x="208" y="1178"/>
                    <a:pt x="208" y="1178"/>
                  </a:cubicBezTo>
                  <a:cubicBezTo>
                    <a:pt x="236" y="1178"/>
                    <a:pt x="260" y="1155"/>
                    <a:pt x="260" y="1126"/>
                  </a:cubicBezTo>
                  <a:cubicBezTo>
                    <a:pt x="260" y="942"/>
                    <a:pt x="260" y="942"/>
                    <a:pt x="260" y="942"/>
                  </a:cubicBezTo>
                  <a:cubicBezTo>
                    <a:pt x="260" y="931"/>
                    <a:pt x="269" y="922"/>
                    <a:pt x="280" y="922"/>
                  </a:cubicBezTo>
                  <a:cubicBezTo>
                    <a:pt x="309" y="922"/>
                    <a:pt x="309" y="922"/>
                    <a:pt x="309" y="922"/>
                  </a:cubicBezTo>
                  <a:cubicBezTo>
                    <a:pt x="337" y="922"/>
                    <a:pt x="361" y="899"/>
                    <a:pt x="361" y="870"/>
                  </a:cubicBezTo>
                  <a:cubicBezTo>
                    <a:pt x="361" y="841"/>
                    <a:pt x="361" y="841"/>
                    <a:pt x="361" y="841"/>
                  </a:cubicBezTo>
                  <a:cubicBezTo>
                    <a:pt x="361" y="813"/>
                    <a:pt x="337" y="789"/>
                    <a:pt x="309" y="789"/>
                  </a:cubicBezTo>
                  <a:cubicBezTo>
                    <a:pt x="280" y="789"/>
                    <a:pt x="280" y="789"/>
                    <a:pt x="280" y="789"/>
                  </a:cubicBezTo>
                  <a:cubicBezTo>
                    <a:pt x="269" y="789"/>
                    <a:pt x="260" y="780"/>
                    <a:pt x="260" y="769"/>
                  </a:cubicBezTo>
                  <a:cubicBezTo>
                    <a:pt x="260" y="574"/>
                    <a:pt x="260" y="574"/>
                    <a:pt x="260" y="574"/>
                  </a:cubicBezTo>
                  <a:cubicBezTo>
                    <a:pt x="267" y="574"/>
                    <a:pt x="267" y="574"/>
                    <a:pt x="267" y="574"/>
                  </a:cubicBezTo>
                  <a:cubicBezTo>
                    <a:pt x="276" y="574"/>
                    <a:pt x="284" y="570"/>
                    <a:pt x="290" y="563"/>
                  </a:cubicBezTo>
                  <a:cubicBezTo>
                    <a:pt x="291" y="563"/>
                    <a:pt x="291" y="563"/>
                    <a:pt x="292" y="563"/>
                  </a:cubicBezTo>
                  <a:cubicBezTo>
                    <a:pt x="318" y="563"/>
                    <a:pt x="356" y="553"/>
                    <a:pt x="377" y="514"/>
                  </a:cubicBezTo>
                  <a:cubicBezTo>
                    <a:pt x="386" y="497"/>
                    <a:pt x="410" y="425"/>
                    <a:pt x="429" y="361"/>
                  </a:cubicBezTo>
                  <a:cubicBezTo>
                    <a:pt x="431" y="356"/>
                    <a:pt x="429" y="351"/>
                    <a:pt x="425" y="348"/>
                  </a:cubicBezTo>
                  <a:cubicBezTo>
                    <a:pt x="453" y="256"/>
                    <a:pt x="481" y="151"/>
                    <a:pt x="485" y="105"/>
                  </a:cubicBezTo>
                  <a:cubicBezTo>
                    <a:pt x="487" y="76"/>
                    <a:pt x="482" y="54"/>
                    <a:pt x="467" y="39"/>
                  </a:cubicBezTo>
                  <a:close/>
                  <a:moveTo>
                    <a:pt x="280" y="2625"/>
                  </a:moveTo>
                  <a:cubicBezTo>
                    <a:pt x="280" y="2645"/>
                    <a:pt x="264" y="2661"/>
                    <a:pt x="244" y="2661"/>
                  </a:cubicBezTo>
                  <a:cubicBezTo>
                    <a:pt x="224" y="2661"/>
                    <a:pt x="208" y="2645"/>
                    <a:pt x="208" y="2625"/>
                  </a:cubicBezTo>
                  <a:cubicBezTo>
                    <a:pt x="208" y="2606"/>
                    <a:pt x="224" y="2589"/>
                    <a:pt x="244" y="2589"/>
                  </a:cubicBezTo>
                  <a:cubicBezTo>
                    <a:pt x="264" y="2589"/>
                    <a:pt x="280" y="2606"/>
                    <a:pt x="280" y="26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E1C46975-ACD8-42B0-860D-DBD6E17EFC9C}"/>
              </a:ext>
            </a:extLst>
          </p:cNvPr>
          <p:cNvSpPr txBox="1"/>
          <p:nvPr/>
        </p:nvSpPr>
        <p:spPr>
          <a:xfrm>
            <a:off x="553633" y="3542389"/>
            <a:ext cx="1519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Observation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6C14389-CC78-4475-922E-5E2A2F94D128}"/>
              </a:ext>
            </a:extLst>
          </p:cNvPr>
          <p:cNvSpPr/>
          <p:nvPr/>
        </p:nvSpPr>
        <p:spPr>
          <a:xfrm>
            <a:off x="95505" y="3768355"/>
            <a:ext cx="24362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Suitable for all categories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B180B6D-65B9-4E65-B8F9-EF69BFB91910}"/>
              </a:ext>
            </a:extLst>
          </p:cNvPr>
          <p:cNvSpPr txBox="1"/>
          <p:nvPr/>
        </p:nvSpPr>
        <p:spPr>
          <a:xfrm>
            <a:off x="10672065" y="3423219"/>
            <a:ext cx="861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latin typeface="+mj-lt"/>
              </a:rPr>
              <a:t>Result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C5190BC-887D-4779-BE12-A24BC7E3979A}"/>
              </a:ext>
            </a:extLst>
          </p:cNvPr>
          <p:cNvSpPr/>
          <p:nvPr/>
        </p:nvSpPr>
        <p:spPr>
          <a:xfrm>
            <a:off x="10672065" y="3649185"/>
            <a:ext cx="15402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F74138D-D6E4-406D-8AF2-CE6E704FC611}"/>
              </a:ext>
            </a:extLst>
          </p:cNvPr>
          <p:cNvSpPr txBox="1"/>
          <p:nvPr/>
        </p:nvSpPr>
        <p:spPr>
          <a:xfrm>
            <a:off x="3537451" y="2108681"/>
            <a:ext cx="126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71F7A26-582D-42B6-B413-41AC203BDC21}"/>
              </a:ext>
            </a:extLst>
          </p:cNvPr>
          <p:cNvSpPr/>
          <p:nvPr/>
        </p:nvSpPr>
        <p:spPr>
          <a:xfrm>
            <a:off x="2954288" y="2361811"/>
            <a:ext cx="243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2C71203-AA8E-4AC0-B048-5C150B74E609}"/>
              </a:ext>
            </a:extLst>
          </p:cNvPr>
          <p:cNvSpPr txBox="1"/>
          <p:nvPr/>
        </p:nvSpPr>
        <p:spPr>
          <a:xfrm>
            <a:off x="4772907" y="5109281"/>
            <a:ext cx="126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10A8EB5-AECA-4870-9DB7-322ED67776A7}"/>
              </a:ext>
            </a:extLst>
          </p:cNvPr>
          <p:cNvSpPr/>
          <p:nvPr/>
        </p:nvSpPr>
        <p:spPr>
          <a:xfrm>
            <a:off x="4189744" y="5362411"/>
            <a:ext cx="243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628F54F-B4F5-4DC6-81EE-1BAFC8A7CC2B}"/>
              </a:ext>
            </a:extLst>
          </p:cNvPr>
          <p:cNvSpPr txBox="1"/>
          <p:nvPr/>
        </p:nvSpPr>
        <p:spPr>
          <a:xfrm>
            <a:off x="5998202" y="2108681"/>
            <a:ext cx="126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76F171D-6DB5-4734-B927-91CAB313C327}"/>
              </a:ext>
            </a:extLst>
          </p:cNvPr>
          <p:cNvSpPr/>
          <p:nvPr/>
        </p:nvSpPr>
        <p:spPr>
          <a:xfrm>
            <a:off x="5415039" y="2361811"/>
            <a:ext cx="243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D148A7F-E5A1-4E18-AA2D-01460C1FAEAD}"/>
              </a:ext>
            </a:extLst>
          </p:cNvPr>
          <p:cNvSpPr txBox="1"/>
          <p:nvPr/>
        </p:nvSpPr>
        <p:spPr>
          <a:xfrm>
            <a:off x="7233658" y="5109281"/>
            <a:ext cx="126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54C20AF-F4F9-4E65-8515-37C6C179E76B}"/>
              </a:ext>
            </a:extLst>
          </p:cNvPr>
          <p:cNvSpPr/>
          <p:nvPr/>
        </p:nvSpPr>
        <p:spPr>
          <a:xfrm>
            <a:off x="6650495" y="5362411"/>
            <a:ext cx="243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8C79D6C-75C9-4B58-9FDF-3A31ECB0944A}"/>
              </a:ext>
            </a:extLst>
          </p:cNvPr>
          <p:cNvSpPr txBox="1"/>
          <p:nvPr/>
        </p:nvSpPr>
        <p:spPr>
          <a:xfrm>
            <a:off x="8457866" y="2112936"/>
            <a:ext cx="1269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FCB9522-D0D1-4371-A2DE-2F7EEBC60D6A}"/>
              </a:ext>
            </a:extLst>
          </p:cNvPr>
          <p:cNvSpPr/>
          <p:nvPr/>
        </p:nvSpPr>
        <p:spPr>
          <a:xfrm>
            <a:off x="7874703" y="2366066"/>
            <a:ext cx="243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4" name="Freeform 38">
            <a:extLst>
              <a:ext uri="{FF2B5EF4-FFF2-40B4-BE49-F238E27FC236}">
                <a16:creationId xmlns:a16="http://schemas.microsoft.com/office/drawing/2014/main" id="{2DBCE506-2E6F-4D81-9F9F-455BCB7614A6}"/>
              </a:ext>
            </a:extLst>
          </p:cNvPr>
          <p:cNvSpPr>
            <a:spLocks noEditPoints="1"/>
          </p:cNvSpPr>
          <p:nvPr/>
        </p:nvSpPr>
        <p:spPr bwMode="auto">
          <a:xfrm>
            <a:off x="6502404" y="1601976"/>
            <a:ext cx="261495" cy="431689"/>
          </a:xfrm>
          <a:custGeom>
            <a:avLst/>
            <a:gdLst>
              <a:gd name="T0" fmla="*/ 62 w 125"/>
              <a:gd name="T1" fmla="*/ 206 h 206"/>
              <a:gd name="T2" fmla="*/ 29 w 125"/>
              <a:gd name="T3" fmla="*/ 90 h 206"/>
              <a:gd name="T4" fmla="*/ 34 w 125"/>
              <a:gd name="T5" fmla="*/ 87 h 206"/>
              <a:gd name="T6" fmla="*/ 31 w 125"/>
              <a:gd name="T7" fmla="*/ 32 h 206"/>
              <a:gd name="T8" fmla="*/ 31 w 125"/>
              <a:gd name="T9" fmla="*/ 21 h 206"/>
              <a:gd name="T10" fmla="*/ 45 w 125"/>
              <a:gd name="T11" fmla="*/ 87 h 206"/>
              <a:gd name="T12" fmla="*/ 35 w 125"/>
              <a:gd name="T13" fmla="*/ 99 h 206"/>
              <a:gd name="T14" fmla="*/ 62 w 125"/>
              <a:gd name="T15" fmla="*/ 195 h 206"/>
              <a:gd name="T16" fmla="*/ 90 w 125"/>
              <a:gd name="T17" fmla="*/ 99 h 206"/>
              <a:gd name="T18" fmla="*/ 79 w 125"/>
              <a:gd name="T19" fmla="*/ 87 h 206"/>
              <a:gd name="T20" fmla="*/ 93 w 125"/>
              <a:gd name="T21" fmla="*/ 21 h 206"/>
              <a:gd name="T22" fmla="*/ 93 w 125"/>
              <a:gd name="T23" fmla="*/ 32 h 206"/>
              <a:gd name="T24" fmla="*/ 90 w 125"/>
              <a:gd name="T25" fmla="*/ 87 h 206"/>
              <a:gd name="T26" fmla="*/ 95 w 125"/>
              <a:gd name="T27" fmla="*/ 90 h 206"/>
              <a:gd name="T28" fmla="*/ 54 w 125"/>
              <a:gd name="T29" fmla="*/ 121 h 206"/>
              <a:gd name="T30" fmla="*/ 72 w 125"/>
              <a:gd name="T31" fmla="*/ 121 h 206"/>
              <a:gd name="T32" fmla="*/ 54 w 125"/>
              <a:gd name="T33" fmla="*/ 121 h 206"/>
              <a:gd name="T34" fmla="*/ 63 w 125"/>
              <a:gd name="T35" fmla="*/ 127 h 206"/>
              <a:gd name="T36" fmla="*/ 63 w 125"/>
              <a:gd name="T37" fmla="*/ 115 h 206"/>
              <a:gd name="T38" fmla="*/ 78 w 125"/>
              <a:gd name="T39" fmla="*/ 126 h 206"/>
              <a:gd name="T40" fmla="*/ 106 w 125"/>
              <a:gd name="T41" fmla="*/ 134 h 206"/>
              <a:gd name="T42" fmla="*/ 62 w 125"/>
              <a:gd name="T43" fmla="*/ 189 h 206"/>
              <a:gd name="T44" fmla="*/ 18 w 125"/>
              <a:gd name="T45" fmla="*/ 134 h 206"/>
              <a:gd name="T46" fmla="*/ 41 w 125"/>
              <a:gd name="T47" fmla="*/ 123 h 206"/>
              <a:gd name="T48" fmla="*/ 68 w 125"/>
              <a:gd name="T49" fmla="*/ 134 h 206"/>
              <a:gd name="T50" fmla="*/ 50 w 125"/>
              <a:gd name="T51" fmla="*/ 135 h 206"/>
              <a:gd name="T52" fmla="*/ 32 w 125"/>
              <a:gd name="T53" fmla="*/ 135 h 206"/>
              <a:gd name="T54" fmla="*/ 50 w 125"/>
              <a:gd name="T55" fmla="*/ 135 h 206"/>
              <a:gd name="T56" fmla="*/ 78 w 125"/>
              <a:gd name="T57" fmla="*/ 143 h 206"/>
              <a:gd name="T58" fmla="*/ 84 w 125"/>
              <a:gd name="T59" fmla="*/ 135 h 206"/>
              <a:gd name="T60" fmla="*/ 78 w 125"/>
              <a:gd name="T61" fmla="*/ 129 h 206"/>
              <a:gd name="T62" fmla="*/ 71 w 125"/>
              <a:gd name="T63" fmla="*/ 135 h 206"/>
              <a:gd name="T64" fmla="*/ 63 w 125"/>
              <a:gd name="T65" fmla="*/ 99 h 206"/>
              <a:gd name="T66" fmla="*/ 80 w 125"/>
              <a:gd name="T67" fmla="*/ 99 h 206"/>
              <a:gd name="T68" fmla="*/ 63 w 125"/>
              <a:gd name="T69" fmla="*/ 99 h 206"/>
              <a:gd name="T70" fmla="*/ 71 w 125"/>
              <a:gd name="T71" fmla="*/ 104 h 206"/>
              <a:gd name="T72" fmla="*/ 71 w 125"/>
              <a:gd name="T73" fmla="*/ 94 h 206"/>
              <a:gd name="T74" fmla="*/ 59 w 125"/>
              <a:gd name="T75" fmla="*/ 16 h 206"/>
              <a:gd name="T76" fmla="*/ 76 w 125"/>
              <a:gd name="T77" fmla="*/ 16 h 206"/>
              <a:gd name="T78" fmla="*/ 59 w 125"/>
              <a:gd name="T79" fmla="*/ 16 h 206"/>
              <a:gd name="T80" fmla="*/ 67 w 125"/>
              <a:gd name="T81" fmla="*/ 21 h 206"/>
              <a:gd name="T82" fmla="*/ 67 w 125"/>
              <a:gd name="T83" fmla="*/ 11 h 206"/>
              <a:gd name="T84" fmla="*/ 48 w 125"/>
              <a:gd name="T85" fmla="*/ 105 h 206"/>
              <a:gd name="T86" fmla="*/ 48 w 125"/>
              <a:gd name="T87" fmla="*/ 119 h 206"/>
              <a:gd name="T88" fmla="*/ 48 w 125"/>
              <a:gd name="T89" fmla="*/ 105 h 206"/>
              <a:gd name="T90" fmla="*/ 48 w 125"/>
              <a:gd name="T91" fmla="*/ 115 h 206"/>
              <a:gd name="T92" fmla="*/ 48 w 125"/>
              <a:gd name="T93" fmla="*/ 109 h 206"/>
              <a:gd name="T94" fmla="*/ 48 w 125"/>
              <a:gd name="T95" fmla="*/ 0 h 206"/>
              <a:gd name="T96" fmla="*/ 48 w 125"/>
              <a:gd name="T97" fmla="*/ 14 h 206"/>
              <a:gd name="T98" fmla="*/ 48 w 125"/>
              <a:gd name="T99" fmla="*/ 0 h 206"/>
              <a:gd name="T100" fmla="*/ 48 w 125"/>
              <a:gd name="T101" fmla="*/ 11 h 206"/>
              <a:gd name="T102" fmla="*/ 48 w 125"/>
              <a:gd name="T103" fmla="*/ 4 h 206"/>
              <a:gd name="T104" fmla="*/ 59 w 125"/>
              <a:gd name="T105" fmla="*/ 29 h 206"/>
              <a:gd name="T106" fmla="*/ 59 w 125"/>
              <a:gd name="T107" fmla="*/ 42 h 206"/>
              <a:gd name="T108" fmla="*/ 59 w 125"/>
              <a:gd name="T109" fmla="*/ 29 h 206"/>
              <a:gd name="T110" fmla="*/ 59 w 125"/>
              <a:gd name="T111" fmla="*/ 39 h 206"/>
              <a:gd name="T112" fmla="*/ 59 w 125"/>
              <a:gd name="T113" fmla="*/ 3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5" h="206">
                <a:moveTo>
                  <a:pt x="125" y="143"/>
                </a:moveTo>
                <a:cubicBezTo>
                  <a:pt x="125" y="178"/>
                  <a:pt x="96" y="206"/>
                  <a:pt x="62" y="206"/>
                </a:cubicBezTo>
                <a:cubicBezTo>
                  <a:pt x="28" y="206"/>
                  <a:pt x="0" y="178"/>
                  <a:pt x="0" y="143"/>
                </a:cubicBezTo>
                <a:cubicBezTo>
                  <a:pt x="0" y="121"/>
                  <a:pt x="11" y="101"/>
                  <a:pt x="29" y="90"/>
                </a:cubicBezTo>
                <a:cubicBezTo>
                  <a:pt x="30" y="90"/>
                  <a:pt x="30" y="89"/>
                  <a:pt x="31" y="89"/>
                </a:cubicBezTo>
                <a:cubicBezTo>
                  <a:pt x="32" y="89"/>
                  <a:pt x="34" y="87"/>
                  <a:pt x="34" y="87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28" y="32"/>
                  <a:pt x="26" y="30"/>
                  <a:pt x="26" y="27"/>
                </a:cubicBezTo>
                <a:cubicBezTo>
                  <a:pt x="26" y="24"/>
                  <a:pt x="28" y="21"/>
                  <a:pt x="31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87"/>
                  <a:pt x="45" y="87"/>
                  <a:pt x="45" y="87"/>
                </a:cubicBezTo>
                <a:cubicBezTo>
                  <a:pt x="45" y="94"/>
                  <a:pt x="39" y="97"/>
                  <a:pt x="36" y="98"/>
                </a:cubicBezTo>
                <a:cubicBezTo>
                  <a:pt x="36" y="99"/>
                  <a:pt x="35" y="99"/>
                  <a:pt x="35" y="99"/>
                </a:cubicBezTo>
                <a:cubicBezTo>
                  <a:pt x="19" y="109"/>
                  <a:pt x="10" y="125"/>
                  <a:pt x="10" y="143"/>
                </a:cubicBezTo>
                <a:cubicBezTo>
                  <a:pt x="10" y="172"/>
                  <a:pt x="33" y="195"/>
                  <a:pt x="62" y="195"/>
                </a:cubicBezTo>
                <a:cubicBezTo>
                  <a:pt x="91" y="195"/>
                  <a:pt x="114" y="172"/>
                  <a:pt x="114" y="143"/>
                </a:cubicBezTo>
                <a:cubicBezTo>
                  <a:pt x="114" y="125"/>
                  <a:pt x="105" y="109"/>
                  <a:pt x="90" y="99"/>
                </a:cubicBezTo>
                <a:cubicBezTo>
                  <a:pt x="89" y="99"/>
                  <a:pt x="89" y="99"/>
                  <a:pt x="88" y="99"/>
                </a:cubicBezTo>
                <a:cubicBezTo>
                  <a:pt x="85" y="97"/>
                  <a:pt x="79" y="93"/>
                  <a:pt x="79" y="87"/>
                </a:cubicBezTo>
                <a:cubicBezTo>
                  <a:pt x="79" y="21"/>
                  <a:pt x="79" y="21"/>
                  <a:pt x="79" y="21"/>
                </a:cubicBezTo>
                <a:cubicBezTo>
                  <a:pt x="93" y="21"/>
                  <a:pt x="93" y="21"/>
                  <a:pt x="93" y="21"/>
                </a:cubicBezTo>
                <a:cubicBezTo>
                  <a:pt x="96" y="21"/>
                  <a:pt x="98" y="24"/>
                  <a:pt x="98" y="27"/>
                </a:cubicBezTo>
                <a:cubicBezTo>
                  <a:pt x="98" y="30"/>
                  <a:pt x="96" y="32"/>
                  <a:pt x="93" y="32"/>
                </a:cubicBezTo>
                <a:cubicBezTo>
                  <a:pt x="90" y="32"/>
                  <a:pt x="90" y="32"/>
                  <a:pt x="90" y="32"/>
                </a:cubicBezTo>
                <a:cubicBezTo>
                  <a:pt x="90" y="87"/>
                  <a:pt x="90" y="87"/>
                  <a:pt x="90" y="87"/>
                </a:cubicBezTo>
                <a:cubicBezTo>
                  <a:pt x="91" y="88"/>
                  <a:pt x="93" y="89"/>
                  <a:pt x="94" y="89"/>
                </a:cubicBezTo>
                <a:cubicBezTo>
                  <a:pt x="94" y="90"/>
                  <a:pt x="95" y="90"/>
                  <a:pt x="95" y="90"/>
                </a:cubicBezTo>
                <a:cubicBezTo>
                  <a:pt x="114" y="102"/>
                  <a:pt x="125" y="122"/>
                  <a:pt x="125" y="143"/>
                </a:cubicBezTo>
                <a:close/>
                <a:moveTo>
                  <a:pt x="54" y="121"/>
                </a:moveTo>
                <a:cubicBezTo>
                  <a:pt x="54" y="116"/>
                  <a:pt x="58" y="112"/>
                  <a:pt x="63" y="112"/>
                </a:cubicBezTo>
                <a:cubicBezTo>
                  <a:pt x="68" y="112"/>
                  <a:pt x="72" y="116"/>
                  <a:pt x="72" y="121"/>
                </a:cubicBezTo>
                <a:cubicBezTo>
                  <a:pt x="72" y="126"/>
                  <a:pt x="68" y="130"/>
                  <a:pt x="63" y="130"/>
                </a:cubicBezTo>
                <a:cubicBezTo>
                  <a:pt x="58" y="130"/>
                  <a:pt x="54" y="126"/>
                  <a:pt x="54" y="121"/>
                </a:cubicBezTo>
                <a:close/>
                <a:moveTo>
                  <a:pt x="57" y="121"/>
                </a:moveTo>
                <a:cubicBezTo>
                  <a:pt x="57" y="124"/>
                  <a:pt x="60" y="127"/>
                  <a:pt x="63" y="127"/>
                </a:cubicBezTo>
                <a:cubicBezTo>
                  <a:pt x="66" y="127"/>
                  <a:pt x="69" y="124"/>
                  <a:pt x="69" y="121"/>
                </a:cubicBezTo>
                <a:cubicBezTo>
                  <a:pt x="69" y="118"/>
                  <a:pt x="66" y="115"/>
                  <a:pt x="63" y="115"/>
                </a:cubicBezTo>
                <a:cubicBezTo>
                  <a:pt x="60" y="115"/>
                  <a:pt x="57" y="118"/>
                  <a:pt x="57" y="121"/>
                </a:cubicBezTo>
                <a:close/>
                <a:moveTo>
                  <a:pt x="78" y="126"/>
                </a:moveTo>
                <a:cubicBezTo>
                  <a:pt x="83" y="126"/>
                  <a:pt x="87" y="129"/>
                  <a:pt x="88" y="134"/>
                </a:cubicBezTo>
                <a:cubicBezTo>
                  <a:pt x="106" y="134"/>
                  <a:pt x="106" y="134"/>
                  <a:pt x="106" y="134"/>
                </a:cubicBezTo>
                <a:cubicBezTo>
                  <a:pt x="107" y="137"/>
                  <a:pt x="107" y="140"/>
                  <a:pt x="107" y="144"/>
                </a:cubicBezTo>
                <a:cubicBezTo>
                  <a:pt x="107" y="169"/>
                  <a:pt x="87" y="189"/>
                  <a:pt x="62" y="189"/>
                </a:cubicBezTo>
                <a:cubicBezTo>
                  <a:pt x="37" y="189"/>
                  <a:pt x="17" y="169"/>
                  <a:pt x="17" y="144"/>
                </a:cubicBezTo>
                <a:cubicBezTo>
                  <a:pt x="17" y="140"/>
                  <a:pt x="17" y="137"/>
                  <a:pt x="18" y="134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30" y="128"/>
                  <a:pt x="35" y="123"/>
                  <a:pt x="41" y="123"/>
                </a:cubicBezTo>
                <a:cubicBezTo>
                  <a:pt x="47" y="123"/>
                  <a:pt x="52" y="128"/>
                  <a:pt x="53" y="134"/>
                </a:cubicBezTo>
                <a:cubicBezTo>
                  <a:pt x="68" y="134"/>
                  <a:pt x="68" y="134"/>
                  <a:pt x="68" y="134"/>
                </a:cubicBezTo>
                <a:cubicBezTo>
                  <a:pt x="69" y="129"/>
                  <a:pt x="73" y="126"/>
                  <a:pt x="78" y="126"/>
                </a:cubicBezTo>
                <a:close/>
                <a:moveTo>
                  <a:pt x="50" y="135"/>
                </a:moveTo>
                <a:cubicBezTo>
                  <a:pt x="50" y="130"/>
                  <a:pt x="46" y="127"/>
                  <a:pt x="41" y="127"/>
                </a:cubicBezTo>
                <a:cubicBezTo>
                  <a:pt x="36" y="127"/>
                  <a:pt x="32" y="130"/>
                  <a:pt x="32" y="135"/>
                </a:cubicBezTo>
                <a:cubicBezTo>
                  <a:pt x="32" y="140"/>
                  <a:pt x="36" y="144"/>
                  <a:pt x="41" y="144"/>
                </a:cubicBezTo>
                <a:cubicBezTo>
                  <a:pt x="46" y="144"/>
                  <a:pt x="50" y="140"/>
                  <a:pt x="50" y="135"/>
                </a:cubicBezTo>
                <a:close/>
                <a:moveTo>
                  <a:pt x="71" y="136"/>
                </a:moveTo>
                <a:cubicBezTo>
                  <a:pt x="71" y="140"/>
                  <a:pt x="74" y="143"/>
                  <a:pt x="78" y="143"/>
                </a:cubicBezTo>
                <a:cubicBezTo>
                  <a:pt x="82" y="143"/>
                  <a:pt x="85" y="140"/>
                  <a:pt x="85" y="136"/>
                </a:cubicBezTo>
                <a:cubicBezTo>
                  <a:pt x="85" y="136"/>
                  <a:pt x="85" y="135"/>
                  <a:pt x="84" y="135"/>
                </a:cubicBezTo>
                <a:cubicBezTo>
                  <a:pt x="84" y="134"/>
                  <a:pt x="84" y="134"/>
                  <a:pt x="84" y="134"/>
                </a:cubicBezTo>
                <a:cubicBezTo>
                  <a:pt x="83" y="131"/>
                  <a:pt x="81" y="129"/>
                  <a:pt x="78" y="129"/>
                </a:cubicBezTo>
                <a:cubicBezTo>
                  <a:pt x="75" y="129"/>
                  <a:pt x="73" y="131"/>
                  <a:pt x="72" y="134"/>
                </a:cubicBezTo>
                <a:cubicBezTo>
                  <a:pt x="72" y="134"/>
                  <a:pt x="72" y="134"/>
                  <a:pt x="71" y="135"/>
                </a:cubicBezTo>
                <a:cubicBezTo>
                  <a:pt x="71" y="135"/>
                  <a:pt x="71" y="136"/>
                  <a:pt x="71" y="136"/>
                </a:cubicBezTo>
                <a:close/>
                <a:moveTo>
                  <a:pt x="63" y="99"/>
                </a:moveTo>
                <a:cubicBezTo>
                  <a:pt x="63" y="94"/>
                  <a:pt x="66" y="90"/>
                  <a:pt x="71" y="90"/>
                </a:cubicBezTo>
                <a:cubicBezTo>
                  <a:pt x="76" y="90"/>
                  <a:pt x="80" y="94"/>
                  <a:pt x="80" y="99"/>
                </a:cubicBezTo>
                <a:cubicBezTo>
                  <a:pt x="80" y="104"/>
                  <a:pt x="76" y="108"/>
                  <a:pt x="71" y="108"/>
                </a:cubicBezTo>
                <a:cubicBezTo>
                  <a:pt x="66" y="108"/>
                  <a:pt x="63" y="104"/>
                  <a:pt x="63" y="99"/>
                </a:cubicBezTo>
                <a:close/>
                <a:moveTo>
                  <a:pt x="66" y="99"/>
                </a:moveTo>
                <a:cubicBezTo>
                  <a:pt x="66" y="102"/>
                  <a:pt x="68" y="104"/>
                  <a:pt x="71" y="104"/>
                </a:cubicBezTo>
                <a:cubicBezTo>
                  <a:pt x="74" y="104"/>
                  <a:pt x="76" y="102"/>
                  <a:pt x="76" y="99"/>
                </a:cubicBezTo>
                <a:cubicBezTo>
                  <a:pt x="76" y="96"/>
                  <a:pt x="74" y="94"/>
                  <a:pt x="71" y="94"/>
                </a:cubicBezTo>
                <a:cubicBezTo>
                  <a:pt x="68" y="94"/>
                  <a:pt x="66" y="96"/>
                  <a:pt x="66" y="99"/>
                </a:cubicBezTo>
                <a:close/>
                <a:moveTo>
                  <a:pt x="59" y="16"/>
                </a:moveTo>
                <a:cubicBezTo>
                  <a:pt x="59" y="11"/>
                  <a:pt x="63" y="7"/>
                  <a:pt x="67" y="7"/>
                </a:cubicBezTo>
                <a:cubicBezTo>
                  <a:pt x="72" y="7"/>
                  <a:pt x="76" y="11"/>
                  <a:pt x="76" y="16"/>
                </a:cubicBezTo>
                <a:cubicBezTo>
                  <a:pt x="76" y="21"/>
                  <a:pt x="72" y="24"/>
                  <a:pt x="67" y="24"/>
                </a:cubicBezTo>
                <a:cubicBezTo>
                  <a:pt x="63" y="24"/>
                  <a:pt x="59" y="21"/>
                  <a:pt x="59" y="16"/>
                </a:cubicBezTo>
                <a:close/>
                <a:moveTo>
                  <a:pt x="62" y="16"/>
                </a:moveTo>
                <a:cubicBezTo>
                  <a:pt x="62" y="19"/>
                  <a:pt x="65" y="21"/>
                  <a:pt x="67" y="21"/>
                </a:cubicBezTo>
                <a:cubicBezTo>
                  <a:pt x="70" y="21"/>
                  <a:pt x="72" y="19"/>
                  <a:pt x="72" y="16"/>
                </a:cubicBezTo>
                <a:cubicBezTo>
                  <a:pt x="72" y="13"/>
                  <a:pt x="70" y="11"/>
                  <a:pt x="67" y="11"/>
                </a:cubicBezTo>
                <a:cubicBezTo>
                  <a:pt x="65" y="11"/>
                  <a:pt x="62" y="13"/>
                  <a:pt x="62" y="16"/>
                </a:cubicBezTo>
                <a:close/>
                <a:moveTo>
                  <a:pt x="48" y="105"/>
                </a:moveTo>
                <a:cubicBezTo>
                  <a:pt x="52" y="105"/>
                  <a:pt x="55" y="108"/>
                  <a:pt x="55" y="112"/>
                </a:cubicBezTo>
                <a:cubicBezTo>
                  <a:pt x="55" y="116"/>
                  <a:pt x="52" y="119"/>
                  <a:pt x="48" y="119"/>
                </a:cubicBezTo>
                <a:cubicBezTo>
                  <a:pt x="45" y="119"/>
                  <a:pt x="42" y="116"/>
                  <a:pt x="42" y="112"/>
                </a:cubicBezTo>
                <a:cubicBezTo>
                  <a:pt x="42" y="108"/>
                  <a:pt x="45" y="105"/>
                  <a:pt x="48" y="105"/>
                </a:cubicBezTo>
                <a:close/>
                <a:moveTo>
                  <a:pt x="45" y="112"/>
                </a:moveTo>
                <a:cubicBezTo>
                  <a:pt x="45" y="114"/>
                  <a:pt x="47" y="115"/>
                  <a:pt x="48" y="115"/>
                </a:cubicBezTo>
                <a:cubicBezTo>
                  <a:pt x="50" y="115"/>
                  <a:pt x="52" y="114"/>
                  <a:pt x="52" y="112"/>
                </a:cubicBezTo>
                <a:cubicBezTo>
                  <a:pt x="52" y="110"/>
                  <a:pt x="50" y="109"/>
                  <a:pt x="48" y="109"/>
                </a:cubicBezTo>
                <a:cubicBezTo>
                  <a:pt x="47" y="109"/>
                  <a:pt x="45" y="110"/>
                  <a:pt x="45" y="112"/>
                </a:cubicBezTo>
                <a:close/>
                <a:moveTo>
                  <a:pt x="48" y="0"/>
                </a:moveTo>
                <a:cubicBezTo>
                  <a:pt x="52" y="0"/>
                  <a:pt x="55" y="4"/>
                  <a:pt x="55" y="7"/>
                </a:cubicBezTo>
                <a:cubicBezTo>
                  <a:pt x="55" y="11"/>
                  <a:pt x="52" y="14"/>
                  <a:pt x="48" y="14"/>
                </a:cubicBezTo>
                <a:cubicBezTo>
                  <a:pt x="45" y="14"/>
                  <a:pt x="42" y="11"/>
                  <a:pt x="42" y="7"/>
                </a:cubicBezTo>
                <a:cubicBezTo>
                  <a:pt x="42" y="4"/>
                  <a:pt x="45" y="0"/>
                  <a:pt x="48" y="0"/>
                </a:cubicBezTo>
                <a:close/>
                <a:moveTo>
                  <a:pt x="45" y="7"/>
                </a:moveTo>
                <a:cubicBezTo>
                  <a:pt x="45" y="9"/>
                  <a:pt x="47" y="11"/>
                  <a:pt x="48" y="11"/>
                </a:cubicBezTo>
                <a:cubicBezTo>
                  <a:pt x="50" y="11"/>
                  <a:pt x="52" y="9"/>
                  <a:pt x="52" y="7"/>
                </a:cubicBezTo>
                <a:cubicBezTo>
                  <a:pt x="52" y="5"/>
                  <a:pt x="50" y="4"/>
                  <a:pt x="48" y="4"/>
                </a:cubicBezTo>
                <a:cubicBezTo>
                  <a:pt x="47" y="4"/>
                  <a:pt x="45" y="5"/>
                  <a:pt x="45" y="7"/>
                </a:cubicBezTo>
                <a:close/>
                <a:moveTo>
                  <a:pt x="59" y="29"/>
                </a:moveTo>
                <a:cubicBezTo>
                  <a:pt x="63" y="29"/>
                  <a:pt x="66" y="32"/>
                  <a:pt x="66" y="35"/>
                </a:cubicBezTo>
                <a:cubicBezTo>
                  <a:pt x="66" y="39"/>
                  <a:pt x="63" y="42"/>
                  <a:pt x="59" y="42"/>
                </a:cubicBezTo>
                <a:cubicBezTo>
                  <a:pt x="55" y="42"/>
                  <a:pt x="52" y="39"/>
                  <a:pt x="52" y="35"/>
                </a:cubicBezTo>
                <a:cubicBezTo>
                  <a:pt x="52" y="32"/>
                  <a:pt x="55" y="29"/>
                  <a:pt x="59" y="29"/>
                </a:cubicBezTo>
                <a:close/>
                <a:moveTo>
                  <a:pt x="56" y="35"/>
                </a:moveTo>
                <a:cubicBezTo>
                  <a:pt x="56" y="37"/>
                  <a:pt x="57" y="39"/>
                  <a:pt x="59" y="39"/>
                </a:cubicBezTo>
                <a:cubicBezTo>
                  <a:pt x="61" y="39"/>
                  <a:pt x="62" y="37"/>
                  <a:pt x="62" y="35"/>
                </a:cubicBezTo>
                <a:cubicBezTo>
                  <a:pt x="62" y="34"/>
                  <a:pt x="61" y="32"/>
                  <a:pt x="59" y="32"/>
                </a:cubicBezTo>
                <a:cubicBezTo>
                  <a:pt x="57" y="32"/>
                  <a:pt x="56" y="34"/>
                  <a:pt x="56" y="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6" name="Freeform 42">
            <a:extLst>
              <a:ext uri="{FF2B5EF4-FFF2-40B4-BE49-F238E27FC236}">
                <a16:creationId xmlns:a16="http://schemas.microsoft.com/office/drawing/2014/main" id="{27391A1B-2388-489F-A01C-6756A3052020}"/>
              </a:ext>
            </a:extLst>
          </p:cNvPr>
          <p:cNvSpPr>
            <a:spLocks noEditPoints="1"/>
          </p:cNvSpPr>
          <p:nvPr/>
        </p:nvSpPr>
        <p:spPr bwMode="auto">
          <a:xfrm>
            <a:off x="4005753" y="1620591"/>
            <a:ext cx="333295" cy="394459"/>
          </a:xfrm>
          <a:custGeom>
            <a:avLst/>
            <a:gdLst>
              <a:gd name="T0" fmla="*/ 21 w 159"/>
              <a:gd name="T1" fmla="*/ 137 h 188"/>
              <a:gd name="T2" fmla="*/ 21 w 159"/>
              <a:gd name="T3" fmla="*/ 123 h 188"/>
              <a:gd name="T4" fmla="*/ 159 w 159"/>
              <a:gd name="T5" fmla="*/ 161 h 188"/>
              <a:gd name="T6" fmla="*/ 148 w 159"/>
              <a:gd name="T7" fmla="*/ 188 h 188"/>
              <a:gd name="T8" fmla="*/ 18 w 159"/>
              <a:gd name="T9" fmla="*/ 177 h 188"/>
              <a:gd name="T10" fmla="*/ 15 w 159"/>
              <a:gd name="T11" fmla="*/ 172 h 188"/>
              <a:gd name="T12" fmla="*/ 0 w 159"/>
              <a:gd name="T13" fmla="*/ 130 h 188"/>
              <a:gd name="T14" fmla="*/ 42 w 159"/>
              <a:gd name="T15" fmla="*/ 130 h 188"/>
              <a:gd name="T16" fmla="*/ 27 w 159"/>
              <a:gd name="T17" fmla="*/ 172 h 188"/>
              <a:gd name="T18" fmla="*/ 24 w 159"/>
              <a:gd name="T19" fmla="*/ 177 h 188"/>
              <a:gd name="T20" fmla="*/ 148 w 159"/>
              <a:gd name="T21" fmla="*/ 182 h 188"/>
              <a:gd name="T22" fmla="*/ 153 w 159"/>
              <a:gd name="T23" fmla="*/ 161 h 188"/>
              <a:gd name="T24" fmla="*/ 97 w 159"/>
              <a:gd name="T25" fmla="*/ 156 h 188"/>
              <a:gd name="T26" fmla="*/ 86 w 159"/>
              <a:gd name="T27" fmla="*/ 143 h 188"/>
              <a:gd name="T28" fmla="*/ 83 w 159"/>
              <a:gd name="T29" fmla="*/ 130 h 188"/>
              <a:gd name="T30" fmla="*/ 59 w 159"/>
              <a:gd name="T31" fmla="*/ 123 h 188"/>
              <a:gd name="T32" fmla="*/ 21 w 159"/>
              <a:gd name="T33" fmla="*/ 46 h 188"/>
              <a:gd name="T34" fmla="*/ 41 w 159"/>
              <a:gd name="T35" fmla="*/ 14 h 188"/>
              <a:gd name="T36" fmla="*/ 46 w 159"/>
              <a:gd name="T37" fmla="*/ 7 h 188"/>
              <a:gd name="T38" fmla="*/ 53 w 159"/>
              <a:gd name="T39" fmla="*/ 0 h 188"/>
              <a:gd name="T40" fmla="*/ 61 w 159"/>
              <a:gd name="T41" fmla="*/ 29 h 188"/>
              <a:gd name="T42" fmla="*/ 53 w 159"/>
              <a:gd name="T43" fmla="*/ 36 h 188"/>
              <a:gd name="T44" fmla="*/ 46 w 159"/>
              <a:gd name="T45" fmla="*/ 29 h 188"/>
              <a:gd name="T46" fmla="*/ 28 w 159"/>
              <a:gd name="T47" fmla="*/ 46 h 188"/>
              <a:gd name="T48" fmla="*/ 66 w 159"/>
              <a:gd name="T49" fmla="*/ 114 h 188"/>
              <a:gd name="T50" fmla="*/ 103 w 159"/>
              <a:gd name="T51" fmla="*/ 119 h 188"/>
              <a:gd name="T52" fmla="*/ 117 w 159"/>
              <a:gd name="T53" fmla="*/ 113 h 188"/>
              <a:gd name="T54" fmla="*/ 137 w 159"/>
              <a:gd name="T55" fmla="*/ 26 h 188"/>
              <a:gd name="T56" fmla="*/ 133 w 159"/>
              <a:gd name="T57" fmla="*/ 29 h 188"/>
              <a:gd name="T58" fmla="*/ 126 w 159"/>
              <a:gd name="T59" fmla="*/ 36 h 188"/>
              <a:gd name="T60" fmla="*/ 118 w 159"/>
              <a:gd name="T61" fmla="*/ 7 h 188"/>
              <a:gd name="T62" fmla="*/ 126 w 159"/>
              <a:gd name="T63" fmla="*/ 0 h 188"/>
              <a:gd name="T64" fmla="*/ 133 w 159"/>
              <a:gd name="T65" fmla="*/ 7 h 188"/>
              <a:gd name="T66" fmla="*/ 138 w 159"/>
              <a:gd name="T67" fmla="*/ 18 h 188"/>
              <a:gd name="T68" fmla="*/ 122 w 159"/>
              <a:gd name="T69" fmla="*/ 118 h 188"/>
              <a:gd name="T70" fmla="*/ 103 w 159"/>
              <a:gd name="T71" fmla="*/ 130 h 188"/>
              <a:gd name="T72" fmla="*/ 95 w 159"/>
              <a:gd name="T73" fmla="*/ 138 h 188"/>
              <a:gd name="T74" fmla="*/ 92 w 159"/>
              <a:gd name="T75" fmla="*/ 145 h 188"/>
              <a:gd name="T76" fmla="*/ 148 w 159"/>
              <a:gd name="T77" fmla="*/ 150 h 188"/>
              <a:gd name="T78" fmla="*/ 34 w 159"/>
              <a:gd name="T79" fmla="*/ 130 h 188"/>
              <a:gd name="T80" fmla="*/ 8 w 159"/>
              <a:gd name="T81" fmla="*/ 130 h 188"/>
              <a:gd name="T82" fmla="*/ 34 w 159"/>
              <a:gd name="T83" fmla="*/ 13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9" h="188">
                <a:moveTo>
                  <a:pt x="28" y="130"/>
                </a:moveTo>
                <a:cubicBezTo>
                  <a:pt x="28" y="134"/>
                  <a:pt x="25" y="137"/>
                  <a:pt x="21" y="137"/>
                </a:cubicBezTo>
                <a:cubicBezTo>
                  <a:pt x="17" y="137"/>
                  <a:pt x="14" y="134"/>
                  <a:pt x="14" y="130"/>
                </a:cubicBezTo>
                <a:cubicBezTo>
                  <a:pt x="14" y="126"/>
                  <a:pt x="17" y="123"/>
                  <a:pt x="21" y="123"/>
                </a:cubicBezTo>
                <a:cubicBezTo>
                  <a:pt x="25" y="123"/>
                  <a:pt x="28" y="126"/>
                  <a:pt x="28" y="130"/>
                </a:cubicBezTo>
                <a:close/>
                <a:moveTo>
                  <a:pt x="159" y="161"/>
                </a:moveTo>
                <a:cubicBezTo>
                  <a:pt x="159" y="177"/>
                  <a:pt x="159" y="177"/>
                  <a:pt x="159" y="177"/>
                </a:cubicBezTo>
                <a:cubicBezTo>
                  <a:pt x="159" y="183"/>
                  <a:pt x="154" y="188"/>
                  <a:pt x="148" y="188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3" y="188"/>
                  <a:pt x="18" y="183"/>
                  <a:pt x="18" y="177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5" y="172"/>
                  <a:pt x="15" y="172"/>
                  <a:pt x="15" y="172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7" y="147"/>
                  <a:pt x="0" y="139"/>
                  <a:pt x="0" y="130"/>
                </a:cubicBezTo>
                <a:cubicBezTo>
                  <a:pt x="0" y="119"/>
                  <a:pt x="10" y="109"/>
                  <a:pt x="21" y="109"/>
                </a:cubicBezTo>
                <a:cubicBezTo>
                  <a:pt x="33" y="109"/>
                  <a:pt x="42" y="119"/>
                  <a:pt x="42" y="130"/>
                </a:cubicBezTo>
                <a:cubicBezTo>
                  <a:pt x="42" y="139"/>
                  <a:pt x="36" y="147"/>
                  <a:pt x="27" y="150"/>
                </a:cubicBezTo>
                <a:cubicBezTo>
                  <a:pt x="27" y="172"/>
                  <a:pt x="27" y="172"/>
                  <a:pt x="27" y="172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7"/>
                  <a:pt x="24" y="177"/>
                  <a:pt x="24" y="177"/>
                </a:cubicBezTo>
                <a:cubicBezTo>
                  <a:pt x="24" y="180"/>
                  <a:pt x="26" y="182"/>
                  <a:pt x="29" y="182"/>
                </a:cubicBezTo>
                <a:cubicBezTo>
                  <a:pt x="148" y="182"/>
                  <a:pt x="148" y="182"/>
                  <a:pt x="148" y="182"/>
                </a:cubicBezTo>
                <a:cubicBezTo>
                  <a:pt x="151" y="182"/>
                  <a:pt x="153" y="180"/>
                  <a:pt x="153" y="177"/>
                </a:cubicBezTo>
                <a:cubicBezTo>
                  <a:pt x="153" y="161"/>
                  <a:pt x="153" y="161"/>
                  <a:pt x="153" y="161"/>
                </a:cubicBezTo>
                <a:cubicBezTo>
                  <a:pt x="153" y="158"/>
                  <a:pt x="151" y="156"/>
                  <a:pt x="148" y="156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1" y="156"/>
                  <a:pt x="86" y="151"/>
                  <a:pt x="86" y="145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84" y="142"/>
                  <a:pt x="83" y="140"/>
                  <a:pt x="83" y="138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71" y="130"/>
                  <a:pt x="65" y="128"/>
                  <a:pt x="59" y="123"/>
                </a:cubicBezTo>
                <a:cubicBezTo>
                  <a:pt x="58" y="121"/>
                  <a:pt x="57" y="120"/>
                  <a:pt x="57" y="118"/>
                </a:cubicBezTo>
                <a:cubicBezTo>
                  <a:pt x="37" y="98"/>
                  <a:pt x="21" y="56"/>
                  <a:pt x="21" y="46"/>
                </a:cubicBezTo>
                <a:cubicBezTo>
                  <a:pt x="21" y="31"/>
                  <a:pt x="37" y="21"/>
                  <a:pt x="41" y="18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0"/>
                  <a:pt x="43" y="7"/>
                  <a:pt x="46" y="7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9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61" y="3"/>
                  <a:pt x="61" y="7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33"/>
                  <a:pt x="57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49" y="36"/>
                  <a:pt x="46" y="33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4" y="29"/>
                  <a:pt x="43" y="28"/>
                  <a:pt x="42" y="26"/>
                </a:cubicBezTo>
                <a:cubicBezTo>
                  <a:pt x="37" y="30"/>
                  <a:pt x="28" y="38"/>
                  <a:pt x="28" y="46"/>
                </a:cubicBezTo>
                <a:cubicBezTo>
                  <a:pt x="28" y="56"/>
                  <a:pt x="45" y="96"/>
                  <a:pt x="62" y="113"/>
                </a:cubicBezTo>
                <a:cubicBezTo>
                  <a:pt x="63" y="113"/>
                  <a:pt x="65" y="113"/>
                  <a:pt x="66" y="114"/>
                </a:cubicBezTo>
                <a:cubicBezTo>
                  <a:pt x="70" y="117"/>
                  <a:pt x="74" y="119"/>
                  <a:pt x="76" y="119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5" y="119"/>
                  <a:pt x="109" y="117"/>
                  <a:pt x="113" y="114"/>
                </a:cubicBezTo>
                <a:cubicBezTo>
                  <a:pt x="114" y="113"/>
                  <a:pt x="116" y="113"/>
                  <a:pt x="117" y="113"/>
                </a:cubicBezTo>
                <a:cubicBezTo>
                  <a:pt x="134" y="96"/>
                  <a:pt x="151" y="56"/>
                  <a:pt x="151" y="46"/>
                </a:cubicBezTo>
                <a:cubicBezTo>
                  <a:pt x="151" y="38"/>
                  <a:pt x="142" y="30"/>
                  <a:pt x="137" y="26"/>
                </a:cubicBezTo>
                <a:cubicBezTo>
                  <a:pt x="136" y="28"/>
                  <a:pt x="135" y="29"/>
                  <a:pt x="133" y="29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3" y="33"/>
                  <a:pt x="130" y="36"/>
                  <a:pt x="126" y="36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22" y="36"/>
                  <a:pt x="118" y="33"/>
                  <a:pt x="118" y="29"/>
                </a:cubicBezTo>
                <a:cubicBezTo>
                  <a:pt x="118" y="7"/>
                  <a:pt x="118" y="7"/>
                  <a:pt x="118" y="7"/>
                </a:cubicBezTo>
                <a:cubicBezTo>
                  <a:pt x="118" y="3"/>
                  <a:pt x="122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8" y="10"/>
                  <a:pt x="138" y="14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42" y="21"/>
                  <a:pt x="158" y="31"/>
                  <a:pt x="158" y="46"/>
                </a:cubicBezTo>
                <a:cubicBezTo>
                  <a:pt x="158" y="56"/>
                  <a:pt x="141" y="98"/>
                  <a:pt x="122" y="118"/>
                </a:cubicBezTo>
                <a:cubicBezTo>
                  <a:pt x="122" y="120"/>
                  <a:pt x="121" y="121"/>
                  <a:pt x="120" y="123"/>
                </a:cubicBezTo>
                <a:cubicBezTo>
                  <a:pt x="114" y="128"/>
                  <a:pt x="108" y="130"/>
                  <a:pt x="103" y="130"/>
                </a:cubicBezTo>
                <a:cubicBezTo>
                  <a:pt x="95" y="130"/>
                  <a:pt x="95" y="130"/>
                  <a:pt x="95" y="130"/>
                </a:cubicBezTo>
                <a:cubicBezTo>
                  <a:pt x="95" y="138"/>
                  <a:pt x="95" y="138"/>
                  <a:pt x="95" y="138"/>
                </a:cubicBezTo>
                <a:cubicBezTo>
                  <a:pt x="95" y="140"/>
                  <a:pt x="93" y="142"/>
                  <a:pt x="92" y="143"/>
                </a:cubicBezTo>
                <a:cubicBezTo>
                  <a:pt x="92" y="145"/>
                  <a:pt x="92" y="145"/>
                  <a:pt x="92" y="145"/>
                </a:cubicBezTo>
                <a:cubicBezTo>
                  <a:pt x="92" y="148"/>
                  <a:pt x="94" y="150"/>
                  <a:pt x="97" y="150"/>
                </a:cubicBezTo>
                <a:cubicBezTo>
                  <a:pt x="148" y="150"/>
                  <a:pt x="148" y="150"/>
                  <a:pt x="148" y="150"/>
                </a:cubicBezTo>
                <a:cubicBezTo>
                  <a:pt x="154" y="150"/>
                  <a:pt x="159" y="155"/>
                  <a:pt x="159" y="161"/>
                </a:cubicBezTo>
                <a:close/>
                <a:moveTo>
                  <a:pt x="34" y="130"/>
                </a:moveTo>
                <a:cubicBezTo>
                  <a:pt x="34" y="123"/>
                  <a:pt x="28" y="117"/>
                  <a:pt x="21" y="117"/>
                </a:cubicBezTo>
                <a:cubicBezTo>
                  <a:pt x="14" y="117"/>
                  <a:pt x="8" y="123"/>
                  <a:pt x="8" y="130"/>
                </a:cubicBezTo>
                <a:cubicBezTo>
                  <a:pt x="8" y="137"/>
                  <a:pt x="14" y="143"/>
                  <a:pt x="21" y="143"/>
                </a:cubicBezTo>
                <a:cubicBezTo>
                  <a:pt x="28" y="143"/>
                  <a:pt x="34" y="137"/>
                  <a:pt x="34" y="1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7" name="Freeform 43">
            <a:extLst>
              <a:ext uri="{FF2B5EF4-FFF2-40B4-BE49-F238E27FC236}">
                <a16:creationId xmlns:a16="http://schemas.microsoft.com/office/drawing/2014/main" id="{7FCB39BF-1D6C-40FD-AB88-5EED8A56A49D}"/>
              </a:ext>
            </a:extLst>
          </p:cNvPr>
          <p:cNvSpPr>
            <a:spLocks noEditPoints="1"/>
          </p:cNvSpPr>
          <p:nvPr/>
        </p:nvSpPr>
        <p:spPr bwMode="auto">
          <a:xfrm>
            <a:off x="8964284" y="1618375"/>
            <a:ext cx="257063" cy="398891"/>
          </a:xfrm>
          <a:custGeom>
            <a:avLst/>
            <a:gdLst>
              <a:gd name="T0" fmla="*/ 61 w 123"/>
              <a:gd name="T1" fmla="*/ 0 h 190"/>
              <a:gd name="T2" fmla="*/ 0 w 123"/>
              <a:gd name="T3" fmla="*/ 129 h 190"/>
              <a:gd name="T4" fmla="*/ 61 w 123"/>
              <a:gd name="T5" fmla="*/ 190 h 190"/>
              <a:gd name="T6" fmla="*/ 123 w 123"/>
              <a:gd name="T7" fmla="*/ 129 h 190"/>
              <a:gd name="T8" fmla="*/ 61 w 123"/>
              <a:gd name="T9" fmla="*/ 0 h 190"/>
              <a:gd name="T10" fmla="*/ 28 w 123"/>
              <a:gd name="T11" fmla="*/ 154 h 190"/>
              <a:gd name="T12" fmla="*/ 25 w 123"/>
              <a:gd name="T13" fmla="*/ 155 h 190"/>
              <a:gd name="T14" fmla="*/ 21 w 123"/>
              <a:gd name="T15" fmla="*/ 153 h 190"/>
              <a:gd name="T16" fmla="*/ 14 w 123"/>
              <a:gd name="T17" fmla="*/ 130 h 190"/>
              <a:gd name="T18" fmla="*/ 49 w 123"/>
              <a:gd name="T19" fmla="*/ 45 h 190"/>
              <a:gd name="T20" fmla="*/ 25 w 123"/>
              <a:gd name="T21" fmla="*/ 130 h 190"/>
              <a:gd name="T22" fmla="*/ 30 w 123"/>
              <a:gd name="T23" fmla="*/ 147 h 190"/>
              <a:gd name="T24" fmla="*/ 28 w 123"/>
              <a:gd name="T25" fmla="*/ 154 h 190"/>
              <a:gd name="T26" fmla="*/ 58 w 123"/>
              <a:gd name="T27" fmla="*/ 174 h 190"/>
              <a:gd name="T28" fmla="*/ 36 w 123"/>
              <a:gd name="T29" fmla="*/ 168 h 190"/>
              <a:gd name="T30" fmla="*/ 34 w 123"/>
              <a:gd name="T31" fmla="*/ 161 h 190"/>
              <a:gd name="T32" fmla="*/ 42 w 123"/>
              <a:gd name="T33" fmla="*/ 159 h 190"/>
              <a:gd name="T34" fmla="*/ 58 w 123"/>
              <a:gd name="T35" fmla="*/ 163 h 190"/>
              <a:gd name="T36" fmla="*/ 63 w 123"/>
              <a:gd name="T37" fmla="*/ 168 h 190"/>
              <a:gd name="T38" fmla="*/ 58 w 123"/>
              <a:gd name="T39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" h="190">
                <a:moveTo>
                  <a:pt x="61" y="0"/>
                </a:moveTo>
                <a:cubicBezTo>
                  <a:pt x="61" y="0"/>
                  <a:pt x="0" y="95"/>
                  <a:pt x="0" y="129"/>
                </a:cubicBezTo>
                <a:cubicBezTo>
                  <a:pt x="0" y="163"/>
                  <a:pt x="28" y="190"/>
                  <a:pt x="61" y="190"/>
                </a:cubicBezTo>
                <a:cubicBezTo>
                  <a:pt x="95" y="190"/>
                  <a:pt x="123" y="163"/>
                  <a:pt x="123" y="129"/>
                </a:cubicBezTo>
                <a:cubicBezTo>
                  <a:pt x="123" y="95"/>
                  <a:pt x="61" y="0"/>
                  <a:pt x="61" y="0"/>
                </a:cubicBezTo>
                <a:close/>
                <a:moveTo>
                  <a:pt x="28" y="154"/>
                </a:moveTo>
                <a:cubicBezTo>
                  <a:pt x="27" y="155"/>
                  <a:pt x="26" y="155"/>
                  <a:pt x="25" y="155"/>
                </a:cubicBezTo>
                <a:cubicBezTo>
                  <a:pt x="24" y="155"/>
                  <a:pt x="22" y="154"/>
                  <a:pt x="21" y="153"/>
                </a:cubicBezTo>
                <a:cubicBezTo>
                  <a:pt x="17" y="146"/>
                  <a:pt x="14" y="138"/>
                  <a:pt x="14" y="130"/>
                </a:cubicBezTo>
                <a:cubicBezTo>
                  <a:pt x="14" y="102"/>
                  <a:pt x="49" y="45"/>
                  <a:pt x="49" y="45"/>
                </a:cubicBezTo>
                <a:cubicBezTo>
                  <a:pt x="49" y="45"/>
                  <a:pt x="25" y="106"/>
                  <a:pt x="25" y="130"/>
                </a:cubicBezTo>
                <a:cubicBezTo>
                  <a:pt x="25" y="136"/>
                  <a:pt x="26" y="142"/>
                  <a:pt x="30" y="147"/>
                </a:cubicBezTo>
                <a:cubicBezTo>
                  <a:pt x="31" y="150"/>
                  <a:pt x="30" y="153"/>
                  <a:pt x="28" y="154"/>
                </a:cubicBezTo>
                <a:close/>
                <a:moveTo>
                  <a:pt x="58" y="174"/>
                </a:moveTo>
                <a:cubicBezTo>
                  <a:pt x="51" y="174"/>
                  <a:pt x="43" y="171"/>
                  <a:pt x="36" y="168"/>
                </a:cubicBezTo>
                <a:cubicBezTo>
                  <a:pt x="34" y="166"/>
                  <a:pt x="33" y="163"/>
                  <a:pt x="34" y="161"/>
                </a:cubicBezTo>
                <a:cubicBezTo>
                  <a:pt x="36" y="158"/>
                  <a:pt x="39" y="157"/>
                  <a:pt x="42" y="159"/>
                </a:cubicBezTo>
                <a:cubicBezTo>
                  <a:pt x="47" y="162"/>
                  <a:pt x="52" y="163"/>
                  <a:pt x="58" y="163"/>
                </a:cubicBezTo>
                <a:cubicBezTo>
                  <a:pt x="61" y="163"/>
                  <a:pt x="63" y="166"/>
                  <a:pt x="63" y="168"/>
                </a:cubicBezTo>
                <a:cubicBezTo>
                  <a:pt x="63" y="171"/>
                  <a:pt x="61" y="174"/>
                  <a:pt x="58" y="1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8" name="Freeform 45">
            <a:extLst>
              <a:ext uri="{FF2B5EF4-FFF2-40B4-BE49-F238E27FC236}">
                <a16:creationId xmlns:a16="http://schemas.microsoft.com/office/drawing/2014/main" id="{BAC03E24-7084-4B71-95F3-8A243BE7942B}"/>
              </a:ext>
            </a:extLst>
          </p:cNvPr>
          <p:cNvSpPr>
            <a:spLocks noEditPoints="1"/>
          </p:cNvSpPr>
          <p:nvPr/>
        </p:nvSpPr>
        <p:spPr bwMode="auto">
          <a:xfrm>
            <a:off x="5211956" y="4620979"/>
            <a:ext cx="391800" cy="395346"/>
          </a:xfrm>
          <a:custGeom>
            <a:avLst/>
            <a:gdLst>
              <a:gd name="T0" fmla="*/ 84 w 187"/>
              <a:gd name="T1" fmla="*/ 52 h 188"/>
              <a:gd name="T2" fmla="*/ 52 w 187"/>
              <a:gd name="T3" fmla="*/ 99 h 188"/>
              <a:gd name="T4" fmla="*/ 135 w 187"/>
              <a:gd name="T5" fmla="*/ 103 h 188"/>
              <a:gd name="T6" fmla="*/ 99 w 187"/>
              <a:gd name="T7" fmla="*/ 52 h 188"/>
              <a:gd name="T8" fmla="*/ 60 w 187"/>
              <a:gd name="T9" fmla="*/ 89 h 188"/>
              <a:gd name="T10" fmla="*/ 63 w 187"/>
              <a:gd name="T11" fmla="*/ 88 h 188"/>
              <a:gd name="T12" fmla="*/ 68 w 187"/>
              <a:gd name="T13" fmla="*/ 98 h 188"/>
              <a:gd name="T14" fmla="*/ 69 w 187"/>
              <a:gd name="T15" fmla="*/ 94 h 188"/>
              <a:gd name="T16" fmla="*/ 73 w 187"/>
              <a:gd name="T17" fmla="*/ 74 h 188"/>
              <a:gd name="T18" fmla="*/ 77 w 187"/>
              <a:gd name="T19" fmla="*/ 77 h 188"/>
              <a:gd name="T20" fmla="*/ 73 w 187"/>
              <a:gd name="T21" fmla="*/ 74 h 188"/>
              <a:gd name="T22" fmla="*/ 74 w 187"/>
              <a:gd name="T23" fmla="*/ 104 h 188"/>
              <a:gd name="T24" fmla="*/ 78 w 187"/>
              <a:gd name="T25" fmla="*/ 103 h 188"/>
              <a:gd name="T26" fmla="*/ 82 w 187"/>
              <a:gd name="T27" fmla="*/ 81 h 188"/>
              <a:gd name="T28" fmla="*/ 82 w 187"/>
              <a:gd name="T29" fmla="*/ 84 h 188"/>
              <a:gd name="T30" fmla="*/ 85 w 187"/>
              <a:gd name="T31" fmla="*/ 113 h 188"/>
              <a:gd name="T32" fmla="*/ 81 w 187"/>
              <a:gd name="T33" fmla="*/ 109 h 188"/>
              <a:gd name="T34" fmla="*/ 85 w 187"/>
              <a:gd name="T35" fmla="*/ 113 h 188"/>
              <a:gd name="T36" fmla="*/ 90 w 187"/>
              <a:gd name="T37" fmla="*/ 61 h 188"/>
              <a:gd name="T38" fmla="*/ 87 w 187"/>
              <a:gd name="T39" fmla="*/ 62 h 188"/>
              <a:gd name="T40" fmla="*/ 88 w 187"/>
              <a:gd name="T41" fmla="*/ 88 h 188"/>
              <a:gd name="T42" fmla="*/ 91 w 187"/>
              <a:gd name="T43" fmla="*/ 92 h 188"/>
              <a:gd name="T44" fmla="*/ 93 w 187"/>
              <a:gd name="T45" fmla="*/ 120 h 188"/>
              <a:gd name="T46" fmla="*/ 89 w 187"/>
              <a:gd name="T47" fmla="*/ 116 h 188"/>
              <a:gd name="T48" fmla="*/ 93 w 187"/>
              <a:gd name="T49" fmla="*/ 120 h 188"/>
              <a:gd name="T50" fmla="*/ 97 w 187"/>
              <a:gd name="T51" fmla="*/ 69 h 188"/>
              <a:gd name="T52" fmla="*/ 94 w 187"/>
              <a:gd name="T53" fmla="*/ 69 h 188"/>
              <a:gd name="T54" fmla="*/ 95 w 187"/>
              <a:gd name="T55" fmla="*/ 95 h 188"/>
              <a:gd name="T56" fmla="*/ 99 w 187"/>
              <a:gd name="T57" fmla="*/ 99 h 188"/>
              <a:gd name="T58" fmla="*/ 99 w 187"/>
              <a:gd name="T59" fmla="*/ 127 h 188"/>
              <a:gd name="T60" fmla="*/ 96 w 187"/>
              <a:gd name="T61" fmla="*/ 124 h 188"/>
              <a:gd name="T62" fmla="*/ 99 w 187"/>
              <a:gd name="T63" fmla="*/ 127 h 188"/>
              <a:gd name="T64" fmla="*/ 105 w 187"/>
              <a:gd name="T65" fmla="*/ 76 h 188"/>
              <a:gd name="T66" fmla="*/ 101 w 187"/>
              <a:gd name="T67" fmla="*/ 76 h 188"/>
              <a:gd name="T68" fmla="*/ 104 w 187"/>
              <a:gd name="T69" fmla="*/ 107 h 188"/>
              <a:gd name="T70" fmla="*/ 105 w 187"/>
              <a:gd name="T71" fmla="*/ 103 h 188"/>
              <a:gd name="T72" fmla="*/ 109 w 187"/>
              <a:gd name="T73" fmla="*/ 82 h 188"/>
              <a:gd name="T74" fmla="*/ 113 w 187"/>
              <a:gd name="T75" fmla="*/ 86 h 188"/>
              <a:gd name="T76" fmla="*/ 109 w 187"/>
              <a:gd name="T77" fmla="*/ 82 h 188"/>
              <a:gd name="T78" fmla="*/ 110 w 187"/>
              <a:gd name="T79" fmla="*/ 112 h 188"/>
              <a:gd name="T80" fmla="*/ 113 w 187"/>
              <a:gd name="T81" fmla="*/ 111 h 188"/>
              <a:gd name="T82" fmla="*/ 118 w 187"/>
              <a:gd name="T83" fmla="*/ 93 h 188"/>
              <a:gd name="T84" fmla="*/ 118 w 187"/>
              <a:gd name="T85" fmla="*/ 89 h 188"/>
              <a:gd name="T86" fmla="*/ 127 w 187"/>
              <a:gd name="T87" fmla="*/ 100 h 188"/>
              <a:gd name="T88" fmla="*/ 124 w 187"/>
              <a:gd name="T89" fmla="*/ 97 h 188"/>
              <a:gd name="T90" fmla="*/ 127 w 187"/>
              <a:gd name="T91" fmla="*/ 100 h 188"/>
              <a:gd name="T92" fmla="*/ 54 w 187"/>
              <a:gd name="T93" fmla="*/ 184 h 188"/>
              <a:gd name="T94" fmla="*/ 0 w 187"/>
              <a:gd name="T95" fmla="*/ 141 h 188"/>
              <a:gd name="T96" fmla="*/ 47 w 187"/>
              <a:gd name="T97" fmla="*/ 105 h 188"/>
              <a:gd name="T98" fmla="*/ 187 w 187"/>
              <a:gd name="T99" fmla="*/ 46 h 188"/>
              <a:gd name="T100" fmla="*/ 144 w 187"/>
              <a:gd name="T101" fmla="*/ 93 h 188"/>
              <a:gd name="T102" fmla="*/ 93 w 187"/>
              <a:gd name="T103" fmla="*/ 43 h 188"/>
              <a:gd name="T104" fmla="*/ 148 w 187"/>
              <a:gd name="T105" fmla="*/ 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7" h="188">
                <a:moveTo>
                  <a:pt x="99" y="52"/>
                </a:moveTo>
                <a:cubicBezTo>
                  <a:pt x="97" y="50"/>
                  <a:pt x="94" y="49"/>
                  <a:pt x="91" y="49"/>
                </a:cubicBezTo>
                <a:cubicBezTo>
                  <a:pt x="88" y="49"/>
                  <a:pt x="86" y="50"/>
                  <a:pt x="84" y="52"/>
                </a:cubicBezTo>
                <a:cubicBezTo>
                  <a:pt x="68" y="68"/>
                  <a:pt x="68" y="68"/>
                  <a:pt x="68" y="68"/>
                </a:cubicBezTo>
                <a:cubicBezTo>
                  <a:pt x="52" y="84"/>
                  <a:pt x="52" y="84"/>
                  <a:pt x="52" y="84"/>
                </a:cubicBezTo>
                <a:cubicBezTo>
                  <a:pt x="48" y="88"/>
                  <a:pt x="48" y="95"/>
                  <a:pt x="52" y="99"/>
                </a:cubicBezTo>
                <a:cubicBezTo>
                  <a:pt x="88" y="135"/>
                  <a:pt x="88" y="135"/>
                  <a:pt x="88" y="135"/>
                </a:cubicBezTo>
                <a:cubicBezTo>
                  <a:pt x="92" y="139"/>
                  <a:pt x="99" y="139"/>
                  <a:pt x="103" y="135"/>
                </a:cubicBezTo>
                <a:cubicBezTo>
                  <a:pt x="135" y="103"/>
                  <a:pt x="135" y="103"/>
                  <a:pt x="135" y="103"/>
                </a:cubicBezTo>
                <a:cubicBezTo>
                  <a:pt x="137" y="101"/>
                  <a:pt x="138" y="99"/>
                  <a:pt x="138" y="96"/>
                </a:cubicBezTo>
                <a:cubicBezTo>
                  <a:pt x="138" y="93"/>
                  <a:pt x="137" y="90"/>
                  <a:pt x="135" y="88"/>
                </a:cubicBezTo>
                <a:lnTo>
                  <a:pt x="99" y="52"/>
                </a:lnTo>
                <a:close/>
                <a:moveTo>
                  <a:pt x="63" y="90"/>
                </a:moveTo>
                <a:cubicBezTo>
                  <a:pt x="62" y="91"/>
                  <a:pt x="61" y="91"/>
                  <a:pt x="61" y="90"/>
                </a:cubicBezTo>
                <a:cubicBezTo>
                  <a:pt x="60" y="89"/>
                  <a:pt x="60" y="89"/>
                  <a:pt x="60" y="89"/>
                </a:cubicBezTo>
                <a:cubicBezTo>
                  <a:pt x="59" y="89"/>
                  <a:pt x="59" y="88"/>
                  <a:pt x="60" y="87"/>
                </a:cubicBezTo>
                <a:cubicBezTo>
                  <a:pt x="60" y="87"/>
                  <a:pt x="61" y="87"/>
                  <a:pt x="6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9"/>
                  <a:pt x="63" y="90"/>
                  <a:pt x="63" y="90"/>
                </a:cubicBezTo>
                <a:close/>
                <a:moveTo>
                  <a:pt x="70" y="98"/>
                </a:moveTo>
                <a:cubicBezTo>
                  <a:pt x="70" y="99"/>
                  <a:pt x="69" y="98"/>
                  <a:pt x="68" y="98"/>
                </a:cubicBezTo>
                <a:cubicBezTo>
                  <a:pt x="67" y="96"/>
                  <a:pt x="67" y="96"/>
                  <a:pt x="67" y="96"/>
                </a:cubicBezTo>
                <a:cubicBezTo>
                  <a:pt x="66" y="96"/>
                  <a:pt x="66" y="95"/>
                  <a:pt x="67" y="94"/>
                </a:cubicBezTo>
                <a:cubicBezTo>
                  <a:pt x="67" y="93"/>
                  <a:pt x="68" y="94"/>
                  <a:pt x="69" y="94"/>
                </a:cubicBezTo>
                <a:cubicBezTo>
                  <a:pt x="70" y="96"/>
                  <a:pt x="70" y="96"/>
                  <a:pt x="70" y="96"/>
                </a:cubicBezTo>
                <a:cubicBezTo>
                  <a:pt x="71" y="96"/>
                  <a:pt x="71" y="97"/>
                  <a:pt x="70" y="98"/>
                </a:cubicBezTo>
                <a:close/>
                <a:moveTo>
                  <a:pt x="73" y="74"/>
                </a:moveTo>
                <a:cubicBezTo>
                  <a:pt x="74" y="73"/>
                  <a:pt x="75" y="73"/>
                  <a:pt x="76" y="74"/>
                </a:cubicBezTo>
                <a:cubicBezTo>
                  <a:pt x="76" y="75"/>
                  <a:pt x="76" y="75"/>
                  <a:pt x="76" y="75"/>
                </a:cubicBezTo>
                <a:cubicBezTo>
                  <a:pt x="77" y="75"/>
                  <a:pt x="77" y="76"/>
                  <a:pt x="77" y="77"/>
                </a:cubicBezTo>
                <a:cubicBezTo>
                  <a:pt x="76" y="77"/>
                  <a:pt x="75" y="77"/>
                  <a:pt x="74" y="77"/>
                </a:cubicBezTo>
                <a:cubicBezTo>
                  <a:pt x="74" y="76"/>
                  <a:pt x="74" y="76"/>
                  <a:pt x="74" y="76"/>
                </a:cubicBezTo>
                <a:cubicBezTo>
                  <a:pt x="73" y="75"/>
                  <a:pt x="73" y="74"/>
                  <a:pt x="73" y="74"/>
                </a:cubicBezTo>
                <a:close/>
                <a:moveTo>
                  <a:pt x="78" y="105"/>
                </a:moveTo>
                <a:cubicBezTo>
                  <a:pt x="77" y="106"/>
                  <a:pt x="76" y="106"/>
                  <a:pt x="76" y="105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3" y="103"/>
                  <a:pt x="73" y="102"/>
                  <a:pt x="74" y="102"/>
                </a:cubicBezTo>
                <a:cubicBezTo>
                  <a:pt x="75" y="101"/>
                  <a:pt x="75" y="101"/>
                  <a:pt x="76" y="102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104"/>
                  <a:pt x="78" y="105"/>
                  <a:pt x="78" y="105"/>
                </a:cubicBezTo>
                <a:close/>
                <a:moveTo>
                  <a:pt x="80" y="80"/>
                </a:moveTo>
                <a:cubicBezTo>
                  <a:pt x="81" y="80"/>
                  <a:pt x="82" y="80"/>
                  <a:pt x="82" y="81"/>
                </a:cubicBezTo>
                <a:cubicBezTo>
                  <a:pt x="84" y="82"/>
                  <a:pt x="84" y="82"/>
                  <a:pt x="84" y="82"/>
                </a:cubicBezTo>
                <a:cubicBezTo>
                  <a:pt x="85" y="83"/>
                  <a:pt x="85" y="84"/>
                  <a:pt x="84" y="84"/>
                </a:cubicBezTo>
                <a:cubicBezTo>
                  <a:pt x="83" y="85"/>
                  <a:pt x="83" y="85"/>
                  <a:pt x="82" y="84"/>
                </a:cubicBezTo>
                <a:cubicBezTo>
                  <a:pt x="80" y="83"/>
                  <a:pt x="80" y="83"/>
                  <a:pt x="80" y="83"/>
                </a:cubicBezTo>
                <a:cubicBezTo>
                  <a:pt x="80" y="82"/>
                  <a:pt x="80" y="81"/>
                  <a:pt x="80" y="80"/>
                </a:cubicBezTo>
                <a:close/>
                <a:moveTo>
                  <a:pt x="85" y="113"/>
                </a:moveTo>
                <a:cubicBezTo>
                  <a:pt x="85" y="113"/>
                  <a:pt x="84" y="113"/>
                  <a:pt x="83" y="113"/>
                </a:cubicBezTo>
                <a:cubicBezTo>
                  <a:pt x="82" y="111"/>
                  <a:pt x="82" y="111"/>
                  <a:pt x="82" y="111"/>
                </a:cubicBezTo>
                <a:cubicBezTo>
                  <a:pt x="81" y="110"/>
                  <a:pt x="81" y="110"/>
                  <a:pt x="81" y="109"/>
                </a:cubicBezTo>
                <a:cubicBezTo>
                  <a:pt x="82" y="108"/>
                  <a:pt x="83" y="108"/>
                  <a:pt x="84" y="109"/>
                </a:cubicBezTo>
                <a:cubicBezTo>
                  <a:pt x="85" y="111"/>
                  <a:pt x="85" y="111"/>
                  <a:pt x="85" y="111"/>
                </a:cubicBezTo>
                <a:cubicBezTo>
                  <a:pt x="86" y="111"/>
                  <a:pt x="86" y="112"/>
                  <a:pt x="85" y="113"/>
                </a:cubicBezTo>
                <a:close/>
                <a:moveTo>
                  <a:pt x="87" y="60"/>
                </a:moveTo>
                <a:cubicBezTo>
                  <a:pt x="88" y="60"/>
                  <a:pt x="89" y="60"/>
                  <a:pt x="89" y="60"/>
                </a:cubicBezTo>
                <a:cubicBezTo>
                  <a:pt x="90" y="61"/>
                  <a:pt x="90" y="61"/>
                  <a:pt x="90" y="61"/>
                </a:cubicBezTo>
                <a:cubicBezTo>
                  <a:pt x="91" y="62"/>
                  <a:pt x="91" y="63"/>
                  <a:pt x="90" y="63"/>
                </a:cubicBezTo>
                <a:cubicBezTo>
                  <a:pt x="90" y="64"/>
                  <a:pt x="89" y="64"/>
                  <a:pt x="88" y="63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6" y="61"/>
                  <a:pt x="87" y="60"/>
                </a:cubicBezTo>
                <a:close/>
                <a:moveTo>
                  <a:pt x="88" y="90"/>
                </a:moveTo>
                <a:cubicBezTo>
                  <a:pt x="87" y="89"/>
                  <a:pt x="87" y="88"/>
                  <a:pt x="88" y="88"/>
                </a:cubicBezTo>
                <a:cubicBezTo>
                  <a:pt x="88" y="87"/>
                  <a:pt x="89" y="87"/>
                  <a:pt x="90" y="88"/>
                </a:cubicBezTo>
                <a:cubicBezTo>
                  <a:pt x="91" y="90"/>
                  <a:pt x="91" y="90"/>
                  <a:pt x="91" y="90"/>
                </a:cubicBezTo>
                <a:cubicBezTo>
                  <a:pt x="92" y="90"/>
                  <a:pt x="92" y="91"/>
                  <a:pt x="91" y="92"/>
                </a:cubicBezTo>
                <a:cubicBezTo>
                  <a:pt x="91" y="92"/>
                  <a:pt x="90" y="92"/>
                  <a:pt x="89" y="92"/>
                </a:cubicBezTo>
                <a:lnTo>
                  <a:pt x="88" y="90"/>
                </a:lnTo>
                <a:close/>
                <a:moveTo>
                  <a:pt x="93" y="120"/>
                </a:moveTo>
                <a:cubicBezTo>
                  <a:pt x="92" y="121"/>
                  <a:pt x="91" y="121"/>
                  <a:pt x="91" y="120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88" y="118"/>
                  <a:pt x="88" y="117"/>
                  <a:pt x="89" y="116"/>
                </a:cubicBezTo>
                <a:cubicBezTo>
                  <a:pt x="89" y="116"/>
                  <a:pt x="90" y="116"/>
                  <a:pt x="91" y="117"/>
                </a:cubicBezTo>
                <a:cubicBezTo>
                  <a:pt x="93" y="118"/>
                  <a:pt x="93" y="118"/>
                  <a:pt x="93" y="118"/>
                </a:cubicBezTo>
                <a:cubicBezTo>
                  <a:pt x="93" y="119"/>
                  <a:pt x="93" y="120"/>
                  <a:pt x="93" y="120"/>
                </a:cubicBezTo>
                <a:close/>
                <a:moveTo>
                  <a:pt x="94" y="67"/>
                </a:moveTo>
                <a:cubicBezTo>
                  <a:pt x="94" y="66"/>
                  <a:pt x="95" y="66"/>
                  <a:pt x="96" y="67"/>
                </a:cubicBezTo>
                <a:cubicBezTo>
                  <a:pt x="97" y="69"/>
                  <a:pt x="97" y="69"/>
                  <a:pt x="97" y="69"/>
                </a:cubicBezTo>
                <a:cubicBezTo>
                  <a:pt x="98" y="69"/>
                  <a:pt x="98" y="70"/>
                  <a:pt x="98" y="71"/>
                </a:cubicBezTo>
                <a:cubicBezTo>
                  <a:pt x="97" y="71"/>
                  <a:pt x="96" y="71"/>
                  <a:pt x="95" y="71"/>
                </a:cubicBezTo>
                <a:cubicBezTo>
                  <a:pt x="94" y="69"/>
                  <a:pt x="94" y="69"/>
                  <a:pt x="94" y="69"/>
                </a:cubicBezTo>
                <a:cubicBezTo>
                  <a:pt x="93" y="68"/>
                  <a:pt x="93" y="67"/>
                  <a:pt x="94" y="67"/>
                </a:cubicBezTo>
                <a:close/>
                <a:moveTo>
                  <a:pt x="95" y="97"/>
                </a:moveTo>
                <a:cubicBezTo>
                  <a:pt x="95" y="97"/>
                  <a:pt x="94" y="96"/>
                  <a:pt x="95" y="95"/>
                </a:cubicBezTo>
                <a:cubicBezTo>
                  <a:pt x="96" y="95"/>
                  <a:pt x="97" y="95"/>
                  <a:pt x="97" y="96"/>
                </a:cubicBezTo>
                <a:cubicBezTo>
                  <a:pt x="99" y="97"/>
                  <a:pt x="99" y="97"/>
                  <a:pt x="99" y="97"/>
                </a:cubicBezTo>
                <a:cubicBezTo>
                  <a:pt x="99" y="98"/>
                  <a:pt x="100" y="99"/>
                  <a:pt x="99" y="99"/>
                </a:cubicBezTo>
                <a:cubicBezTo>
                  <a:pt x="98" y="100"/>
                  <a:pt x="97" y="100"/>
                  <a:pt x="97" y="99"/>
                </a:cubicBezTo>
                <a:lnTo>
                  <a:pt x="95" y="97"/>
                </a:lnTo>
                <a:close/>
                <a:moveTo>
                  <a:pt x="99" y="127"/>
                </a:moveTo>
                <a:cubicBezTo>
                  <a:pt x="99" y="128"/>
                  <a:pt x="98" y="128"/>
                  <a:pt x="97" y="127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96" y="125"/>
                  <a:pt x="96" y="124"/>
                  <a:pt x="96" y="124"/>
                </a:cubicBezTo>
                <a:cubicBezTo>
                  <a:pt x="97" y="123"/>
                  <a:pt x="98" y="123"/>
                  <a:pt x="99" y="124"/>
                </a:cubicBezTo>
                <a:cubicBezTo>
                  <a:pt x="99" y="125"/>
                  <a:pt x="99" y="125"/>
                  <a:pt x="99" y="125"/>
                </a:cubicBezTo>
                <a:cubicBezTo>
                  <a:pt x="100" y="126"/>
                  <a:pt x="100" y="126"/>
                  <a:pt x="99" y="127"/>
                </a:cubicBezTo>
                <a:close/>
                <a:moveTo>
                  <a:pt x="101" y="74"/>
                </a:moveTo>
                <a:cubicBezTo>
                  <a:pt x="102" y="74"/>
                  <a:pt x="103" y="74"/>
                  <a:pt x="103" y="74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06" y="77"/>
                  <a:pt x="106" y="78"/>
                  <a:pt x="105" y="78"/>
                </a:cubicBezTo>
                <a:cubicBezTo>
                  <a:pt x="105" y="79"/>
                  <a:pt x="104" y="79"/>
                  <a:pt x="103" y="78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01" y="76"/>
                  <a:pt x="101" y="75"/>
                  <a:pt x="101" y="74"/>
                </a:cubicBezTo>
                <a:close/>
                <a:moveTo>
                  <a:pt x="106" y="107"/>
                </a:moveTo>
                <a:cubicBezTo>
                  <a:pt x="106" y="107"/>
                  <a:pt x="105" y="107"/>
                  <a:pt x="104" y="107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2" y="104"/>
                  <a:pt x="102" y="103"/>
                  <a:pt x="103" y="103"/>
                </a:cubicBezTo>
                <a:cubicBezTo>
                  <a:pt x="103" y="102"/>
                  <a:pt x="104" y="102"/>
                  <a:pt x="105" y="103"/>
                </a:cubicBezTo>
                <a:cubicBezTo>
                  <a:pt x="106" y="105"/>
                  <a:pt x="106" y="105"/>
                  <a:pt x="106" y="105"/>
                </a:cubicBezTo>
                <a:cubicBezTo>
                  <a:pt x="107" y="105"/>
                  <a:pt x="107" y="106"/>
                  <a:pt x="106" y="107"/>
                </a:cubicBezTo>
                <a:close/>
                <a:moveTo>
                  <a:pt x="109" y="82"/>
                </a:moveTo>
                <a:cubicBezTo>
                  <a:pt x="109" y="81"/>
                  <a:pt x="110" y="81"/>
                  <a:pt x="111" y="82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13" y="84"/>
                  <a:pt x="113" y="85"/>
                  <a:pt x="113" y="86"/>
                </a:cubicBezTo>
                <a:cubicBezTo>
                  <a:pt x="112" y="86"/>
                  <a:pt x="111" y="86"/>
                  <a:pt x="110" y="86"/>
                </a:cubicBezTo>
                <a:cubicBezTo>
                  <a:pt x="109" y="84"/>
                  <a:pt x="109" y="84"/>
                  <a:pt x="109" y="84"/>
                </a:cubicBezTo>
                <a:cubicBezTo>
                  <a:pt x="108" y="83"/>
                  <a:pt x="108" y="82"/>
                  <a:pt x="109" y="82"/>
                </a:cubicBezTo>
                <a:close/>
                <a:moveTo>
                  <a:pt x="113" y="113"/>
                </a:moveTo>
                <a:cubicBezTo>
                  <a:pt x="113" y="114"/>
                  <a:pt x="112" y="114"/>
                  <a:pt x="111" y="113"/>
                </a:cubicBezTo>
                <a:cubicBezTo>
                  <a:pt x="110" y="112"/>
                  <a:pt x="110" y="112"/>
                  <a:pt x="110" y="112"/>
                </a:cubicBezTo>
                <a:cubicBezTo>
                  <a:pt x="109" y="112"/>
                  <a:pt x="109" y="111"/>
                  <a:pt x="110" y="110"/>
                </a:cubicBezTo>
                <a:cubicBezTo>
                  <a:pt x="111" y="110"/>
                  <a:pt x="111" y="110"/>
                  <a:pt x="112" y="110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14" y="112"/>
                  <a:pt x="114" y="113"/>
                  <a:pt x="113" y="113"/>
                </a:cubicBezTo>
                <a:close/>
                <a:moveTo>
                  <a:pt x="120" y="93"/>
                </a:moveTo>
                <a:cubicBezTo>
                  <a:pt x="119" y="94"/>
                  <a:pt x="119" y="94"/>
                  <a:pt x="118" y="93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6" y="91"/>
                  <a:pt x="116" y="90"/>
                  <a:pt x="116" y="89"/>
                </a:cubicBezTo>
                <a:cubicBezTo>
                  <a:pt x="117" y="89"/>
                  <a:pt x="118" y="89"/>
                  <a:pt x="118" y="89"/>
                </a:cubicBezTo>
                <a:cubicBezTo>
                  <a:pt x="120" y="91"/>
                  <a:pt x="120" y="91"/>
                  <a:pt x="120" y="91"/>
                </a:cubicBezTo>
                <a:cubicBezTo>
                  <a:pt x="121" y="92"/>
                  <a:pt x="121" y="93"/>
                  <a:pt x="120" y="93"/>
                </a:cubicBezTo>
                <a:close/>
                <a:moveTo>
                  <a:pt x="127" y="100"/>
                </a:moveTo>
                <a:cubicBezTo>
                  <a:pt x="126" y="100"/>
                  <a:pt x="125" y="100"/>
                  <a:pt x="125" y="100"/>
                </a:cubicBezTo>
                <a:cubicBezTo>
                  <a:pt x="124" y="99"/>
                  <a:pt x="124" y="99"/>
                  <a:pt x="124" y="99"/>
                </a:cubicBezTo>
                <a:cubicBezTo>
                  <a:pt x="123" y="98"/>
                  <a:pt x="123" y="97"/>
                  <a:pt x="124" y="97"/>
                </a:cubicBezTo>
                <a:cubicBezTo>
                  <a:pt x="124" y="96"/>
                  <a:pt x="125" y="96"/>
                  <a:pt x="126" y="97"/>
                </a:cubicBezTo>
                <a:cubicBezTo>
                  <a:pt x="127" y="98"/>
                  <a:pt x="127" y="98"/>
                  <a:pt x="127" y="98"/>
                </a:cubicBezTo>
                <a:cubicBezTo>
                  <a:pt x="127" y="98"/>
                  <a:pt x="127" y="99"/>
                  <a:pt x="127" y="100"/>
                </a:cubicBezTo>
                <a:close/>
                <a:moveTo>
                  <a:pt x="93" y="145"/>
                </a:moveTo>
                <a:cubicBezTo>
                  <a:pt x="93" y="145"/>
                  <a:pt x="93" y="144"/>
                  <a:pt x="93" y="144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0" y="188"/>
                  <a:pt x="43" y="188"/>
                  <a:pt x="38" y="184"/>
                </a:cubicBezTo>
                <a:cubicBezTo>
                  <a:pt x="3" y="148"/>
                  <a:pt x="3" y="148"/>
                  <a:pt x="3" y="148"/>
                </a:cubicBezTo>
                <a:cubicBezTo>
                  <a:pt x="1" y="146"/>
                  <a:pt x="0" y="144"/>
                  <a:pt x="0" y="141"/>
                </a:cubicBezTo>
                <a:cubicBezTo>
                  <a:pt x="0" y="138"/>
                  <a:pt x="1" y="135"/>
                  <a:pt x="3" y="133"/>
                </a:cubicBezTo>
                <a:cubicBezTo>
                  <a:pt x="42" y="93"/>
                  <a:pt x="42" y="93"/>
                  <a:pt x="42" y="93"/>
                </a:cubicBezTo>
                <a:cubicBezTo>
                  <a:pt x="42" y="97"/>
                  <a:pt x="44" y="102"/>
                  <a:pt x="47" y="105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85" y="143"/>
                  <a:pt x="89" y="145"/>
                  <a:pt x="93" y="145"/>
                </a:cubicBezTo>
                <a:close/>
                <a:moveTo>
                  <a:pt x="187" y="46"/>
                </a:moveTo>
                <a:cubicBezTo>
                  <a:pt x="187" y="49"/>
                  <a:pt x="186" y="52"/>
                  <a:pt x="184" y="54"/>
                </a:cubicBezTo>
                <a:cubicBezTo>
                  <a:pt x="144" y="94"/>
                  <a:pt x="144" y="94"/>
                  <a:pt x="144" y="94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4" y="89"/>
                  <a:pt x="143" y="85"/>
                  <a:pt x="140" y="83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01" y="44"/>
                  <a:pt x="97" y="43"/>
                  <a:pt x="93" y="43"/>
                </a:cubicBezTo>
                <a:cubicBezTo>
                  <a:pt x="133" y="3"/>
                  <a:pt x="133" y="3"/>
                  <a:pt x="133" y="3"/>
                </a:cubicBezTo>
                <a:cubicBezTo>
                  <a:pt x="135" y="1"/>
                  <a:pt x="138" y="0"/>
                  <a:pt x="140" y="0"/>
                </a:cubicBezTo>
                <a:cubicBezTo>
                  <a:pt x="143" y="0"/>
                  <a:pt x="146" y="1"/>
                  <a:pt x="148" y="3"/>
                </a:cubicBezTo>
                <a:cubicBezTo>
                  <a:pt x="184" y="39"/>
                  <a:pt x="184" y="39"/>
                  <a:pt x="184" y="39"/>
                </a:cubicBezTo>
                <a:cubicBezTo>
                  <a:pt x="186" y="41"/>
                  <a:pt x="187" y="44"/>
                  <a:pt x="187" y="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59" name="Freeform 47">
            <a:extLst>
              <a:ext uri="{FF2B5EF4-FFF2-40B4-BE49-F238E27FC236}">
                <a16:creationId xmlns:a16="http://schemas.microsoft.com/office/drawing/2014/main" id="{AE51F4E7-98ED-4717-B0E8-6E221663B387}"/>
              </a:ext>
            </a:extLst>
          </p:cNvPr>
          <p:cNvSpPr>
            <a:spLocks noEditPoints="1"/>
          </p:cNvSpPr>
          <p:nvPr/>
        </p:nvSpPr>
        <p:spPr bwMode="auto">
          <a:xfrm>
            <a:off x="7678026" y="4604581"/>
            <a:ext cx="381162" cy="428143"/>
          </a:xfrm>
          <a:custGeom>
            <a:avLst/>
            <a:gdLst>
              <a:gd name="T0" fmla="*/ 42 w 182"/>
              <a:gd name="T1" fmla="*/ 17 h 204"/>
              <a:gd name="T2" fmla="*/ 39 w 182"/>
              <a:gd name="T3" fmla="*/ 21 h 204"/>
              <a:gd name="T4" fmla="*/ 21 w 182"/>
              <a:gd name="T5" fmla="*/ 39 h 204"/>
              <a:gd name="T6" fmla="*/ 17 w 182"/>
              <a:gd name="T7" fmla="*/ 43 h 204"/>
              <a:gd name="T8" fmla="*/ 13 w 182"/>
              <a:gd name="T9" fmla="*/ 39 h 204"/>
              <a:gd name="T10" fmla="*/ 39 w 182"/>
              <a:gd name="T11" fmla="*/ 14 h 204"/>
              <a:gd name="T12" fmla="*/ 42 w 182"/>
              <a:gd name="T13" fmla="*/ 17 h 204"/>
              <a:gd name="T14" fmla="*/ 68 w 182"/>
              <a:gd name="T15" fmla="*/ 178 h 204"/>
              <a:gd name="T16" fmla="*/ 46 w 182"/>
              <a:gd name="T17" fmla="*/ 185 h 204"/>
              <a:gd name="T18" fmla="*/ 39 w 182"/>
              <a:gd name="T19" fmla="*/ 185 h 204"/>
              <a:gd name="T20" fmla="*/ 0 w 182"/>
              <a:gd name="T21" fmla="*/ 146 h 204"/>
              <a:gd name="T22" fmla="*/ 0 w 182"/>
              <a:gd name="T23" fmla="*/ 39 h 204"/>
              <a:gd name="T24" fmla="*/ 39 w 182"/>
              <a:gd name="T25" fmla="*/ 0 h 204"/>
              <a:gd name="T26" fmla="*/ 46 w 182"/>
              <a:gd name="T27" fmla="*/ 0 h 204"/>
              <a:gd name="T28" fmla="*/ 85 w 182"/>
              <a:gd name="T29" fmla="*/ 39 h 204"/>
              <a:gd name="T30" fmla="*/ 85 w 182"/>
              <a:gd name="T31" fmla="*/ 90 h 204"/>
              <a:gd name="T32" fmla="*/ 75 w 182"/>
              <a:gd name="T33" fmla="*/ 98 h 204"/>
              <a:gd name="T34" fmla="*/ 68 w 182"/>
              <a:gd name="T35" fmla="*/ 178 h 204"/>
              <a:gd name="T36" fmla="*/ 77 w 182"/>
              <a:gd name="T37" fmla="*/ 89 h 204"/>
              <a:gd name="T38" fmla="*/ 77 w 182"/>
              <a:gd name="T39" fmla="*/ 39 h 204"/>
              <a:gd name="T40" fmla="*/ 46 w 182"/>
              <a:gd name="T41" fmla="*/ 8 h 204"/>
              <a:gd name="T42" fmla="*/ 39 w 182"/>
              <a:gd name="T43" fmla="*/ 8 h 204"/>
              <a:gd name="T44" fmla="*/ 7 w 182"/>
              <a:gd name="T45" fmla="*/ 39 h 204"/>
              <a:gd name="T46" fmla="*/ 7 w 182"/>
              <a:gd name="T47" fmla="*/ 89 h 204"/>
              <a:gd name="T48" fmla="*/ 13 w 182"/>
              <a:gd name="T49" fmla="*/ 89 h 204"/>
              <a:gd name="T50" fmla="*/ 13 w 182"/>
              <a:gd name="T51" fmla="*/ 147 h 204"/>
              <a:gd name="T52" fmla="*/ 16 w 182"/>
              <a:gd name="T53" fmla="*/ 150 h 204"/>
              <a:gd name="T54" fmla="*/ 20 w 182"/>
              <a:gd name="T55" fmla="*/ 147 h 204"/>
              <a:gd name="T56" fmla="*/ 20 w 182"/>
              <a:gd name="T57" fmla="*/ 89 h 204"/>
              <a:gd name="T58" fmla="*/ 77 w 182"/>
              <a:gd name="T59" fmla="*/ 89 h 204"/>
              <a:gd name="T60" fmla="*/ 160 w 182"/>
              <a:gd name="T61" fmla="*/ 182 h 204"/>
              <a:gd name="T62" fmla="*/ 81 w 182"/>
              <a:gd name="T63" fmla="*/ 182 h 204"/>
              <a:gd name="T64" fmla="*/ 81 w 182"/>
              <a:gd name="T65" fmla="*/ 103 h 204"/>
              <a:gd name="T66" fmla="*/ 160 w 182"/>
              <a:gd name="T67" fmla="*/ 103 h 204"/>
              <a:gd name="T68" fmla="*/ 160 w 182"/>
              <a:gd name="T69" fmla="*/ 182 h 204"/>
              <a:gd name="T70" fmla="*/ 155 w 182"/>
              <a:gd name="T71" fmla="*/ 108 h 204"/>
              <a:gd name="T72" fmla="*/ 150 w 182"/>
              <a:gd name="T73" fmla="*/ 108 h 204"/>
              <a:gd name="T74" fmla="*/ 86 w 182"/>
              <a:gd name="T75" fmla="*/ 172 h 204"/>
              <a:gd name="T76" fmla="*/ 86 w 182"/>
              <a:gd name="T77" fmla="*/ 178 h 204"/>
              <a:gd name="T78" fmla="*/ 91 w 182"/>
              <a:gd name="T79" fmla="*/ 178 h 204"/>
              <a:gd name="T80" fmla="*/ 155 w 182"/>
              <a:gd name="T81" fmla="*/ 113 h 204"/>
              <a:gd name="T82" fmla="*/ 155 w 182"/>
              <a:gd name="T83" fmla="*/ 108 h 204"/>
              <a:gd name="T84" fmla="*/ 16 w 182"/>
              <a:gd name="T85" fmla="*/ 54 h 204"/>
              <a:gd name="T86" fmla="*/ 13 w 182"/>
              <a:gd name="T87" fmla="*/ 58 h 204"/>
              <a:gd name="T88" fmla="*/ 13 w 182"/>
              <a:gd name="T89" fmla="*/ 89 h 204"/>
              <a:gd name="T90" fmla="*/ 20 w 182"/>
              <a:gd name="T91" fmla="*/ 89 h 204"/>
              <a:gd name="T92" fmla="*/ 20 w 182"/>
              <a:gd name="T93" fmla="*/ 58 h 204"/>
              <a:gd name="T94" fmla="*/ 16 w 182"/>
              <a:gd name="T95" fmla="*/ 5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2" h="204">
                <a:moveTo>
                  <a:pt x="42" y="17"/>
                </a:moveTo>
                <a:cubicBezTo>
                  <a:pt x="42" y="20"/>
                  <a:pt x="41" y="21"/>
                  <a:pt x="39" y="21"/>
                </a:cubicBezTo>
                <a:cubicBezTo>
                  <a:pt x="29" y="21"/>
                  <a:pt x="21" y="29"/>
                  <a:pt x="21" y="39"/>
                </a:cubicBezTo>
                <a:cubicBezTo>
                  <a:pt x="21" y="41"/>
                  <a:pt x="19" y="43"/>
                  <a:pt x="17" y="43"/>
                </a:cubicBezTo>
                <a:cubicBezTo>
                  <a:pt x="15" y="43"/>
                  <a:pt x="13" y="41"/>
                  <a:pt x="13" y="39"/>
                </a:cubicBezTo>
                <a:cubicBezTo>
                  <a:pt x="13" y="25"/>
                  <a:pt x="25" y="14"/>
                  <a:pt x="39" y="14"/>
                </a:cubicBezTo>
                <a:cubicBezTo>
                  <a:pt x="41" y="14"/>
                  <a:pt x="42" y="15"/>
                  <a:pt x="42" y="17"/>
                </a:cubicBezTo>
                <a:close/>
                <a:moveTo>
                  <a:pt x="68" y="178"/>
                </a:moveTo>
                <a:cubicBezTo>
                  <a:pt x="62" y="182"/>
                  <a:pt x="54" y="185"/>
                  <a:pt x="46" y="185"/>
                </a:cubicBezTo>
                <a:cubicBezTo>
                  <a:pt x="39" y="185"/>
                  <a:pt x="39" y="185"/>
                  <a:pt x="39" y="185"/>
                </a:cubicBezTo>
                <a:cubicBezTo>
                  <a:pt x="17" y="185"/>
                  <a:pt x="0" y="167"/>
                  <a:pt x="0" y="146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7"/>
                  <a:pt x="17" y="0"/>
                  <a:pt x="39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68" y="0"/>
                  <a:pt x="85" y="17"/>
                  <a:pt x="85" y="39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78" y="95"/>
                  <a:pt x="75" y="98"/>
                </a:cubicBezTo>
                <a:cubicBezTo>
                  <a:pt x="54" y="120"/>
                  <a:pt x="51" y="154"/>
                  <a:pt x="68" y="178"/>
                </a:cubicBezTo>
                <a:close/>
                <a:moveTo>
                  <a:pt x="77" y="89"/>
                </a:moveTo>
                <a:cubicBezTo>
                  <a:pt x="77" y="39"/>
                  <a:pt x="77" y="39"/>
                  <a:pt x="77" y="39"/>
                </a:cubicBezTo>
                <a:cubicBezTo>
                  <a:pt x="77" y="22"/>
                  <a:pt x="63" y="8"/>
                  <a:pt x="46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21" y="8"/>
                  <a:pt x="7" y="22"/>
                  <a:pt x="7" y="39"/>
                </a:cubicBezTo>
                <a:cubicBezTo>
                  <a:pt x="7" y="89"/>
                  <a:pt x="7" y="89"/>
                  <a:pt x="7" y="89"/>
                </a:cubicBezTo>
                <a:cubicBezTo>
                  <a:pt x="13" y="89"/>
                  <a:pt x="13" y="89"/>
                  <a:pt x="13" y="89"/>
                </a:cubicBezTo>
                <a:cubicBezTo>
                  <a:pt x="13" y="147"/>
                  <a:pt x="13" y="147"/>
                  <a:pt x="13" y="147"/>
                </a:cubicBezTo>
                <a:cubicBezTo>
                  <a:pt x="13" y="148"/>
                  <a:pt x="15" y="150"/>
                  <a:pt x="16" y="150"/>
                </a:cubicBezTo>
                <a:cubicBezTo>
                  <a:pt x="18" y="150"/>
                  <a:pt x="20" y="148"/>
                  <a:pt x="20" y="147"/>
                </a:cubicBezTo>
                <a:cubicBezTo>
                  <a:pt x="20" y="89"/>
                  <a:pt x="20" y="89"/>
                  <a:pt x="20" y="89"/>
                </a:cubicBezTo>
                <a:lnTo>
                  <a:pt x="77" y="89"/>
                </a:lnTo>
                <a:close/>
                <a:moveTo>
                  <a:pt x="160" y="182"/>
                </a:moveTo>
                <a:cubicBezTo>
                  <a:pt x="138" y="204"/>
                  <a:pt x="103" y="204"/>
                  <a:pt x="81" y="182"/>
                </a:cubicBezTo>
                <a:cubicBezTo>
                  <a:pt x="59" y="160"/>
                  <a:pt x="59" y="125"/>
                  <a:pt x="81" y="103"/>
                </a:cubicBezTo>
                <a:cubicBezTo>
                  <a:pt x="103" y="81"/>
                  <a:pt x="138" y="81"/>
                  <a:pt x="160" y="103"/>
                </a:cubicBezTo>
                <a:cubicBezTo>
                  <a:pt x="182" y="125"/>
                  <a:pt x="182" y="160"/>
                  <a:pt x="160" y="182"/>
                </a:cubicBezTo>
                <a:close/>
                <a:moveTo>
                  <a:pt x="155" y="108"/>
                </a:moveTo>
                <a:cubicBezTo>
                  <a:pt x="154" y="106"/>
                  <a:pt x="151" y="106"/>
                  <a:pt x="150" y="108"/>
                </a:cubicBezTo>
                <a:cubicBezTo>
                  <a:pt x="86" y="172"/>
                  <a:pt x="86" y="172"/>
                  <a:pt x="86" y="172"/>
                </a:cubicBezTo>
                <a:cubicBezTo>
                  <a:pt x="84" y="174"/>
                  <a:pt x="84" y="176"/>
                  <a:pt x="86" y="178"/>
                </a:cubicBezTo>
                <a:cubicBezTo>
                  <a:pt x="87" y="179"/>
                  <a:pt x="90" y="179"/>
                  <a:pt x="91" y="178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57" y="112"/>
                  <a:pt x="157" y="110"/>
                  <a:pt x="155" y="108"/>
                </a:cubicBezTo>
                <a:close/>
                <a:moveTo>
                  <a:pt x="16" y="54"/>
                </a:moveTo>
                <a:cubicBezTo>
                  <a:pt x="15" y="54"/>
                  <a:pt x="13" y="56"/>
                  <a:pt x="13" y="58"/>
                </a:cubicBezTo>
                <a:cubicBezTo>
                  <a:pt x="13" y="89"/>
                  <a:pt x="13" y="89"/>
                  <a:pt x="13" y="89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58"/>
                  <a:pt x="20" y="58"/>
                  <a:pt x="20" y="58"/>
                </a:cubicBezTo>
                <a:cubicBezTo>
                  <a:pt x="20" y="56"/>
                  <a:pt x="18" y="54"/>
                  <a:pt x="16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BB2B586-1DC2-49B5-A018-841BC7146520}"/>
              </a:ext>
            </a:extLst>
          </p:cNvPr>
          <p:cNvCxnSpPr/>
          <p:nvPr/>
        </p:nvCxnSpPr>
        <p:spPr>
          <a:xfrm flipV="1">
            <a:off x="4172400" y="3102990"/>
            <a:ext cx="0" cy="360000"/>
          </a:xfrm>
          <a:prstGeom prst="straightConnector1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C9CF11D-3C4D-475B-8799-375A27924F2E}"/>
              </a:ext>
            </a:extLst>
          </p:cNvPr>
          <p:cNvCxnSpPr/>
          <p:nvPr/>
        </p:nvCxnSpPr>
        <p:spPr>
          <a:xfrm flipV="1">
            <a:off x="6633151" y="3102990"/>
            <a:ext cx="0" cy="360000"/>
          </a:xfrm>
          <a:prstGeom prst="straightConnector1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EF29E1D-5F79-4BF2-94A8-912B379041D4}"/>
              </a:ext>
            </a:extLst>
          </p:cNvPr>
          <p:cNvCxnSpPr/>
          <p:nvPr/>
        </p:nvCxnSpPr>
        <p:spPr>
          <a:xfrm flipV="1">
            <a:off x="9092815" y="3102990"/>
            <a:ext cx="0" cy="360000"/>
          </a:xfrm>
          <a:prstGeom prst="straightConnector1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EF0A7A4-FFD2-460E-A52A-2283C05C4C7C}"/>
              </a:ext>
            </a:extLst>
          </p:cNvPr>
          <p:cNvCxnSpPr/>
          <p:nvPr/>
        </p:nvCxnSpPr>
        <p:spPr>
          <a:xfrm rot="10800000" flipV="1">
            <a:off x="7868608" y="4159695"/>
            <a:ext cx="0" cy="360000"/>
          </a:xfrm>
          <a:prstGeom prst="straightConnector1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61A150E-7202-41FC-916E-91B161A3C5D0}"/>
              </a:ext>
            </a:extLst>
          </p:cNvPr>
          <p:cNvCxnSpPr/>
          <p:nvPr/>
        </p:nvCxnSpPr>
        <p:spPr>
          <a:xfrm rot="10800000" flipV="1">
            <a:off x="5407857" y="4159695"/>
            <a:ext cx="0" cy="360000"/>
          </a:xfrm>
          <a:prstGeom prst="straightConnector1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24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75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25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75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2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7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7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2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SKELETON INFOGRAPHIC</a:t>
            </a:r>
            <a:endParaRPr lang="en-US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BB0F6295-82CA-4DB4-9001-2A01D8F9D413}"/>
              </a:ext>
            </a:extLst>
          </p:cNvPr>
          <p:cNvSpPr>
            <a:spLocks/>
          </p:cNvSpPr>
          <p:nvPr/>
        </p:nvSpPr>
        <p:spPr bwMode="auto">
          <a:xfrm>
            <a:off x="5237722" y="1507015"/>
            <a:ext cx="1716557" cy="4954746"/>
          </a:xfrm>
          <a:custGeom>
            <a:avLst/>
            <a:gdLst>
              <a:gd name="T0" fmla="*/ 3166 w 3284"/>
              <a:gd name="T1" fmla="*/ 4209 h 9485"/>
              <a:gd name="T2" fmla="*/ 2042 w 3284"/>
              <a:gd name="T3" fmla="*/ 2192 h 9485"/>
              <a:gd name="T4" fmla="*/ 2338 w 3284"/>
              <a:gd name="T5" fmla="*/ 1470 h 9485"/>
              <a:gd name="T6" fmla="*/ 2379 w 3284"/>
              <a:gd name="T7" fmla="*/ 1372 h 9485"/>
              <a:gd name="T8" fmla="*/ 2435 w 3284"/>
              <a:gd name="T9" fmla="*/ 988 h 9485"/>
              <a:gd name="T10" fmla="*/ 2422 w 3284"/>
              <a:gd name="T11" fmla="*/ 704 h 9485"/>
              <a:gd name="T12" fmla="*/ 976 w 3284"/>
              <a:gd name="T13" fmla="*/ 389 h 9485"/>
              <a:gd name="T14" fmla="*/ 937 w 3284"/>
              <a:gd name="T15" fmla="*/ 581 h 9485"/>
              <a:gd name="T16" fmla="*/ 910 w 3284"/>
              <a:gd name="T17" fmla="*/ 976 h 9485"/>
              <a:gd name="T18" fmla="*/ 947 w 3284"/>
              <a:gd name="T19" fmla="*/ 1355 h 9485"/>
              <a:gd name="T20" fmla="*/ 1362 w 3284"/>
              <a:gd name="T21" fmla="*/ 1986 h 9485"/>
              <a:gd name="T22" fmla="*/ 335 w 3284"/>
              <a:gd name="T23" fmla="*/ 2950 h 9485"/>
              <a:gd name="T24" fmla="*/ 41 w 3284"/>
              <a:gd name="T25" fmla="*/ 5474 h 9485"/>
              <a:gd name="T26" fmla="*/ 253 w 3284"/>
              <a:gd name="T27" fmla="*/ 6308 h 9485"/>
              <a:gd name="T28" fmla="*/ 267 w 3284"/>
              <a:gd name="T29" fmla="*/ 5902 h 9485"/>
              <a:gd name="T30" fmla="*/ 402 w 3284"/>
              <a:gd name="T31" fmla="*/ 6024 h 9485"/>
              <a:gd name="T32" fmla="*/ 331 w 3284"/>
              <a:gd name="T33" fmla="*/ 5452 h 9485"/>
              <a:gd name="T34" fmla="*/ 828 w 3284"/>
              <a:gd name="T35" fmla="*/ 3142 h 9485"/>
              <a:gd name="T36" fmla="*/ 922 w 3284"/>
              <a:gd name="T37" fmla="*/ 4818 h 9485"/>
              <a:gd name="T38" fmla="*/ 903 w 3284"/>
              <a:gd name="T39" fmla="*/ 5035 h 9485"/>
              <a:gd name="T40" fmla="*/ 1028 w 3284"/>
              <a:gd name="T41" fmla="*/ 9079 h 9485"/>
              <a:gd name="T42" fmla="*/ 890 w 3284"/>
              <a:gd name="T43" fmla="*/ 9410 h 9485"/>
              <a:gd name="T44" fmla="*/ 1440 w 3284"/>
              <a:gd name="T45" fmla="*/ 9031 h 9485"/>
              <a:gd name="T46" fmla="*/ 1641 w 3284"/>
              <a:gd name="T47" fmla="*/ 5532 h 9485"/>
              <a:gd name="T48" fmla="*/ 1644 w 3284"/>
              <a:gd name="T49" fmla="*/ 5532 h 9485"/>
              <a:gd name="T50" fmla="*/ 1834 w 3284"/>
              <a:gd name="T51" fmla="*/ 9029 h 9485"/>
              <a:gd name="T52" fmla="*/ 2394 w 3284"/>
              <a:gd name="T53" fmla="*/ 9410 h 9485"/>
              <a:gd name="T54" fmla="*/ 2255 w 3284"/>
              <a:gd name="T55" fmla="*/ 9079 h 9485"/>
              <a:gd name="T56" fmla="*/ 2380 w 3284"/>
              <a:gd name="T57" fmla="*/ 5052 h 9485"/>
              <a:gd name="T58" fmla="*/ 2369 w 3284"/>
              <a:gd name="T59" fmla="*/ 4818 h 9485"/>
              <a:gd name="T60" fmla="*/ 2353 w 3284"/>
              <a:gd name="T61" fmla="*/ 3898 h 9485"/>
              <a:gd name="T62" fmla="*/ 2773 w 3284"/>
              <a:gd name="T63" fmla="*/ 4196 h 9485"/>
              <a:gd name="T64" fmla="*/ 2808 w 3284"/>
              <a:gd name="T65" fmla="*/ 5802 h 9485"/>
              <a:gd name="T66" fmla="*/ 2935 w 3284"/>
              <a:gd name="T67" fmla="*/ 5821 h 9485"/>
              <a:gd name="T68" fmla="*/ 2949 w 3284"/>
              <a:gd name="T69" fmla="*/ 6213 h 9485"/>
              <a:gd name="T70" fmla="*/ 3179 w 3284"/>
              <a:gd name="T71" fmla="*/ 6091 h 9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84" h="9485">
                <a:moveTo>
                  <a:pt x="3243" y="5474"/>
                </a:moveTo>
                <a:cubicBezTo>
                  <a:pt x="3202" y="5244"/>
                  <a:pt x="3206" y="4372"/>
                  <a:pt x="3166" y="4209"/>
                </a:cubicBezTo>
                <a:cubicBezTo>
                  <a:pt x="3125" y="4047"/>
                  <a:pt x="3085" y="3573"/>
                  <a:pt x="2949" y="2950"/>
                </a:cubicBezTo>
                <a:cubicBezTo>
                  <a:pt x="2814" y="2327"/>
                  <a:pt x="2218" y="2246"/>
                  <a:pt x="2042" y="2192"/>
                </a:cubicBezTo>
                <a:cubicBezTo>
                  <a:pt x="1978" y="2172"/>
                  <a:pt x="1945" y="2101"/>
                  <a:pt x="1928" y="2018"/>
                </a:cubicBezTo>
                <a:cubicBezTo>
                  <a:pt x="2160" y="1912"/>
                  <a:pt x="2278" y="1670"/>
                  <a:pt x="2338" y="1470"/>
                </a:cubicBezTo>
                <a:cubicBezTo>
                  <a:pt x="2349" y="1437"/>
                  <a:pt x="2358" y="1403"/>
                  <a:pt x="2366" y="1368"/>
                </a:cubicBezTo>
                <a:cubicBezTo>
                  <a:pt x="2370" y="1370"/>
                  <a:pt x="2374" y="1371"/>
                  <a:pt x="2379" y="1372"/>
                </a:cubicBezTo>
                <a:cubicBezTo>
                  <a:pt x="2431" y="1379"/>
                  <a:pt x="2486" y="1300"/>
                  <a:pt x="2501" y="1193"/>
                </a:cubicBezTo>
                <a:cubicBezTo>
                  <a:pt x="2516" y="1087"/>
                  <a:pt x="2487" y="995"/>
                  <a:pt x="2435" y="988"/>
                </a:cubicBezTo>
                <a:cubicBezTo>
                  <a:pt x="2426" y="986"/>
                  <a:pt x="2417" y="988"/>
                  <a:pt x="2408" y="991"/>
                </a:cubicBezTo>
                <a:cubicBezTo>
                  <a:pt x="2416" y="852"/>
                  <a:pt x="2422" y="704"/>
                  <a:pt x="2422" y="704"/>
                </a:cubicBezTo>
                <a:cubicBezTo>
                  <a:pt x="2422" y="704"/>
                  <a:pt x="2390" y="151"/>
                  <a:pt x="1794" y="76"/>
                </a:cubicBezTo>
                <a:cubicBezTo>
                  <a:pt x="1197" y="0"/>
                  <a:pt x="999" y="341"/>
                  <a:pt x="976" y="389"/>
                </a:cubicBezTo>
                <a:cubicBezTo>
                  <a:pt x="953" y="437"/>
                  <a:pt x="1021" y="542"/>
                  <a:pt x="1021" y="542"/>
                </a:cubicBezTo>
                <a:cubicBezTo>
                  <a:pt x="1021" y="542"/>
                  <a:pt x="992" y="523"/>
                  <a:pt x="937" y="581"/>
                </a:cubicBezTo>
                <a:cubicBezTo>
                  <a:pt x="904" y="615"/>
                  <a:pt x="917" y="822"/>
                  <a:pt x="933" y="980"/>
                </a:cubicBezTo>
                <a:cubicBezTo>
                  <a:pt x="926" y="977"/>
                  <a:pt x="918" y="975"/>
                  <a:pt x="910" y="976"/>
                </a:cubicBezTo>
                <a:cubicBezTo>
                  <a:pt x="862" y="981"/>
                  <a:pt x="832" y="1069"/>
                  <a:pt x="842" y="1174"/>
                </a:cubicBezTo>
                <a:cubicBezTo>
                  <a:pt x="852" y="1279"/>
                  <a:pt x="899" y="1360"/>
                  <a:pt x="947" y="1355"/>
                </a:cubicBezTo>
                <a:cubicBezTo>
                  <a:pt x="959" y="1354"/>
                  <a:pt x="970" y="1347"/>
                  <a:pt x="980" y="1336"/>
                </a:cubicBezTo>
                <a:cubicBezTo>
                  <a:pt x="1019" y="1529"/>
                  <a:pt x="1118" y="1837"/>
                  <a:pt x="1362" y="1986"/>
                </a:cubicBezTo>
                <a:cubicBezTo>
                  <a:pt x="1347" y="2082"/>
                  <a:pt x="1314" y="2169"/>
                  <a:pt x="1242" y="2192"/>
                </a:cubicBezTo>
                <a:cubicBezTo>
                  <a:pt x="1066" y="2246"/>
                  <a:pt x="470" y="2327"/>
                  <a:pt x="335" y="2950"/>
                </a:cubicBezTo>
                <a:cubicBezTo>
                  <a:pt x="199" y="3573"/>
                  <a:pt x="159" y="4047"/>
                  <a:pt x="118" y="4209"/>
                </a:cubicBezTo>
                <a:cubicBezTo>
                  <a:pt x="77" y="4372"/>
                  <a:pt x="81" y="5244"/>
                  <a:pt x="41" y="5474"/>
                </a:cubicBezTo>
                <a:cubicBezTo>
                  <a:pt x="0" y="5704"/>
                  <a:pt x="50" y="5983"/>
                  <a:pt x="105" y="6091"/>
                </a:cubicBezTo>
                <a:cubicBezTo>
                  <a:pt x="159" y="6200"/>
                  <a:pt x="217" y="6291"/>
                  <a:pt x="253" y="6308"/>
                </a:cubicBezTo>
                <a:cubicBezTo>
                  <a:pt x="328" y="6344"/>
                  <a:pt x="381" y="6286"/>
                  <a:pt x="335" y="6213"/>
                </a:cubicBezTo>
                <a:cubicBezTo>
                  <a:pt x="246" y="6075"/>
                  <a:pt x="253" y="5969"/>
                  <a:pt x="267" y="5902"/>
                </a:cubicBezTo>
                <a:cubicBezTo>
                  <a:pt x="281" y="5834"/>
                  <a:pt x="348" y="5821"/>
                  <a:pt x="348" y="5821"/>
                </a:cubicBezTo>
                <a:cubicBezTo>
                  <a:pt x="348" y="5821"/>
                  <a:pt x="356" y="6009"/>
                  <a:pt x="402" y="6024"/>
                </a:cubicBezTo>
                <a:cubicBezTo>
                  <a:pt x="464" y="6042"/>
                  <a:pt x="489" y="5978"/>
                  <a:pt x="475" y="5802"/>
                </a:cubicBezTo>
                <a:cubicBezTo>
                  <a:pt x="462" y="5626"/>
                  <a:pt x="331" y="5641"/>
                  <a:pt x="331" y="5452"/>
                </a:cubicBezTo>
                <a:cubicBezTo>
                  <a:pt x="331" y="5262"/>
                  <a:pt x="578" y="4426"/>
                  <a:pt x="511" y="4196"/>
                </a:cubicBezTo>
                <a:cubicBezTo>
                  <a:pt x="511" y="4196"/>
                  <a:pt x="788" y="3481"/>
                  <a:pt x="828" y="3142"/>
                </a:cubicBezTo>
                <a:cubicBezTo>
                  <a:pt x="828" y="3142"/>
                  <a:pt x="863" y="3735"/>
                  <a:pt x="931" y="3898"/>
                </a:cubicBezTo>
                <a:cubicBezTo>
                  <a:pt x="978" y="4011"/>
                  <a:pt x="946" y="4521"/>
                  <a:pt x="922" y="4818"/>
                </a:cubicBezTo>
                <a:cubicBezTo>
                  <a:pt x="919" y="4818"/>
                  <a:pt x="917" y="4818"/>
                  <a:pt x="917" y="4818"/>
                </a:cubicBezTo>
                <a:cubicBezTo>
                  <a:pt x="903" y="5035"/>
                  <a:pt x="903" y="5035"/>
                  <a:pt x="903" y="5035"/>
                </a:cubicBezTo>
                <a:cubicBezTo>
                  <a:pt x="903" y="5035"/>
                  <a:pt x="874" y="6851"/>
                  <a:pt x="888" y="7041"/>
                </a:cubicBezTo>
                <a:cubicBezTo>
                  <a:pt x="901" y="7231"/>
                  <a:pt x="1055" y="8971"/>
                  <a:pt x="1028" y="9079"/>
                </a:cubicBezTo>
                <a:cubicBezTo>
                  <a:pt x="1028" y="9079"/>
                  <a:pt x="479" y="9206"/>
                  <a:pt x="479" y="9339"/>
                </a:cubicBezTo>
                <a:cubicBezTo>
                  <a:pt x="479" y="9485"/>
                  <a:pt x="727" y="9397"/>
                  <a:pt x="890" y="9410"/>
                </a:cubicBezTo>
                <a:cubicBezTo>
                  <a:pt x="1052" y="9424"/>
                  <a:pt x="1328" y="9453"/>
                  <a:pt x="1450" y="9399"/>
                </a:cubicBezTo>
                <a:cubicBezTo>
                  <a:pt x="1572" y="9345"/>
                  <a:pt x="1440" y="9031"/>
                  <a:pt x="1440" y="9031"/>
                </a:cubicBezTo>
                <a:cubicBezTo>
                  <a:pt x="1440" y="9031"/>
                  <a:pt x="1472" y="7364"/>
                  <a:pt x="1458" y="7215"/>
                </a:cubicBezTo>
                <a:cubicBezTo>
                  <a:pt x="1446" y="7083"/>
                  <a:pt x="1607" y="5833"/>
                  <a:pt x="1641" y="5532"/>
                </a:cubicBezTo>
                <a:cubicBezTo>
                  <a:pt x="1641" y="5532"/>
                  <a:pt x="1641" y="5532"/>
                  <a:pt x="1642" y="5532"/>
                </a:cubicBezTo>
                <a:cubicBezTo>
                  <a:pt x="1643" y="5532"/>
                  <a:pt x="1643" y="5532"/>
                  <a:pt x="1644" y="5532"/>
                </a:cubicBezTo>
                <a:cubicBezTo>
                  <a:pt x="1678" y="5832"/>
                  <a:pt x="1838" y="7083"/>
                  <a:pt x="1826" y="7215"/>
                </a:cubicBezTo>
                <a:cubicBezTo>
                  <a:pt x="1813" y="7364"/>
                  <a:pt x="1834" y="9029"/>
                  <a:pt x="1834" y="9029"/>
                </a:cubicBezTo>
                <a:cubicBezTo>
                  <a:pt x="1834" y="9029"/>
                  <a:pt x="1712" y="9345"/>
                  <a:pt x="1834" y="9399"/>
                </a:cubicBezTo>
                <a:cubicBezTo>
                  <a:pt x="1956" y="9453"/>
                  <a:pt x="2231" y="9424"/>
                  <a:pt x="2394" y="9410"/>
                </a:cubicBezTo>
                <a:cubicBezTo>
                  <a:pt x="2556" y="9397"/>
                  <a:pt x="2804" y="9485"/>
                  <a:pt x="2804" y="9339"/>
                </a:cubicBezTo>
                <a:cubicBezTo>
                  <a:pt x="2804" y="9206"/>
                  <a:pt x="2255" y="9079"/>
                  <a:pt x="2255" y="9079"/>
                </a:cubicBezTo>
                <a:cubicBezTo>
                  <a:pt x="2228" y="8971"/>
                  <a:pt x="2382" y="7231"/>
                  <a:pt x="2396" y="7041"/>
                </a:cubicBezTo>
                <a:cubicBezTo>
                  <a:pt x="2409" y="6862"/>
                  <a:pt x="2383" y="5234"/>
                  <a:pt x="2380" y="5052"/>
                </a:cubicBezTo>
                <a:cubicBezTo>
                  <a:pt x="2384" y="5049"/>
                  <a:pt x="2386" y="5048"/>
                  <a:pt x="2386" y="5048"/>
                </a:cubicBezTo>
                <a:cubicBezTo>
                  <a:pt x="2369" y="4818"/>
                  <a:pt x="2369" y="4818"/>
                  <a:pt x="2369" y="4818"/>
                </a:cubicBezTo>
                <a:cubicBezTo>
                  <a:pt x="2366" y="4818"/>
                  <a:pt x="2364" y="4818"/>
                  <a:pt x="2361" y="4818"/>
                </a:cubicBezTo>
                <a:cubicBezTo>
                  <a:pt x="2338" y="4521"/>
                  <a:pt x="2306" y="4011"/>
                  <a:pt x="2353" y="3898"/>
                </a:cubicBezTo>
                <a:cubicBezTo>
                  <a:pt x="2421" y="3735"/>
                  <a:pt x="2454" y="3132"/>
                  <a:pt x="2454" y="3132"/>
                </a:cubicBezTo>
                <a:cubicBezTo>
                  <a:pt x="2495" y="3470"/>
                  <a:pt x="2773" y="4196"/>
                  <a:pt x="2773" y="4196"/>
                </a:cubicBezTo>
                <a:cubicBezTo>
                  <a:pt x="2705" y="4426"/>
                  <a:pt x="2952" y="5262"/>
                  <a:pt x="2952" y="5452"/>
                </a:cubicBezTo>
                <a:cubicBezTo>
                  <a:pt x="2952" y="5641"/>
                  <a:pt x="2822" y="5626"/>
                  <a:pt x="2808" y="5802"/>
                </a:cubicBezTo>
                <a:cubicBezTo>
                  <a:pt x="2795" y="5978"/>
                  <a:pt x="2820" y="6042"/>
                  <a:pt x="2881" y="6024"/>
                </a:cubicBezTo>
                <a:cubicBezTo>
                  <a:pt x="2928" y="6009"/>
                  <a:pt x="2935" y="5821"/>
                  <a:pt x="2935" y="5821"/>
                </a:cubicBezTo>
                <a:cubicBezTo>
                  <a:pt x="2935" y="5821"/>
                  <a:pt x="3003" y="5834"/>
                  <a:pt x="3017" y="5902"/>
                </a:cubicBezTo>
                <a:cubicBezTo>
                  <a:pt x="3030" y="5969"/>
                  <a:pt x="3037" y="6075"/>
                  <a:pt x="2949" y="6213"/>
                </a:cubicBezTo>
                <a:cubicBezTo>
                  <a:pt x="2902" y="6286"/>
                  <a:pt x="2955" y="6344"/>
                  <a:pt x="3030" y="6308"/>
                </a:cubicBezTo>
                <a:cubicBezTo>
                  <a:pt x="3067" y="6291"/>
                  <a:pt x="3125" y="6200"/>
                  <a:pt x="3179" y="6091"/>
                </a:cubicBezTo>
                <a:cubicBezTo>
                  <a:pt x="3233" y="5983"/>
                  <a:pt x="3284" y="5704"/>
                  <a:pt x="3243" y="5474"/>
                </a:cubicBezTo>
                <a:close/>
              </a:path>
            </a:pathLst>
          </a:custGeom>
          <a:solidFill>
            <a:srgbClr val="49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9DC3E0F-8540-4C16-B747-C4E08295C9B0}"/>
              </a:ext>
            </a:extLst>
          </p:cNvPr>
          <p:cNvSpPr txBox="1"/>
          <p:nvPr/>
        </p:nvSpPr>
        <p:spPr>
          <a:xfrm>
            <a:off x="8693445" y="2817349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6C8765A0-ABF8-4C24-9CBD-78874842E02C}"/>
              </a:ext>
            </a:extLst>
          </p:cNvPr>
          <p:cNvSpPr/>
          <p:nvPr/>
        </p:nvSpPr>
        <p:spPr>
          <a:xfrm>
            <a:off x="8693444" y="3050159"/>
            <a:ext cx="2943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66F0719-3BD5-4B09-A705-56D87F090702}"/>
              </a:ext>
            </a:extLst>
          </p:cNvPr>
          <p:cNvSpPr txBox="1"/>
          <p:nvPr/>
        </p:nvSpPr>
        <p:spPr>
          <a:xfrm>
            <a:off x="2342082" y="2665092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B33DD1AE-7CD8-40EC-87D5-DA5681F5F3EC}"/>
              </a:ext>
            </a:extLst>
          </p:cNvPr>
          <p:cNvSpPr/>
          <p:nvPr/>
        </p:nvSpPr>
        <p:spPr>
          <a:xfrm>
            <a:off x="836570" y="2897902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EF37E737-8DC2-4CB4-A421-0111EBA28A61}"/>
              </a:ext>
            </a:extLst>
          </p:cNvPr>
          <p:cNvCxnSpPr>
            <a:cxnSpLocks/>
          </p:cNvCxnSpPr>
          <p:nvPr/>
        </p:nvCxnSpPr>
        <p:spPr>
          <a:xfrm>
            <a:off x="6623077" y="3161766"/>
            <a:ext cx="704823" cy="0"/>
          </a:xfrm>
          <a:prstGeom prst="straightConnector1">
            <a:avLst/>
          </a:prstGeom>
          <a:ln w="15875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FDD8F6B1-9293-475C-9B99-8D456C1B784A}"/>
              </a:ext>
            </a:extLst>
          </p:cNvPr>
          <p:cNvCxnSpPr>
            <a:cxnSpLocks/>
          </p:cNvCxnSpPr>
          <p:nvPr/>
        </p:nvCxnSpPr>
        <p:spPr>
          <a:xfrm flipH="1">
            <a:off x="4984418" y="2900444"/>
            <a:ext cx="889575" cy="0"/>
          </a:xfrm>
          <a:prstGeom prst="straightConnector1">
            <a:avLst/>
          </a:prstGeom>
          <a:ln w="15875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FEBFD893-78DF-46FD-9DF5-52DDD3AC0BD7}"/>
              </a:ext>
            </a:extLst>
          </p:cNvPr>
          <p:cNvSpPr txBox="1"/>
          <p:nvPr/>
        </p:nvSpPr>
        <p:spPr>
          <a:xfrm>
            <a:off x="8491157" y="5041809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DB280818-69F1-43DB-9017-F10349AEE0B3}"/>
              </a:ext>
            </a:extLst>
          </p:cNvPr>
          <p:cNvSpPr/>
          <p:nvPr/>
        </p:nvSpPr>
        <p:spPr>
          <a:xfrm>
            <a:off x="8491156" y="5274619"/>
            <a:ext cx="2943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6BD4002F-0651-4C29-A432-26745399A48C}"/>
              </a:ext>
            </a:extLst>
          </p:cNvPr>
          <p:cNvSpPr txBox="1"/>
          <p:nvPr/>
        </p:nvSpPr>
        <p:spPr>
          <a:xfrm>
            <a:off x="2049725" y="3705710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3525535-14DF-407A-8841-1C2421D1C18D}"/>
              </a:ext>
            </a:extLst>
          </p:cNvPr>
          <p:cNvSpPr/>
          <p:nvPr/>
        </p:nvSpPr>
        <p:spPr>
          <a:xfrm>
            <a:off x="544213" y="3938520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4E2810-299F-42EE-BFB0-D0B16AD728DD}"/>
              </a:ext>
            </a:extLst>
          </p:cNvPr>
          <p:cNvGrpSpPr/>
          <p:nvPr/>
        </p:nvGrpSpPr>
        <p:grpSpPr>
          <a:xfrm>
            <a:off x="5277009" y="1643010"/>
            <a:ext cx="1648559" cy="4771908"/>
            <a:chOff x="5277009" y="1643010"/>
            <a:chExt cx="1648559" cy="4771908"/>
          </a:xfrm>
        </p:grpSpPr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833A83F2-ACD8-448B-A8E3-D42A2A732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025" y="2801989"/>
              <a:ext cx="128440" cy="49865"/>
            </a:xfrm>
            <a:custGeom>
              <a:avLst/>
              <a:gdLst>
                <a:gd name="T0" fmla="*/ 202 w 246"/>
                <a:gd name="T1" fmla="*/ 94 h 94"/>
                <a:gd name="T2" fmla="*/ 44 w 246"/>
                <a:gd name="T3" fmla="*/ 94 h 94"/>
                <a:gd name="T4" fmla="*/ 0 w 246"/>
                <a:gd name="T5" fmla="*/ 47 h 94"/>
                <a:gd name="T6" fmla="*/ 44 w 246"/>
                <a:gd name="T7" fmla="*/ 0 h 94"/>
                <a:gd name="T8" fmla="*/ 202 w 246"/>
                <a:gd name="T9" fmla="*/ 0 h 94"/>
                <a:gd name="T10" fmla="*/ 246 w 246"/>
                <a:gd name="T11" fmla="*/ 47 h 94"/>
                <a:gd name="T12" fmla="*/ 202 w 246"/>
                <a:gd name="T1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94">
                  <a:moveTo>
                    <a:pt x="202" y="94"/>
                  </a:moveTo>
                  <a:cubicBezTo>
                    <a:pt x="44" y="94"/>
                    <a:pt x="44" y="94"/>
                    <a:pt x="44" y="94"/>
                  </a:cubicBezTo>
                  <a:cubicBezTo>
                    <a:pt x="19" y="94"/>
                    <a:pt x="0" y="73"/>
                    <a:pt x="0" y="47"/>
                  </a:cubicBezTo>
                  <a:cubicBezTo>
                    <a:pt x="0" y="21"/>
                    <a:pt x="19" y="0"/>
                    <a:pt x="44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26" y="0"/>
                    <a:pt x="246" y="21"/>
                    <a:pt x="246" y="47"/>
                  </a:cubicBezTo>
                  <a:cubicBezTo>
                    <a:pt x="246" y="73"/>
                    <a:pt x="226" y="94"/>
                    <a:pt x="202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114B63E1-0DC7-4372-A096-F5B15AE09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334" y="2756657"/>
              <a:ext cx="45332" cy="1211865"/>
            </a:xfrm>
            <a:custGeom>
              <a:avLst/>
              <a:gdLst>
                <a:gd name="T0" fmla="*/ 44 w 88"/>
                <a:gd name="T1" fmla="*/ 2320 h 2320"/>
                <a:gd name="T2" fmla="*/ 0 w 88"/>
                <a:gd name="T3" fmla="*/ 2273 h 2320"/>
                <a:gd name="T4" fmla="*/ 0 w 88"/>
                <a:gd name="T5" fmla="*/ 47 h 2320"/>
                <a:gd name="T6" fmla="*/ 44 w 88"/>
                <a:gd name="T7" fmla="*/ 0 h 2320"/>
                <a:gd name="T8" fmla="*/ 88 w 88"/>
                <a:gd name="T9" fmla="*/ 47 h 2320"/>
                <a:gd name="T10" fmla="*/ 88 w 88"/>
                <a:gd name="T11" fmla="*/ 2273 h 2320"/>
                <a:gd name="T12" fmla="*/ 44 w 88"/>
                <a:gd name="T13" fmla="*/ 2320 h 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2320">
                  <a:moveTo>
                    <a:pt x="44" y="2320"/>
                  </a:moveTo>
                  <a:cubicBezTo>
                    <a:pt x="19" y="2320"/>
                    <a:pt x="0" y="2299"/>
                    <a:pt x="0" y="227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19" y="0"/>
                    <a:pt x="44" y="0"/>
                  </a:cubicBezTo>
                  <a:cubicBezTo>
                    <a:pt x="68" y="0"/>
                    <a:pt x="88" y="21"/>
                    <a:pt x="88" y="47"/>
                  </a:cubicBezTo>
                  <a:cubicBezTo>
                    <a:pt x="88" y="2273"/>
                    <a:pt x="88" y="2273"/>
                    <a:pt x="88" y="2273"/>
                  </a:cubicBezTo>
                  <a:cubicBezTo>
                    <a:pt x="88" y="2299"/>
                    <a:pt x="68" y="2320"/>
                    <a:pt x="44" y="23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103E547D-F82A-4424-A547-DC3BE163E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824" y="2818610"/>
              <a:ext cx="287100" cy="158661"/>
            </a:xfrm>
            <a:custGeom>
              <a:avLst/>
              <a:gdLst>
                <a:gd name="T0" fmla="*/ 45 w 548"/>
                <a:gd name="T1" fmla="*/ 304 h 304"/>
                <a:gd name="T2" fmla="*/ 1 w 548"/>
                <a:gd name="T3" fmla="*/ 258 h 304"/>
                <a:gd name="T4" fmla="*/ 44 w 548"/>
                <a:gd name="T5" fmla="*/ 210 h 304"/>
                <a:gd name="T6" fmla="*/ 458 w 548"/>
                <a:gd name="T7" fmla="*/ 137 h 304"/>
                <a:gd name="T8" fmla="*/ 453 w 548"/>
                <a:gd name="T9" fmla="*/ 125 h 304"/>
                <a:gd name="T10" fmla="*/ 341 w 548"/>
                <a:gd name="T11" fmla="*/ 95 h 304"/>
                <a:gd name="T12" fmla="*/ 340 w 548"/>
                <a:gd name="T13" fmla="*/ 95 h 304"/>
                <a:gd name="T14" fmla="*/ 296 w 548"/>
                <a:gd name="T15" fmla="*/ 48 h 304"/>
                <a:gd name="T16" fmla="*/ 339 w 548"/>
                <a:gd name="T17" fmla="*/ 1 h 304"/>
                <a:gd name="T18" fmla="*/ 517 w 548"/>
                <a:gd name="T19" fmla="*/ 60 h 304"/>
                <a:gd name="T20" fmla="*/ 547 w 548"/>
                <a:gd name="T21" fmla="*/ 146 h 304"/>
                <a:gd name="T22" fmla="*/ 277 w 548"/>
                <a:gd name="T23" fmla="*/ 284 h 304"/>
                <a:gd name="T24" fmla="*/ 46 w 548"/>
                <a:gd name="T25" fmla="*/ 304 h 304"/>
                <a:gd name="T26" fmla="*/ 45 w 548"/>
                <a:gd name="T2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8" h="304">
                  <a:moveTo>
                    <a:pt x="45" y="304"/>
                  </a:moveTo>
                  <a:cubicBezTo>
                    <a:pt x="21" y="304"/>
                    <a:pt x="1" y="284"/>
                    <a:pt x="1" y="258"/>
                  </a:cubicBezTo>
                  <a:cubicBezTo>
                    <a:pt x="0" y="232"/>
                    <a:pt x="19" y="211"/>
                    <a:pt x="44" y="210"/>
                  </a:cubicBezTo>
                  <a:cubicBezTo>
                    <a:pt x="238" y="204"/>
                    <a:pt x="428" y="170"/>
                    <a:pt x="458" y="137"/>
                  </a:cubicBezTo>
                  <a:cubicBezTo>
                    <a:pt x="458" y="132"/>
                    <a:pt x="456" y="129"/>
                    <a:pt x="453" y="125"/>
                  </a:cubicBezTo>
                  <a:cubicBezTo>
                    <a:pt x="433" y="103"/>
                    <a:pt x="374" y="94"/>
                    <a:pt x="341" y="95"/>
                  </a:cubicBezTo>
                  <a:cubicBezTo>
                    <a:pt x="340" y="95"/>
                    <a:pt x="340" y="95"/>
                    <a:pt x="340" y="95"/>
                  </a:cubicBezTo>
                  <a:cubicBezTo>
                    <a:pt x="316" y="95"/>
                    <a:pt x="296" y="74"/>
                    <a:pt x="296" y="48"/>
                  </a:cubicBezTo>
                  <a:cubicBezTo>
                    <a:pt x="295" y="22"/>
                    <a:pt x="315" y="1"/>
                    <a:pt x="339" y="1"/>
                  </a:cubicBezTo>
                  <a:cubicBezTo>
                    <a:pt x="352" y="0"/>
                    <a:pt x="463" y="0"/>
                    <a:pt x="517" y="60"/>
                  </a:cubicBezTo>
                  <a:cubicBezTo>
                    <a:pt x="538" y="84"/>
                    <a:pt x="548" y="113"/>
                    <a:pt x="547" y="146"/>
                  </a:cubicBezTo>
                  <a:cubicBezTo>
                    <a:pt x="543" y="217"/>
                    <a:pt x="462" y="258"/>
                    <a:pt x="277" y="284"/>
                  </a:cubicBezTo>
                  <a:cubicBezTo>
                    <a:pt x="163" y="300"/>
                    <a:pt x="51" y="304"/>
                    <a:pt x="46" y="304"/>
                  </a:cubicBezTo>
                  <a:cubicBezTo>
                    <a:pt x="46" y="304"/>
                    <a:pt x="45" y="304"/>
                    <a:pt x="45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6516F94C-833B-4D38-8043-76FB2AA0C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824" y="2903229"/>
              <a:ext cx="323365" cy="173772"/>
            </a:xfrm>
            <a:custGeom>
              <a:avLst/>
              <a:gdLst>
                <a:gd name="T0" fmla="*/ 45 w 618"/>
                <a:gd name="T1" fmla="*/ 335 h 335"/>
                <a:gd name="T2" fmla="*/ 1 w 618"/>
                <a:gd name="T3" fmla="*/ 289 h 335"/>
                <a:gd name="T4" fmla="*/ 43 w 618"/>
                <a:gd name="T5" fmla="*/ 241 h 335"/>
                <a:gd name="T6" fmla="*/ 294 w 618"/>
                <a:gd name="T7" fmla="*/ 216 h 335"/>
                <a:gd name="T8" fmla="*/ 525 w 618"/>
                <a:gd name="T9" fmla="*/ 135 h 335"/>
                <a:gd name="T10" fmla="*/ 523 w 618"/>
                <a:gd name="T11" fmla="*/ 122 h 335"/>
                <a:gd name="T12" fmla="*/ 423 w 618"/>
                <a:gd name="T13" fmla="*/ 94 h 335"/>
                <a:gd name="T14" fmla="*/ 421 w 618"/>
                <a:gd name="T15" fmla="*/ 94 h 335"/>
                <a:gd name="T16" fmla="*/ 377 w 618"/>
                <a:gd name="T17" fmla="*/ 47 h 335"/>
                <a:gd name="T18" fmla="*/ 421 w 618"/>
                <a:gd name="T19" fmla="*/ 0 h 335"/>
                <a:gd name="T20" fmla="*/ 590 w 618"/>
                <a:gd name="T21" fmla="*/ 61 h 335"/>
                <a:gd name="T22" fmla="*/ 613 w 618"/>
                <a:gd name="T23" fmla="*/ 151 h 335"/>
                <a:gd name="T24" fmla="*/ 306 w 618"/>
                <a:gd name="T25" fmla="*/ 310 h 335"/>
                <a:gd name="T26" fmla="*/ 46 w 618"/>
                <a:gd name="T27" fmla="*/ 334 h 335"/>
                <a:gd name="T28" fmla="*/ 45 w 618"/>
                <a:gd name="T29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8" h="335">
                  <a:moveTo>
                    <a:pt x="45" y="335"/>
                  </a:moveTo>
                  <a:cubicBezTo>
                    <a:pt x="21" y="335"/>
                    <a:pt x="1" y="314"/>
                    <a:pt x="1" y="289"/>
                  </a:cubicBezTo>
                  <a:cubicBezTo>
                    <a:pt x="0" y="263"/>
                    <a:pt x="19" y="241"/>
                    <a:pt x="43" y="241"/>
                  </a:cubicBezTo>
                  <a:cubicBezTo>
                    <a:pt x="45" y="240"/>
                    <a:pt x="169" y="236"/>
                    <a:pt x="294" y="216"/>
                  </a:cubicBezTo>
                  <a:cubicBezTo>
                    <a:pt x="509" y="183"/>
                    <a:pt x="525" y="136"/>
                    <a:pt x="525" y="135"/>
                  </a:cubicBezTo>
                  <a:cubicBezTo>
                    <a:pt x="527" y="127"/>
                    <a:pt x="525" y="124"/>
                    <a:pt x="523" y="122"/>
                  </a:cubicBezTo>
                  <a:cubicBezTo>
                    <a:pt x="508" y="104"/>
                    <a:pt x="456" y="94"/>
                    <a:pt x="423" y="94"/>
                  </a:cubicBezTo>
                  <a:cubicBezTo>
                    <a:pt x="422" y="94"/>
                    <a:pt x="422" y="94"/>
                    <a:pt x="421" y="94"/>
                  </a:cubicBezTo>
                  <a:cubicBezTo>
                    <a:pt x="397" y="94"/>
                    <a:pt x="377" y="73"/>
                    <a:pt x="377" y="47"/>
                  </a:cubicBezTo>
                  <a:cubicBezTo>
                    <a:pt x="377" y="21"/>
                    <a:pt x="396" y="0"/>
                    <a:pt x="421" y="0"/>
                  </a:cubicBezTo>
                  <a:cubicBezTo>
                    <a:pt x="441" y="0"/>
                    <a:pt x="543" y="2"/>
                    <a:pt x="590" y="61"/>
                  </a:cubicBezTo>
                  <a:cubicBezTo>
                    <a:pt x="610" y="86"/>
                    <a:pt x="618" y="117"/>
                    <a:pt x="613" y="151"/>
                  </a:cubicBezTo>
                  <a:cubicBezTo>
                    <a:pt x="601" y="229"/>
                    <a:pt x="506" y="278"/>
                    <a:pt x="306" y="310"/>
                  </a:cubicBezTo>
                  <a:cubicBezTo>
                    <a:pt x="176" y="330"/>
                    <a:pt x="51" y="334"/>
                    <a:pt x="46" y="334"/>
                  </a:cubicBezTo>
                  <a:cubicBezTo>
                    <a:pt x="46" y="335"/>
                    <a:pt x="45" y="335"/>
                    <a:pt x="45" y="3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10">
              <a:extLst>
                <a:ext uri="{FF2B5EF4-FFF2-40B4-BE49-F238E27FC236}">
                  <a16:creationId xmlns:a16="http://schemas.microsoft.com/office/drawing/2014/main" id="{1708DC46-BAD2-4674-A684-C768DB204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824" y="2999936"/>
              <a:ext cx="333943" cy="179816"/>
            </a:xfrm>
            <a:custGeom>
              <a:avLst/>
              <a:gdLst>
                <a:gd name="T0" fmla="*/ 45 w 637"/>
                <a:gd name="T1" fmla="*/ 343 h 343"/>
                <a:gd name="T2" fmla="*/ 1 w 637"/>
                <a:gd name="T3" fmla="*/ 298 h 343"/>
                <a:gd name="T4" fmla="*/ 43 w 637"/>
                <a:gd name="T5" fmla="*/ 249 h 343"/>
                <a:gd name="T6" fmla="*/ 303 w 637"/>
                <a:gd name="T7" fmla="*/ 225 h 343"/>
                <a:gd name="T8" fmla="*/ 544 w 637"/>
                <a:gd name="T9" fmla="*/ 139 h 343"/>
                <a:gd name="T10" fmla="*/ 541 w 637"/>
                <a:gd name="T11" fmla="*/ 124 h 343"/>
                <a:gd name="T12" fmla="*/ 436 w 637"/>
                <a:gd name="T13" fmla="*/ 94 h 343"/>
                <a:gd name="T14" fmla="*/ 435 w 637"/>
                <a:gd name="T15" fmla="*/ 94 h 343"/>
                <a:gd name="T16" fmla="*/ 390 w 637"/>
                <a:gd name="T17" fmla="*/ 48 h 343"/>
                <a:gd name="T18" fmla="*/ 434 w 637"/>
                <a:gd name="T19" fmla="*/ 0 h 343"/>
                <a:gd name="T20" fmla="*/ 609 w 637"/>
                <a:gd name="T21" fmla="*/ 63 h 343"/>
                <a:gd name="T22" fmla="*/ 631 w 637"/>
                <a:gd name="T23" fmla="*/ 155 h 343"/>
                <a:gd name="T24" fmla="*/ 315 w 637"/>
                <a:gd name="T25" fmla="*/ 318 h 343"/>
                <a:gd name="T26" fmla="*/ 46 w 637"/>
                <a:gd name="T27" fmla="*/ 343 h 343"/>
                <a:gd name="T28" fmla="*/ 45 w 637"/>
                <a:gd name="T29" fmla="*/ 34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7" h="343">
                  <a:moveTo>
                    <a:pt x="45" y="343"/>
                  </a:moveTo>
                  <a:cubicBezTo>
                    <a:pt x="21" y="343"/>
                    <a:pt x="1" y="323"/>
                    <a:pt x="1" y="298"/>
                  </a:cubicBezTo>
                  <a:cubicBezTo>
                    <a:pt x="0" y="272"/>
                    <a:pt x="19" y="250"/>
                    <a:pt x="43" y="249"/>
                  </a:cubicBezTo>
                  <a:cubicBezTo>
                    <a:pt x="45" y="249"/>
                    <a:pt x="174" y="245"/>
                    <a:pt x="303" y="225"/>
                  </a:cubicBezTo>
                  <a:cubicBezTo>
                    <a:pt x="530" y="189"/>
                    <a:pt x="544" y="140"/>
                    <a:pt x="544" y="139"/>
                  </a:cubicBezTo>
                  <a:cubicBezTo>
                    <a:pt x="546" y="130"/>
                    <a:pt x="543" y="127"/>
                    <a:pt x="541" y="124"/>
                  </a:cubicBezTo>
                  <a:cubicBezTo>
                    <a:pt x="525" y="104"/>
                    <a:pt x="469" y="94"/>
                    <a:pt x="436" y="94"/>
                  </a:cubicBezTo>
                  <a:cubicBezTo>
                    <a:pt x="436" y="94"/>
                    <a:pt x="435" y="94"/>
                    <a:pt x="435" y="94"/>
                  </a:cubicBezTo>
                  <a:cubicBezTo>
                    <a:pt x="410" y="94"/>
                    <a:pt x="391" y="73"/>
                    <a:pt x="390" y="48"/>
                  </a:cubicBezTo>
                  <a:cubicBezTo>
                    <a:pt x="390" y="22"/>
                    <a:pt x="410" y="1"/>
                    <a:pt x="434" y="0"/>
                  </a:cubicBezTo>
                  <a:cubicBezTo>
                    <a:pt x="455" y="0"/>
                    <a:pt x="560" y="2"/>
                    <a:pt x="609" y="63"/>
                  </a:cubicBezTo>
                  <a:cubicBezTo>
                    <a:pt x="629" y="88"/>
                    <a:pt x="637" y="120"/>
                    <a:pt x="631" y="155"/>
                  </a:cubicBezTo>
                  <a:cubicBezTo>
                    <a:pt x="619" y="235"/>
                    <a:pt x="521" y="285"/>
                    <a:pt x="315" y="318"/>
                  </a:cubicBezTo>
                  <a:cubicBezTo>
                    <a:pt x="181" y="339"/>
                    <a:pt x="52" y="343"/>
                    <a:pt x="46" y="343"/>
                  </a:cubicBezTo>
                  <a:cubicBezTo>
                    <a:pt x="46" y="343"/>
                    <a:pt x="45" y="343"/>
                    <a:pt x="45" y="3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9FB48E68-E835-4D20-BBF4-5EB579A1A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824" y="3095133"/>
              <a:ext cx="365675" cy="191904"/>
            </a:xfrm>
            <a:custGeom>
              <a:avLst/>
              <a:gdLst>
                <a:gd name="T0" fmla="*/ 45 w 699"/>
                <a:gd name="T1" fmla="*/ 367 h 367"/>
                <a:gd name="T2" fmla="*/ 1 w 699"/>
                <a:gd name="T3" fmla="*/ 321 h 367"/>
                <a:gd name="T4" fmla="*/ 43 w 699"/>
                <a:gd name="T5" fmla="*/ 273 h 367"/>
                <a:gd name="T6" fmla="*/ 333 w 699"/>
                <a:gd name="T7" fmla="*/ 245 h 367"/>
                <a:gd name="T8" fmla="*/ 606 w 699"/>
                <a:gd name="T9" fmla="*/ 146 h 367"/>
                <a:gd name="T10" fmla="*/ 603 w 699"/>
                <a:gd name="T11" fmla="*/ 127 h 367"/>
                <a:gd name="T12" fmla="*/ 482 w 699"/>
                <a:gd name="T13" fmla="*/ 100 h 367"/>
                <a:gd name="T14" fmla="*/ 435 w 699"/>
                <a:gd name="T15" fmla="*/ 57 h 367"/>
                <a:gd name="T16" fmla="*/ 476 w 699"/>
                <a:gd name="T17" fmla="*/ 7 h 367"/>
                <a:gd name="T18" fmla="*/ 668 w 699"/>
                <a:gd name="T19" fmla="*/ 64 h 367"/>
                <a:gd name="T20" fmla="*/ 693 w 699"/>
                <a:gd name="T21" fmla="*/ 161 h 367"/>
                <a:gd name="T22" fmla="*/ 345 w 699"/>
                <a:gd name="T23" fmla="*/ 338 h 367"/>
                <a:gd name="T24" fmla="*/ 46 w 699"/>
                <a:gd name="T25" fmla="*/ 367 h 367"/>
                <a:gd name="T26" fmla="*/ 45 w 699"/>
                <a:gd name="T2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9" h="367">
                  <a:moveTo>
                    <a:pt x="45" y="367"/>
                  </a:moveTo>
                  <a:cubicBezTo>
                    <a:pt x="21" y="367"/>
                    <a:pt x="1" y="347"/>
                    <a:pt x="1" y="321"/>
                  </a:cubicBezTo>
                  <a:cubicBezTo>
                    <a:pt x="0" y="295"/>
                    <a:pt x="19" y="274"/>
                    <a:pt x="43" y="273"/>
                  </a:cubicBezTo>
                  <a:cubicBezTo>
                    <a:pt x="45" y="273"/>
                    <a:pt x="189" y="268"/>
                    <a:pt x="333" y="245"/>
                  </a:cubicBezTo>
                  <a:cubicBezTo>
                    <a:pt x="594" y="204"/>
                    <a:pt x="606" y="146"/>
                    <a:pt x="606" y="146"/>
                  </a:cubicBezTo>
                  <a:cubicBezTo>
                    <a:pt x="608" y="133"/>
                    <a:pt x="605" y="129"/>
                    <a:pt x="603" y="127"/>
                  </a:cubicBezTo>
                  <a:cubicBezTo>
                    <a:pt x="584" y="105"/>
                    <a:pt x="520" y="98"/>
                    <a:pt x="482" y="100"/>
                  </a:cubicBezTo>
                  <a:cubicBezTo>
                    <a:pt x="458" y="102"/>
                    <a:pt x="436" y="82"/>
                    <a:pt x="435" y="57"/>
                  </a:cubicBezTo>
                  <a:cubicBezTo>
                    <a:pt x="433" y="31"/>
                    <a:pt x="452" y="8"/>
                    <a:pt x="476" y="7"/>
                  </a:cubicBezTo>
                  <a:cubicBezTo>
                    <a:pt x="499" y="5"/>
                    <a:pt x="614" y="0"/>
                    <a:pt x="668" y="64"/>
                  </a:cubicBezTo>
                  <a:cubicBezTo>
                    <a:pt x="691" y="90"/>
                    <a:pt x="699" y="124"/>
                    <a:pt x="693" y="161"/>
                  </a:cubicBezTo>
                  <a:cubicBezTo>
                    <a:pt x="680" y="247"/>
                    <a:pt x="569" y="303"/>
                    <a:pt x="345" y="338"/>
                  </a:cubicBezTo>
                  <a:cubicBezTo>
                    <a:pt x="196" y="362"/>
                    <a:pt x="52" y="367"/>
                    <a:pt x="46" y="367"/>
                  </a:cubicBezTo>
                  <a:cubicBezTo>
                    <a:pt x="46" y="367"/>
                    <a:pt x="45" y="367"/>
                    <a:pt x="45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2">
              <a:extLst>
                <a:ext uri="{FF2B5EF4-FFF2-40B4-BE49-F238E27FC236}">
                  <a16:creationId xmlns:a16="http://schemas.microsoft.com/office/drawing/2014/main" id="{290190DF-EDB7-4AF5-9044-F829DBD3D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824" y="3178241"/>
              <a:ext cx="388341" cy="181326"/>
            </a:xfrm>
            <a:custGeom>
              <a:avLst/>
              <a:gdLst>
                <a:gd name="T0" fmla="*/ 425 w 743"/>
                <a:gd name="T1" fmla="*/ 348 h 348"/>
                <a:gd name="T2" fmla="*/ 28 w 743"/>
                <a:gd name="T3" fmla="*/ 233 h 348"/>
                <a:gd name="T4" fmla="*/ 12 w 743"/>
                <a:gd name="T5" fmla="*/ 169 h 348"/>
                <a:gd name="T6" fmla="*/ 73 w 743"/>
                <a:gd name="T7" fmla="*/ 152 h 348"/>
                <a:gd name="T8" fmla="*/ 73 w 743"/>
                <a:gd name="T9" fmla="*/ 152 h 348"/>
                <a:gd name="T10" fmla="*/ 516 w 743"/>
                <a:gd name="T11" fmla="*/ 245 h 348"/>
                <a:gd name="T12" fmla="*/ 653 w 743"/>
                <a:gd name="T13" fmla="*/ 160 h 348"/>
                <a:gd name="T14" fmla="*/ 597 w 743"/>
                <a:gd name="T15" fmla="*/ 97 h 348"/>
                <a:gd name="T16" fmla="*/ 564 w 743"/>
                <a:gd name="T17" fmla="*/ 41 h 348"/>
                <a:gd name="T18" fmla="*/ 617 w 743"/>
                <a:gd name="T19" fmla="*/ 6 h 348"/>
                <a:gd name="T20" fmla="*/ 741 w 743"/>
                <a:gd name="T21" fmla="*/ 162 h 348"/>
                <a:gd name="T22" fmla="*/ 531 w 743"/>
                <a:gd name="T23" fmla="*/ 338 h 348"/>
                <a:gd name="T24" fmla="*/ 425 w 743"/>
                <a:gd name="T25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3" h="348">
                  <a:moveTo>
                    <a:pt x="425" y="348"/>
                  </a:moveTo>
                  <a:cubicBezTo>
                    <a:pt x="212" y="348"/>
                    <a:pt x="36" y="238"/>
                    <a:pt x="28" y="233"/>
                  </a:cubicBezTo>
                  <a:cubicBezTo>
                    <a:pt x="7" y="220"/>
                    <a:pt x="0" y="191"/>
                    <a:pt x="12" y="169"/>
                  </a:cubicBezTo>
                  <a:cubicBezTo>
                    <a:pt x="25" y="146"/>
                    <a:pt x="52" y="139"/>
                    <a:pt x="73" y="152"/>
                  </a:cubicBezTo>
                  <a:cubicBezTo>
                    <a:pt x="73" y="152"/>
                    <a:pt x="73" y="152"/>
                    <a:pt x="73" y="152"/>
                  </a:cubicBezTo>
                  <a:cubicBezTo>
                    <a:pt x="75" y="154"/>
                    <a:pt x="291" y="287"/>
                    <a:pt x="516" y="245"/>
                  </a:cubicBezTo>
                  <a:cubicBezTo>
                    <a:pt x="616" y="227"/>
                    <a:pt x="652" y="189"/>
                    <a:pt x="653" y="160"/>
                  </a:cubicBezTo>
                  <a:cubicBezTo>
                    <a:pt x="653" y="133"/>
                    <a:pt x="628" y="105"/>
                    <a:pt x="597" y="97"/>
                  </a:cubicBezTo>
                  <a:cubicBezTo>
                    <a:pt x="573" y="91"/>
                    <a:pt x="558" y="66"/>
                    <a:pt x="564" y="41"/>
                  </a:cubicBezTo>
                  <a:cubicBezTo>
                    <a:pt x="569" y="16"/>
                    <a:pt x="593" y="0"/>
                    <a:pt x="617" y="6"/>
                  </a:cubicBezTo>
                  <a:cubicBezTo>
                    <a:pt x="690" y="24"/>
                    <a:pt x="743" y="91"/>
                    <a:pt x="741" y="162"/>
                  </a:cubicBezTo>
                  <a:cubicBezTo>
                    <a:pt x="740" y="204"/>
                    <a:pt x="717" y="304"/>
                    <a:pt x="531" y="338"/>
                  </a:cubicBezTo>
                  <a:cubicBezTo>
                    <a:pt x="495" y="345"/>
                    <a:pt x="460" y="348"/>
                    <a:pt x="425" y="3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4B459A51-ACF3-4BBB-859F-68CDD7820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9821" y="3280992"/>
              <a:ext cx="327899" cy="154127"/>
            </a:xfrm>
            <a:custGeom>
              <a:avLst/>
              <a:gdLst>
                <a:gd name="T0" fmla="*/ 373 w 628"/>
                <a:gd name="T1" fmla="*/ 295 h 295"/>
                <a:gd name="T2" fmla="*/ 17 w 628"/>
                <a:gd name="T3" fmla="*/ 150 h 295"/>
                <a:gd name="T4" fmla="*/ 18 w 628"/>
                <a:gd name="T5" fmla="*/ 84 h 295"/>
                <a:gd name="T6" fmla="*/ 80 w 628"/>
                <a:gd name="T7" fmla="*/ 84 h 295"/>
                <a:gd name="T8" fmla="*/ 396 w 628"/>
                <a:gd name="T9" fmla="*/ 201 h 295"/>
                <a:gd name="T10" fmla="*/ 530 w 628"/>
                <a:gd name="T11" fmla="*/ 149 h 295"/>
                <a:gd name="T12" fmla="*/ 488 w 628"/>
                <a:gd name="T13" fmla="*/ 96 h 295"/>
                <a:gd name="T14" fmla="*/ 468 w 628"/>
                <a:gd name="T15" fmla="*/ 33 h 295"/>
                <a:gd name="T16" fmla="*/ 527 w 628"/>
                <a:gd name="T17" fmla="*/ 11 h 295"/>
                <a:gd name="T18" fmla="*/ 616 w 628"/>
                <a:gd name="T19" fmla="*/ 168 h 295"/>
                <a:gd name="T20" fmla="*/ 400 w 628"/>
                <a:gd name="T21" fmla="*/ 294 h 295"/>
                <a:gd name="T22" fmla="*/ 373 w 628"/>
                <a:gd name="T23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8" h="295">
                  <a:moveTo>
                    <a:pt x="373" y="295"/>
                  </a:moveTo>
                  <a:cubicBezTo>
                    <a:pt x="154" y="295"/>
                    <a:pt x="23" y="156"/>
                    <a:pt x="17" y="150"/>
                  </a:cubicBezTo>
                  <a:cubicBezTo>
                    <a:pt x="0" y="132"/>
                    <a:pt x="0" y="102"/>
                    <a:pt x="18" y="84"/>
                  </a:cubicBezTo>
                  <a:cubicBezTo>
                    <a:pt x="35" y="66"/>
                    <a:pt x="63" y="66"/>
                    <a:pt x="80" y="84"/>
                  </a:cubicBezTo>
                  <a:cubicBezTo>
                    <a:pt x="82" y="86"/>
                    <a:pt x="202" y="211"/>
                    <a:pt x="396" y="201"/>
                  </a:cubicBezTo>
                  <a:cubicBezTo>
                    <a:pt x="495" y="195"/>
                    <a:pt x="527" y="165"/>
                    <a:pt x="530" y="149"/>
                  </a:cubicBezTo>
                  <a:cubicBezTo>
                    <a:pt x="532" y="135"/>
                    <a:pt x="519" y="112"/>
                    <a:pt x="488" y="96"/>
                  </a:cubicBezTo>
                  <a:cubicBezTo>
                    <a:pt x="466" y="84"/>
                    <a:pt x="457" y="56"/>
                    <a:pt x="468" y="33"/>
                  </a:cubicBezTo>
                  <a:cubicBezTo>
                    <a:pt x="479" y="10"/>
                    <a:pt x="505" y="0"/>
                    <a:pt x="527" y="11"/>
                  </a:cubicBezTo>
                  <a:cubicBezTo>
                    <a:pt x="592" y="45"/>
                    <a:pt x="628" y="108"/>
                    <a:pt x="616" y="168"/>
                  </a:cubicBezTo>
                  <a:cubicBezTo>
                    <a:pt x="608" y="212"/>
                    <a:pt x="569" y="286"/>
                    <a:pt x="400" y="294"/>
                  </a:cubicBezTo>
                  <a:cubicBezTo>
                    <a:pt x="391" y="295"/>
                    <a:pt x="382" y="295"/>
                    <a:pt x="373" y="2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A9173CA5-666C-41D5-A87F-0478C7F1A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1566" y="2818610"/>
              <a:ext cx="287100" cy="158661"/>
            </a:xfrm>
            <a:custGeom>
              <a:avLst/>
              <a:gdLst>
                <a:gd name="T0" fmla="*/ 504 w 549"/>
                <a:gd name="T1" fmla="*/ 304 h 304"/>
                <a:gd name="T2" fmla="*/ 503 w 549"/>
                <a:gd name="T3" fmla="*/ 304 h 304"/>
                <a:gd name="T4" fmla="*/ 271 w 549"/>
                <a:gd name="T5" fmla="*/ 284 h 304"/>
                <a:gd name="T6" fmla="*/ 2 w 549"/>
                <a:gd name="T7" fmla="*/ 146 h 304"/>
                <a:gd name="T8" fmla="*/ 32 w 549"/>
                <a:gd name="T9" fmla="*/ 60 h 304"/>
                <a:gd name="T10" fmla="*/ 210 w 549"/>
                <a:gd name="T11" fmla="*/ 1 h 304"/>
                <a:gd name="T12" fmla="*/ 253 w 549"/>
                <a:gd name="T13" fmla="*/ 48 h 304"/>
                <a:gd name="T14" fmla="*/ 209 w 549"/>
                <a:gd name="T15" fmla="*/ 95 h 304"/>
                <a:gd name="T16" fmla="*/ 208 w 549"/>
                <a:gd name="T17" fmla="*/ 95 h 304"/>
                <a:gd name="T18" fmla="*/ 96 w 549"/>
                <a:gd name="T19" fmla="*/ 125 h 304"/>
                <a:gd name="T20" fmla="*/ 90 w 549"/>
                <a:gd name="T21" fmla="*/ 137 h 304"/>
                <a:gd name="T22" fmla="*/ 505 w 549"/>
                <a:gd name="T23" fmla="*/ 210 h 304"/>
                <a:gd name="T24" fmla="*/ 548 w 549"/>
                <a:gd name="T25" fmla="*/ 258 h 304"/>
                <a:gd name="T26" fmla="*/ 504 w 549"/>
                <a:gd name="T2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9" h="304">
                  <a:moveTo>
                    <a:pt x="504" y="304"/>
                  </a:moveTo>
                  <a:cubicBezTo>
                    <a:pt x="503" y="304"/>
                    <a:pt x="503" y="304"/>
                    <a:pt x="503" y="304"/>
                  </a:cubicBezTo>
                  <a:cubicBezTo>
                    <a:pt x="498" y="304"/>
                    <a:pt x="386" y="300"/>
                    <a:pt x="271" y="284"/>
                  </a:cubicBezTo>
                  <a:cubicBezTo>
                    <a:pt x="86" y="258"/>
                    <a:pt x="6" y="217"/>
                    <a:pt x="2" y="146"/>
                  </a:cubicBezTo>
                  <a:cubicBezTo>
                    <a:pt x="0" y="113"/>
                    <a:pt x="11" y="84"/>
                    <a:pt x="32" y="60"/>
                  </a:cubicBezTo>
                  <a:cubicBezTo>
                    <a:pt x="86" y="0"/>
                    <a:pt x="197" y="0"/>
                    <a:pt x="210" y="1"/>
                  </a:cubicBezTo>
                  <a:cubicBezTo>
                    <a:pt x="234" y="1"/>
                    <a:pt x="254" y="22"/>
                    <a:pt x="253" y="48"/>
                  </a:cubicBezTo>
                  <a:cubicBezTo>
                    <a:pt x="253" y="74"/>
                    <a:pt x="233" y="95"/>
                    <a:pt x="209" y="95"/>
                  </a:cubicBezTo>
                  <a:cubicBezTo>
                    <a:pt x="209" y="95"/>
                    <a:pt x="208" y="95"/>
                    <a:pt x="208" y="95"/>
                  </a:cubicBezTo>
                  <a:cubicBezTo>
                    <a:pt x="173" y="94"/>
                    <a:pt x="115" y="103"/>
                    <a:pt x="96" y="125"/>
                  </a:cubicBezTo>
                  <a:cubicBezTo>
                    <a:pt x="92" y="129"/>
                    <a:pt x="91" y="132"/>
                    <a:pt x="90" y="137"/>
                  </a:cubicBezTo>
                  <a:cubicBezTo>
                    <a:pt x="120" y="170"/>
                    <a:pt x="311" y="204"/>
                    <a:pt x="505" y="210"/>
                  </a:cubicBezTo>
                  <a:cubicBezTo>
                    <a:pt x="530" y="211"/>
                    <a:pt x="549" y="232"/>
                    <a:pt x="548" y="258"/>
                  </a:cubicBezTo>
                  <a:cubicBezTo>
                    <a:pt x="547" y="284"/>
                    <a:pt x="528" y="304"/>
                    <a:pt x="504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5">
              <a:extLst>
                <a:ext uri="{FF2B5EF4-FFF2-40B4-BE49-F238E27FC236}">
                  <a16:creationId xmlns:a16="http://schemas.microsoft.com/office/drawing/2014/main" id="{3D853DA3-ED56-4C34-BCA4-FF38772A7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300" y="2903229"/>
              <a:ext cx="323365" cy="173772"/>
            </a:xfrm>
            <a:custGeom>
              <a:avLst/>
              <a:gdLst>
                <a:gd name="T0" fmla="*/ 574 w 619"/>
                <a:gd name="T1" fmla="*/ 335 h 335"/>
                <a:gd name="T2" fmla="*/ 572 w 619"/>
                <a:gd name="T3" fmla="*/ 334 h 335"/>
                <a:gd name="T4" fmla="*/ 313 w 619"/>
                <a:gd name="T5" fmla="*/ 310 h 335"/>
                <a:gd name="T6" fmla="*/ 6 w 619"/>
                <a:gd name="T7" fmla="*/ 151 h 335"/>
                <a:gd name="T8" fmla="*/ 28 w 619"/>
                <a:gd name="T9" fmla="*/ 61 h 335"/>
                <a:gd name="T10" fmla="*/ 198 w 619"/>
                <a:gd name="T11" fmla="*/ 0 h 335"/>
                <a:gd name="T12" fmla="*/ 242 w 619"/>
                <a:gd name="T13" fmla="*/ 47 h 335"/>
                <a:gd name="T14" fmla="*/ 197 w 619"/>
                <a:gd name="T15" fmla="*/ 94 h 335"/>
                <a:gd name="T16" fmla="*/ 96 w 619"/>
                <a:gd name="T17" fmla="*/ 122 h 335"/>
                <a:gd name="T18" fmla="*/ 93 w 619"/>
                <a:gd name="T19" fmla="*/ 135 h 335"/>
                <a:gd name="T20" fmla="*/ 325 w 619"/>
                <a:gd name="T21" fmla="*/ 216 h 335"/>
                <a:gd name="T22" fmla="*/ 575 w 619"/>
                <a:gd name="T23" fmla="*/ 241 h 335"/>
                <a:gd name="T24" fmla="*/ 618 w 619"/>
                <a:gd name="T25" fmla="*/ 289 h 335"/>
                <a:gd name="T26" fmla="*/ 574 w 619"/>
                <a:gd name="T27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9" h="335">
                  <a:moveTo>
                    <a:pt x="574" y="335"/>
                  </a:moveTo>
                  <a:cubicBezTo>
                    <a:pt x="573" y="335"/>
                    <a:pt x="573" y="335"/>
                    <a:pt x="572" y="334"/>
                  </a:cubicBezTo>
                  <a:cubicBezTo>
                    <a:pt x="567" y="334"/>
                    <a:pt x="442" y="330"/>
                    <a:pt x="313" y="310"/>
                  </a:cubicBezTo>
                  <a:cubicBezTo>
                    <a:pt x="113" y="278"/>
                    <a:pt x="18" y="229"/>
                    <a:pt x="6" y="151"/>
                  </a:cubicBezTo>
                  <a:cubicBezTo>
                    <a:pt x="0" y="117"/>
                    <a:pt x="8" y="86"/>
                    <a:pt x="28" y="61"/>
                  </a:cubicBezTo>
                  <a:cubicBezTo>
                    <a:pt x="76" y="2"/>
                    <a:pt x="178" y="0"/>
                    <a:pt x="198" y="0"/>
                  </a:cubicBezTo>
                  <a:cubicBezTo>
                    <a:pt x="222" y="0"/>
                    <a:pt x="242" y="21"/>
                    <a:pt x="242" y="47"/>
                  </a:cubicBezTo>
                  <a:cubicBezTo>
                    <a:pt x="241" y="73"/>
                    <a:pt x="221" y="94"/>
                    <a:pt x="197" y="94"/>
                  </a:cubicBezTo>
                  <a:cubicBezTo>
                    <a:pt x="164" y="93"/>
                    <a:pt x="111" y="103"/>
                    <a:pt x="96" y="122"/>
                  </a:cubicBezTo>
                  <a:cubicBezTo>
                    <a:pt x="94" y="124"/>
                    <a:pt x="92" y="127"/>
                    <a:pt x="93" y="135"/>
                  </a:cubicBezTo>
                  <a:cubicBezTo>
                    <a:pt x="93" y="136"/>
                    <a:pt x="110" y="183"/>
                    <a:pt x="325" y="216"/>
                  </a:cubicBezTo>
                  <a:cubicBezTo>
                    <a:pt x="450" y="236"/>
                    <a:pt x="574" y="240"/>
                    <a:pt x="575" y="241"/>
                  </a:cubicBezTo>
                  <a:cubicBezTo>
                    <a:pt x="600" y="241"/>
                    <a:pt x="619" y="263"/>
                    <a:pt x="618" y="289"/>
                  </a:cubicBezTo>
                  <a:cubicBezTo>
                    <a:pt x="617" y="314"/>
                    <a:pt x="598" y="335"/>
                    <a:pt x="574" y="3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884A298C-1030-425F-842F-3F6396930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234" y="2999936"/>
              <a:ext cx="332432" cy="179816"/>
            </a:xfrm>
            <a:custGeom>
              <a:avLst/>
              <a:gdLst>
                <a:gd name="T0" fmla="*/ 592 w 637"/>
                <a:gd name="T1" fmla="*/ 343 h 343"/>
                <a:gd name="T2" fmla="*/ 590 w 637"/>
                <a:gd name="T3" fmla="*/ 343 h 343"/>
                <a:gd name="T4" fmla="*/ 322 w 637"/>
                <a:gd name="T5" fmla="*/ 318 h 343"/>
                <a:gd name="T6" fmla="*/ 5 w 637"/>
                <a:gd name="T7" fmla="*/ 155 h 343"/>
                <a:gd name="T8" fmla="*/ 28 w 637"/>
                <a:gd name="T9" fmla="*/ 63 h 343"/>
                <a:gd name="T10" fmla="*/ 202 w 637"/>
                <a:gd name="T11" fmla="*/ 0 h 343"/>
                <a:gd name="T12" fmla="*/ 246 w 637"/>
                <a:gd name="T13" fmla="*/ 48 h 343"/>
                <a:gd name="T14" fmla="*/ 202 w 637"/>
                <a:gd name="T15" fmla="*/ 94 h 343"/>
                <a:gd name="T16" fmla="*/ 201 w 637"/>
                <a:gd name="T17" fmla="*/ 94 h 343"/>
                <a:gd name="T18" fmla="*/ 95 w 637"/>
                <a:gd name="T19" fmla="*/ 124 h 343"/>
                <a:gd name="T20" fmla="*/ 93 w 637"/>
                <a:gd name="T21" fmla="*/ 139 h 343"/>
                <a:gd name="T22" fmla="*/ 335 w 637"/>
                <a:gd name="T23" fmla="*/ 225 h 343"/>
                <a:gd name="T24" fmla="*/ 593 w 637"/>
                <a:gd name="T25" fmla="*/ 249 h 343"/>
                <a:gd name="T26" fmla="*/ 636 w 637"/>
                <a:gd name="T27" fmla="*/ 298 h 343"/>
                <a:gd name="T28" fmla="*/ 592 w 637"/>
                <a:gd name="T29" fmla="*/ 34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7" h="343">
                  <a:moveTo>
                    <a:pt x="592" y="343"/>
                  </a:moveTo>
                  <a:cubicBezTo>
                    <a:pt x="591" y="343"/>
                    <a:pt x="591" y="343"/>
                    <a:pt x="590" y="343"/>
                  </a:cubicBezTo>
                  <a:cubicBezTo>
                    <a:pt x="585" y="343"/>
                    <a:pt x="456" y="339"/>
                    <a:pt x="322" y="318"/>
                  </a:cubicBezTo>
                  <a:cubicBezTo>
                    <a:pt x="115" y="285"/>
                    <a:pt x="18" y="235"/>
                    <a:pt x="5" y="155"/>
                  </a:cubicBezTo>
                  <a:cubicBezTo>
                    <a:pt x="0" y="120"/>
                    <a:pt x="8" y="88"/>
                    <a:pt x="28" y="63"/>
                  </a:cubicBezTo>
                  <a:cubicBezTo>
                    <a:pt x="77" y="2"/>
                    <a:pt x="182" y="0"/>
                    <a:pt x="202" y="0"/>
                  </a:cubicBezTo>
                  <a:cubicBezTo>
                    <a:pt x="227" y="1"/>
                    <a:pt x="247" y="22"/>
                    <a:pt x="246" y="48"/>
                  </a:cubicBezTo>
                  <a:cubicBezTo>
                    <a:pt x="246" y="74"/>
                    <a:pt x="226" y="94"/>
                    <a:pt x="202" y="94"/>
                  </a:cubicBezTo>
                  <a:cubicBezTo>
                    <a:pt x="202" y="94"/>
                    <a:pt x="201" y="94"/>
                    <a:pt x="201" y="94"/>
                  </a:cubicBezTo>
                  <a:cubicBezTo>
                    <a:pt x="167" y="94"/>
                    <a:pt x="112" y="104"/>
                    <a:pt x="95" y="124"/>
                  </a:cubicBezTo>
                  <a:cubicBezTo>
                    <a:pt x="93" y="127"/>
                    <a:pt x="91" y="130"/>
                    <a:pt x="93" y="139"/>
                  </a:cubicBezTo>
                  <a:cubicBezTo>
                    <a:pt x="93" y="140"/>
                    <a:pt x="107" y="189"/>
                    <a:pt x="335" y="225"/>
                  </a:cubicBezTo>
                  <a:cubicBezTo>
                    <a:pt x="464" y="245"/>
                    <a:pt x="592" y="249"/>
                    <a:pt x="593" y="249"/>
                  </a:cubicBezTo>
                  <a:cubicBezTo>
                    <a:pt x="618" y="250"/>
                    <a:pt x="637" y="272"/>
                    <a:pt x="636" y="298"/>
                  </a:cubicBezTo>
                  <a:cubicBezTo>
                    <a:pt x="635" y="323"/>
                    <a:pt x="616" y="343"/>
                    <a:pt x="592" y="3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7">
              <a:extLst>
                <a:ext uri="{FF2B5EF4-FFF2-40B4-BE49-F238E27FC236}">
                  <a16:creationId xmlns:a16="http://schemas.microsoft.com/office/drawing/2014/main" id="{531697F3-CCE3-497F-AF17-F41680CEA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2991" y="3095133"/>
              <a:ext cx="365675" cy="191904"/>
            </a:xfrm>
            <a:custGeom>
              <a:avLst/>
              <a:gdLst>
                <a:gd name="T0" fmla="*/ 655 w 700"/>
                <a:gd name="T1" fmla="*/ 367 h 367"/>
                <a:gd name="T2" fmla="*/ 653 w 700"/>
                <a:gd name="T3" fmla="*/ 367 h 367"/>
                <a:gd name="T4" fmla="*/ 355 w 700"/>
                <a:gd name="T5" fmla="*/ 338 h 367"/>
                <a:gd name="T6" fmla="*/ 6 w 700"/>
                <a:gd name="T7" fmla="*/ 161 h 367"/>
                <a:gd name="T8" fmla="*/ 31 w 700"/>
                <a:gd name="T9" fmla="*/ 64 h 367"/>
                <a:gd name="T10" fmla="*/ 223 w 700"/>
                <a:gd name="T11" fmla="*/ 7 h 367"/>
                <a:gd name="T12" fmla="*/ 265 w 700"/>
                <a:gd name="T13" fmla="*/ 57 h 367"/>
                <a:gd name="T14" fmla="*/ 218 w 700"/>
                <a:gd name="T15" fmla="*/ 100 h 367"/>
                <a:gd name="T16" fmla="*/ 97 w 700"/>
                <a:gd name="T17" fmla="*/ 127 h 367"/>
                <a:gd name="T18" fmla="*/ 94 w 700"/>
                <a:gd name="T19" fmla="*/ 146 h 367"/>
                <a:gd name="T20" fmla="*/ 367 w 700"/>
                <a:gd name="T21" fmla="*/ 245 h 367"/>
                <a:gd name="T22" fmla="*/ 656 w 700"/>
                <a:gd name="T23" fmla="*/ 273 h 367"/>
                <a:gd name="T24" fmla="*/ 699 w 700"/>
                <a:gd name="T25" fmla="*/ 321 h 367"/>
                <a:gd name="T26" fmla="*/ 655 w 700"/>
                <a:gd name="T2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0" h="367">
                  <a:moveTo>
                    <a:pt x="655" y="367"/>
                  </a:moveTo>
                  <a:cubicBezTo>
                    <a:pt x="654" y="367"/>
                    <a:pt x="654" y="367"/>
                    <a:pt x="653" y="367"/>
                  </a:cubicBezTo>
                  <a:cubicBezTo>
                    <a:pt x="647" y="367"/>
                    <a:pt x="504" y="362"/>
                    <a:pt x="355" y="338"/>
                  </a:cubicBezTo>
                  <a:cubicBezTo>
                    <a:pt x="130" y="303"/>
                    <a:pt x="20" y="247"/>
                    <a:pt x="6" y="161"/>
                  </a:cubicBezTo>
                  <a:cubicBezTo>
                    <a:pt x="0" y="124"/>
                    <a:pt x="9" y="90"/>
                    <a:pt x="31" y="64"/>
                  </a:cubicBezTo>
                  <a:cubicBezTo>
                    <a:pt x="85" y="0"/>
                    <a:pt x="201" y="5"/>
                    <a:pt x="223" y="7"/>
                  </a:cubicBezTo>
                  <a:cubicBezTo>
                    <a:pt x="248" y="8"/>
                    <a:pt x="266" y="31"/>
                    <a:pt x="265" y="57"/>
                  </a:cubicBezTo>
                  <a:cubicBezTo>
                    <a:pt x="263" y="83"/>
                    <a:pt x="242" y="102"/>
                    <a:pt x="218" y="100"/>
                  </a:cubicBezTo>
                  <a:cubicBezTo>
                    <a:pt x="180" y="98"/>
                    <a:pt x="116" y="105"/>
                    <a:pt x="97" y="127"/>
                  </a:cubicBezTo>
                  <a:cubicBezTo>
                    <a:pt x="95" y="129"/>
                    <a:pt x="92" y="133"/>
                    <a:pt x="94" y="146"/>
                  </a:cubicBezTo>
                  <a:cubicBezTo>
                    <a:pt x="94" y="146"/>
                    <a:pt x="106" y="204"/>
                    <a:pt x="367" y="245"/>
                  </a:cubicBezTo>
                  <a:cubicBezTo>
                    <a:pt x="511" y="268"/>
                    <a:pt x="655" y="273"/>
                    <a:pt x="656" y="273"/>
                  </a:cubicBezTo>
                  <a:cubicBezTo>
                    <a:pt x="681" y="274"/>
                    <a:pt x="700" y="295"/>
                    <a:pt x="699" y="321"/>
                  </a:cubicBezTo>
                  <a:cubicBezTo>
                    <a:pt x="698" y="347"/>
                    <a:pt x="679" y="367"/>
                    <a:pt x="655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18">
              <a:extLst>
                <a:ext uri="{FF2B5EF4-FFF2-40B4-BE49-F238E27FC236}">
                  <a16:creationId xmlns:a16="http://schemas.microsoft.com/office/drawing/2014/main" id="{BBE08BBB-AD84-4E77-9ED4-5CD782979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36" y="3178241"/>
              <a:ext cx="388341" cy="181326"/>
            </a:xfrm>
            <a:custGeom>
              <a:avLst/>
              <a:gdLst>
                <a:gd name="T0" fmla="*/ 318 w 743"/>
                <a:gd name="T1" fmla="*/ 348 h 348"/>
                <a:gd name="T2" fmla="*/ 211 w 743"/>
                <a:gd name="T3" fmla="*/ 338 h 348"/>
                <a:gd name="T4" fmla="*/ 2 w 743"/>
                <a:gd name="T5" fmla="*/ 162 h 348"/>
                <a:gd name="T6" fmla="*/ 126 w 743"/>
                <a:gd name="T7" fmla="*/ 6 h 348"/>
                <a:gd name="T8" fmla="*/ 179 w 743"/>
                <a:gd name="T9" fmla="*/ 41 h 348"/>
                <a:gd name="T10" fmla="*/ 146 w 743"/>
                <a:gd name="T11" fmla="*/ 97 h 348"/>
                <a:gd name="T12" fmla="*/ 90 w 743"/>
                <a:gd name="T13" fmla="*/ 160 h 348"/>
                <a:gd name="T14" fmla="*/ 226 w 743"/>
                <a:gd name="T15" fmla="*/ 245 h 348"/>
                <a:gd name="T16" fmla="*/ 670 w 743"/>
                <a:gd name="T17" fmla="*/ 152 h 348"/>
                <a:gd name="T18" fmla="*/ 731 w 743"/>
                <a:gd name="T19" fmla="*/ 169 h 348"/>
                <a:gd name="T20" fmla="*/ 715 w 743"/>
                <a:gd name="T21" fmla="*/ 233 h 348"/>
                <a:gd name="T22" fmla="*/ 318 w 743"/>
                <a:gd name="T23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3" h="348">
                  <a:moveTo>
                    <a:pt x="318" y="348"/>
                  </a:moveTo>
                  <a:cubicBezTo>
                    <a:pt x="283" y="348"/>
                    <a:pt x="247" y="345"/>
                    <a:pt x="211" y="338"/>
                  </a:cubicBezTo>
                  <a:cubicBezTo>
                    <a:pt x="25" y="304"/>
                    <a:pt x="3" y="204"/>
                    <a:pt x="2" y="162"/>
                  </a:cubicBezTo>
                  <a:cubicBezTo>
                    <a:pt x="0" y="91"/>
                    <a:pt x="53" y="24"/>
                    <a:pt x="126" y="6"/>
                  </a:cubicBezTo>
                  <a:cubicBezTo>
                    <a:pt x="149" y="0"/>
                    <a:pt x="173" y="16"/>
                    <a:pt x="179" y="41"/>
                  </a:cubicBezTo>
                  <a:cubicBezTo>
                    <a:pt x="184" y="66"/>
                    <a:pt x="170" y="91"/>
                    <a:pt x="146" y="97"/>
                  </a:cubicBezTo>
                  <a:cubicBezTo>
                    <a:pt x="114" y="105"/>
                    <a:pt x="89" y="133"/>
                    <a:pt x="90" y="160"/>
                  </a:cubicBezTo>
                  <a:cubicBezTo>
                    <a:pt x="91" y="189"/>
                    <a:pt x="127" y="227"/>
                    <a:pt x="226" y="245"/>
                  </a:cubicBezTo>
                  <a:cubicBezTo>
                    <a:pt x="452" y="287"/>
                    <a:pt x="668" y="154"/>
                    <a:pt x="670" y="152"/>
                  </a:cubicBezTo>
                  <a:cubicBezTo>
                    <a:pt x="691" y="139"/>
                    <a:pt x="718" y="146"/>
                    <a:pt x="731" y="169"/>
                  </a:cubicBezTo>
                  <a:cubicBezTo>
                    <a:pt x="743" y="191"/>
                    <a:pt x="736" y="220"/>
                    <a:pt x="715" y="233"/>
                  </a:cubicBezTo>
                  <a:cubicBezTo>
                    <a:pt x="707" y="238"/>
                    <a:pt x="531" y="348"/>
                    <a:pt x="318" y="3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19">
              <a:extLst>
                <a:ext uri="{FF2B5EF4-FFF2-40B4-BE49-F238E27FC236}">
                  <a16:creationId xmlns:a16="http://schemas.microsoft.com/office/drawing/2014/main" id="{89432A39-1E20-46F7-8CBF-7782AA71E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2770" y="3280992"/>
              <a:ext cx="329410" cy="154127"/>
            </a:xfrm>
            <a:custGeom>
              <a:avLst/>
              <a:gdLst>
                <a:gd name="T0" fmla="*/ 254 w 628"/>
                <a:gd name="T1" fmla="*/ 295 h 295"/>
                <a:gd name="T2" fmla="*/ 227 w 628"/>
                <a:gd name="T3" fmla="*/ 294 h 295"/>
                <a:gd name="T4" fmla="*/ 11 w 628"/>
                <a:gd name="T5" fmla="*/ 168 h 295"/>
                <a:gd name="T6" fmla="*/ 100 w 628"/>
                <a:gd name="T7" fmla="*/ 11 h 295"/>
                <a:gd name="T8" fmla="*/ 160 w 628"/>
                <a:gd name="T9" fmla="*/ 33 h 295"/>
                <a:gd name="T10" fmla="*/ 139 w 628"/>
                <a:gd name="T11" fmla="*/ 96 h 295"/>
                <a:gd name="T12" fmla="*/ 98 w 628"/>
                <a:gd name="T13" fmla="*/ 149 h 295"/>
                <a:gd name="T14" fmla="*/ 232 w 628"/>
                <a:gd name="T15" fmla="*/ 201 h 295"/>
                <a:gd name="T16" fmla="*/ 547 w 628"/>
                <a:gd name="T17" fmla="*/ 84 h 295"/>
                <a:gd name="T18" fmla="*/ 610 w 628"/>
                <a:gd name="T19" fmla="*/ 84 h 295"/>
                <a:gd name="T20" fmla="*/ 610 w 628"/>
                <a:gd name="T21" fmla="*/ 150 h 295"/>
                <a:gd name="T22" fmla="*/ 254 w 628"/>
                <a:gd name="T23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8" h="295">
                  <a:moveTo>
                    <a:pt x="254" y="295"/>
                  </a:moveTo>
                  <a:cubicBezTo>
                    <a:pt x="246" y="295"/>
                    <a:pt x="237" y="295"/>
                    <a:pt x="227" y="294"/>
                  </a:cubicBezTo>
                  <a:cubicBezTo>
                    <a:pt x="59" y="286"/>
                    <a:pt x="20" y="212"/>
                    <a:pt x="11" y="168"/>
                  </a:cubicBezTo>
                  <a:cubicBezTo>
                    <a:pt x="0" y="108"/>
                    <a:pt x="35" y="45"/>
                    <a:pt x="100" y="11"/>
                  </a:cubicBezTo>
                  <a:cubicBezTo>
                    <a:pt x="122" y="0"/>
                    <a:pt x="149" y="10"/>
                    <a:pt x="160" y="33"/>
                  </a:cubicBezTo>
                  <a:cubicBezTo>
                    <a:pt x="171" y="56"/>
                    <a:pt x="161" y="84"/>
                    <a:pt x="139" y="96"/>
                  </a:cubicBezTo>
                  <a:cubicBezTo>
                    <a:pt x="109" y="112"/>
                    <a:pt x="95" y="135"/>
                    <a:pt x="98" y="149"/>
                  </a:cubicBezTo>
                  <a:cubicBezTo>
                    <a:pt x="101" y="165"/>
                    <a:pt x="133" y="195"/>
                    <a:pt x="232" y="201"/>
                  </a:cubicBezTo>
                  <a:cubicBezTo>
                    <a:pt x="428" y="211"/>
                    <a:pt x="546" y="86"/>
                    <a:pt x="547" y="84"/>
                  </a:cubicBezTo>
                  <a:cubicBezTo>
                    <a:pt x="564" y="66"/>
                    <a:pt x="592" y="66"/>
                    <a:pt x="610" y="84"/>
                  </a:cubicBezTo>
                  <a:cubicBezTo>
                    <a:pt x="627" y="102"/>
                    <a:pt x="628" y="132"/>
                    <a:pt x="610" y="150"/>
                  </a:cubicBezTo>
                  <a:cubicBezTo>
                    <a:pt x="605" y="156"/>
                    <a:pt x="474" y="295"/>
                    <a:pt x="254" y="2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20">
              <a:extLst>
                <a:ext uri="{FF2B5EF4-FFF2-40B4-BE49-F238E27FC236}">
                  <a16:creationId xmlns:a16="http://schemas.microsoft.com/office/drawing/2014/main" id="{89E747CB-4C3D-4B63-A40A-175570436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51480" y="3729776"/>
              <a:ext cx="686018" cy="353587"/>
            </a:xfrm>
            <a:custGeom>
              <a:avLst/>
              <a:gdLst>
                <a:gd name="T0" fmla="*/ 1141 w 1314"/>
                <a:gd name="T1" fmla="*/ 1 h 675"/>
                <a:gd name="T2" fmla="*/ 1100 w 1314"/>
                <a:gd name="T3" fmla="*/ 6 h 675"/>
                <a:gd name="T4" fmla="*/ 997 w 1314"/>
                <a:gd name="T5" fmla="*/ 27 h 675"/>
                <a:gd name="T6" fmla="*/ 666 w 1314"/>
                <a:gd name="T7" fmla="*/ 197 h 675"/>
                <a:gd name="T8" fmla="*/ 288 w 1314"/>
                <a:gd name="T9" fmla="*/ 16 h 675"/>
                <a:gd name="T10" fmla="*/ 173 w 1314"/>
                <a:gd name="T11" fmla="*/ 1 h 675"/>
                <a:gd name="T12" fmla="*/ 173 w 1314"/>
                <a:gd name="T13" fmla="*/ 1 h 675"/>
                <a:gd name="T14" fmla="*/ 161 w 1314"/>
                <a:gd name="T15" fmla="*/ 1 h 675"/>
                <a:gd name="T16" fmla="*/ 102 w 1314"/>
                <a:gd name="T17" fmla="*/ 18 h 675"/>
                <a:gd name="T18" fmla="*/ 0 w 1314"/>
                <a:gd name="T19" fmla="*/ 193 h 675"/>
                <a:gd name="T20" fmla="*/ 138 w 1314"/>
                <a:gd name="T21" fmla="*/ 382 h 675"/>
                <a:gd name="T22" fmla="*/ 346 w 1314"/>
                <a:gd name="T23" fmla="*/ 488 h 675"/>
                <a:gd name="T24" fmla="*/ 346 w 1314"/>
                <a:gd name="T25" fmla="*/ 501 h 675"/>
                <a:gd name="T26" fmla="*/ 501 w 1314"/>
                <a:gd name="T27" fmla="*/ 675 h 675"/>
                <a:gd name="T28" fmla="*/ 643 w 1314"/>
                <a:gd name="T29" fmla="*/ 572 h 675"/>
                <a:gd name="T30" fmla="*/ 672 w 1314"/>
                <a:gd name="T31" fmla="*/ 571 h 675"/>
                <a:gd name="T32" fmla="*/ 814 w 1314"/>
                <a:gd name="T33" fmla="*/ 675 h 675"/>
                <a:gd name="T34" fmla="*/ 970 w 1314"/>
                <a:gd name="T35" fmla="*/ 501 h 675"/>
                <a:gd name="T36" fmla="*/ 1181 w 1314"/>
                <a:gd name="T37" fmla="*/ 380 h 675"/>
                <a:gd name="T38" fmla="*/ 1314 w 1314"/>
                <a:gd name="T39" fmla="*/ 193 h 675"/>
                <a:gd name="T40" fmla="*/ 1141 w 1314"/>
                <a:gd name="T41" fmla="*/ 1 h 675"/>
                <a:gd name="T42" fmla="*/ 221 w 1314"/>
                <a:gd name="T43" fmla="*/ 323 h 675"/>
                <a:gd name="T44" fmla="*/ 114 w 1314"/>
                <a:gd name="T45" fmla="*/ 203 h 675"/>
                <a:gd name="T46" fmla="*/ 221 w 1314"/>
                <a:gd name="T47" fmla="*/ 83 h 675"/>
                <a:gd name="T48" fmla="*/ 329 w 1314"/>
                <a:gd name="T49" fmla="*/ 203 h 675"/>
                <a:gd name="T50" fmla="*/ 221 w 1314"/>
                <a:gd name="T51" fmla="*/ 323 h 675"/>
                <a:gd name="T52" fmla="*/ 491 w 1314"/>
                <a:gd name="T53" fmla="*/ 604 h 675"/>
                <a:gd name="T54" fmla="*/ 422 w 1314"/>
                <a:gd name="T55" fmla="*/ 528 h 675"/>
                <a:gd name="T56" fmla="*/ 491 w 1314"/>
                <a:gd name="T57" fmla="*/ 451 h 675"/>
                <a:gd name="T58" fmla="*/ 559 w 1314"/>
                <a:gd name="T59" fmla="*/ 528 h 675"/>
                <a:gd name="T60" fmla="*/ 491 w 1314"/>
                <a:gd name="T61" fmla="*/ 604 h 675"/>
                <a:gd name="T62" fmla="*/ 814 w 1314"/>
                <a:gd name="T63" fmla="*/ 604 h 675"/>
                <a:gd name="T64" fmla="*/ 746 w 1314"/>
                <a:gd name="T65" fmla="*/ 528 h 675"/>
                <a:gd name="T66" fmla="*/ 814 w 1314"/>
                <a:gd name="T67" fmla="*/ 451 h 675"/>
                <a:gd name="T68" fmla="*/ 883 w 1314"/>
                <a:gd name="T69" fmla="*/ 528 h 675"/>
                <a:gd name="T70" fmla="*/ 814 w 1314"/>
                <a:gd name="T71" fmla="*/ 604 h 675"/>
                <a:gd name="T72" fmla="*/ 1091 w 1314"/>
                <a:gd name="T73" fmla="*/ 323 h 675"/>
                <a:gd name="T74" fmla="*/ 983 w 1314"/>
                <a:gd name="T75" fmla="*/ 203 h 675"/>
                <a:gd name="T76" fmla="*/ 1091 w 1314"/>
                <a:gd name="T77" fmla="*/ 83 h 675"/>
                <a:gd name="T78" fmla="*/ 1198 w 1314"/>
                <a:gd name="T79" fmla="*/ 203 h 675"/>
                <a:gd name="T80" fmla="*/ 1091 w 1314"/>
                <a:gd name="T81" fmla="*/ 323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14" h="675">
                  <a:moveTo>
                    <a:pt x="1141" y="1"/>
                  </a:moveTo>
                  <a:cubicBezTo>
                    <a:pt x="1127" y="1"/>
                    <a:pt x="1113" y="3"/>
                    <a:pt x="1100" y="6"/>
                  </a:cubicBezTo>
                  <a:cubicBezTo>
                    <a:pt x="1073" y="6"/>
                    <a:pt x="1039" y="10"/>
                    <a:pt x="997" y="27"/>
                  </a:cubicBezTo>
                  <a:cubicBezTo>
                    <a:pt x="872" y="75"/>
                    <a:pt x="666" y="197"/>
                    <a:pt x="666" y="197"/>
                  </a:cubicBezTo>
                  <a:cubicBezTo>
                    <a:pt x="288" y="16"/>
                    <a:pt x="288" y="16"/>
                    <a:pt x="288" y="16"/>
                  </a:cubicBezTo>
                  <a:cubicBezTo>
                    <a:pt x="288" y="16"/>
                    <a:pt x="229" y="0"/>
                    <a:pt x="173" y="1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69" y="1"/>
                    <a:pt x="165" y="1"/>
                    <a:pt x="161" y="1"/>
                  </a:cubicBezTo>
                  <a:cubicBezTo>
                    <a:pt x="138" y="2"/>
                    <a:pt x="117" y="7"/>
                    <a:pt x="102" y="18"/>
                  </a:cubicBezTo>
                  <a:cubicBezTo>
                    <a:pt x="42" y="48"/>
                    <a:pt x="0" y="115"/>
                    <a:pt x="0" y="193"/>
                  </a:cubicBezTo>
                  <a:cubicBezTo>
                    <a:pt x="0" y="286"/>
                    <a:pt x="59" y="364"/>
                    <a:pt x="138" y="382"/>
                  </a:cubicBezTo>
                  <a:cubicBezTo>
                    <a:pt x="212" y="421"/>
                    <a:pt x="307" y="468"/>
                    <a:pt x="346" y="488"/>
                  </a:cubicBezTo>
                  <a:cubicBezTo>
                    <a:pt x="346" y="492"/>
                    <a:pt x="346" y="497"/>
                    <a:pt x="346" y="501"/>
                  </a:cubicBezTo>
                  <a:cubicBezTo>
                    <a:pt x="346" y="597"/>
                    <a:pt x="415" y="675"/>
                    <a:pt x="501" y="675"/>
                  </a:cubicBezTo>
                  <a:cubicBezTo>
                    <a:pt x="564" y="675"/>
                    <a:pt x="619" y="632"/>
                    <a:pt x="643" y="572"/>
                  </a:cubicBezTo>
                  <a:cubicBezTo>
                    <a:pt x="652" y="570"/>
                    <a:pt x="662" y="570"/>
                    <a:pt x="672" y="571"/>
                  </a:cubicBezTo>
                  <a:cubicBezTo>
                    <a:pt x="696" y="632"/>
                    <a:pt x="751" y="675"/>
                    <a:pt x="814" y="675"/>
                  </a:cubicBezTo>
                  <a:cubicBezTo>
                    <a:pt x="900" y="675"/>
                    <a:pt x="970" y="597"/>
                    <a:pt x="970" y="501"/>
                  </a:cubicBezTo>
                  <a:cubicBezTo>
                    <a:pt x="1181" y="380"/>
                    <a:pt x="1181" y="380"/>
                    <a:pt x="1181" y="380"/>
                  </a:cubicBezTo>
                  <a:cubicBezTo>
                    <a:pt x="1257" y="360"/>
                    <a:pt x="1314" y="284"/>
                    <a:pt x="1314" y="193"/>
                  </a:cubicBezTo>
                  <a:cubicBezTo>
                    <a:pt x="1314" y="87"/>
                    <a:pt x="1237" y="1"/>
                    <a:pt x="1141" y="1"/>
                  </a:cubicBezTo>
                  <a:close/>
                  <a:moveTo>
                    <a:pt x="221" y="323"/>
                  </a:moveTo>
                  <a:cubicBezTo>
                    <a:pt x="162" y="323"/>
                    <a:pt x="114" y="270"/>
                    <a:pt x="114" y="203"/>
                  </a:cubicBezTo>
                  <a:cubicBezTo>
                    <a:pt x="114" y="137"/>
                    <a:pt x="162" y="83"/>
                    <a:pt x="221" y="83"/>
                  </a:cubicBezTo>
                  <a:cubicBezTo>
                    <a:pt x="281" y="83"/>
                    <a:pt x="329" y="137"/>
                    <a:pt x="329" y="203"/>
                  </a:cubicBezTo>
                  <a:cubicBezTo>
                    <a:pt x="329" y="270"/>
                    <a:pt x="281" y="323"/>
                    <a:pt x="221" y="323"/>
                  </a:cubicBezTo>
                  <a:close/>
                  <a:moveTo>
                    <a:pt x="491" y="604"/>
                  </a:moveTo>
                  <a:cubicBezTo>
                    <a:pt x="453" y="604"/>
                    <a:pt x="422" y="570"/>
                    <a:pt x="422" y="528"/>
                  </a:cubicBezTo>
                  <a:cubicBezTo>
                    <a:pt x="422" y="486"/>
                    <a:pt x="453" y="451"/>
                    <a:pt x="491" y="451"/>
                  </a:cubicBezTo>
                  <a:cubicBezTo>
                    <a:pt x="529" y="451"/>
                    <a:pt x="559" y="486"/>
                    <a:pt x="559" y="528"/>
                  </a:cubicBezTo>
                  <a:cubicBezTo>
                    <a:pt x="559" y="570"/>
                    <a:pt x="529" y="604"/>
                    <a:pt x="491" y="604"/>
                  </a:cubicBezTo>
                  <a:close/>
                  <a:moveTo>
                    <a:pt x="814" y="604"/>
                  </a:moveTo>
                  <a:cubicBezTo>
                    <a:pt x="777" y="604"/>
                    <a:pt x="746" y="570"/>
                    <a:pt x="746" y="528"/>
                  </a:cubicBezTo>
                  <a:cubicBezTo>
                    <a:pt x="746" y="486"/>
                    <a:pt x="777" y="451"/>
                    <a:pt x="814" y="451"/>
                  </a:cubicBezTo>
                  <a:cubicBezTo>
                    <a:pt x="852" y="451"/>
                    <a:pt x="883" y="486"/>
                    <a:pt x="883" y="528"/>
                  </a:cubicBezTo>
                  <a:cubicBezTo>
                    <a:pt x="883" y="570"/>
                    <a:pt x="852" y="604"/>
                    <a:pt x="814" y="604"/>
                  </a:cubicBezTo>
                  <a:close/>
                  <a:moveTo>
                    <a:pt x="1091" y="323"/>
                  </a:moveTo>
                  <a:cubicBezTo>
                    <a:pt x="1031" y="323"/>
                    <a:pt x="983" y="270"/>
                    <a:pt x="983" y="203"/>
                  </a:cubicBezTo>
                  <a:cubicBezTo>
                    <a:pt x="983" y="137"/>
                    <a:pt x="1031" y="83"/>
                    <a:pt x="1091" y="83"/>
                  </a:cubicBezTo>
                  <a:cubicBezTo>
                    <a:pt x="1150" y="83"/>
                    <a:pt x="1198" y="137"/>
                    <a:pt x="1198" y="203"/>
                  </a:cubicBezTo>
                  <a:cubicBezTo>
                    <a:pt x="1198" y="270"/>
                    <a:pt x="1150" y="323"/>
                    <a:pt x="1091" y="3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21">
              <a:extLst>
                <a:ext uri="{FF2B5EF4-FFF2-40B4-BE49-F238E27FC236}">
                  <a16:creationId xmlns:a16="http://schemas.microsoft.com/office/drawing/2014/main" id="{DB63A1E3-440C-4EB9-8DEC-A0DD98753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018" y="2718880"/>
              <a:ext cx="982185" cy="207015"/>
            </a:xfrm>
            <a:custGeom>
              <a:avLst/>
              <a:gdLst>
                <a:gd name="T0" fmla="*/ 1837 w 1880"/>
                <a:gd name="T1" fmla="*/ 393 h 397"/>
                <a:gd name="T2" fmla="*/ 1816 w 1880"/>
                <a:gd name="T3" fmla="*/ 387 h 397"/>
                <a:gd name="T4" fmla="*/ 550 w 1880"/>
                <a:gd name="T5" fmla="*/ 135 h 397"/>
                <a:gd name="T6" fmla="*/ 68 w 1880"/>
                <a:gd name="T7" fmla="*/ 382 h 397"/>
                <a:gd name="T8" fmla="*/ 14 w 1880"/>
                <a:gd name="T9" fmla="*/ 381 h 397"/>
                <a:gd name="T10" fmla="*/ 16 w 1880"/>
                <a:gd name="T11" fmla="*/ 327 h 397"/>
                <a:gd name="T12" fmla="*/ 530 w 1880"/>
                <a:gd name="T13" fmla="*/ 62 h 397"/>
                <a:gd name="T14" fmla="*/ 1113 w 1880"/>
                <a:gd name="T15" fmla="*/ 29 h 397"/>
                <a:gd name="T16" fmla="*/ 1857 w 1880"/>
                <a:gd name="T17" fmla="*/ 323 h 397"/>
                <a:gd name="T18" fmla="*/ 1869 w 1880"/>
                <a:gd name="T19" fmla="*/ 375 h 397"/>
                <a:gd name="T20" fmla="*/ 1837 w 1880"/>
                <a:gd name="T21" fmla="*/ 39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0" h="397">
                  <a:moveTo>
                    <a:pt x="1837" y="393"/>
                  </a:moveTo>
                  <a:cubicBezTo>
                    <a:pt x="1830" y="393"/>
                    <a:pt x="1823" y="391"/>
                    <a:pt x="1816" y="387"/>
                  </a:cubicBezTo>
                  <a:cubicBezTo>
                    <a:pt x="1278" y="41"/>
                    <a:pt x="831" y="59"/>
                    <a:pt x="550" y="135"/>
                  </a:cubicBezTo>
                  <a:cubicBezTo>
                    <a:pt x="247" y="217"/>
                    <a:pt x="69" y="381"/>
                    <a:pt x="68" y="382"/>
                  </a:cubicBezTo>
                  <a:cubicBezTo>
                    <a:pt x="52" y="397"/>
                    <a:pt x="28" y="396"/>
                    <a:pt x="14" y="381"/>
                  </a:cubicBezTo>
                  <a:cubicBezTo>
                    <a:pt x="0" y="365"/>
                    <a:pt x="1" y="341"/>
                    <a:pt x="16" y="327"/>
                  </a:cubicBezTo>
                  <a:cubicBezTo>
                    <a:pt x="24" y="320"/>
                    <a:pt x="209" y="149"/>
                    <a:pt x="530" y="62"/>
                  </a:cubicBezTo>
                  <a:cubicBezTo>
                    <a:pt x="719" y="11"/>
                    <a:pt x="915" y="0"/>
                    <a:pt x="1113" y="29"/>
                  </a:cubicBezTo>
                  <a:cubicBezTo>
                    <a:pt x="1360" y="65"/>
                    <a:pt x="1610" y="164"/>
                    <a:pt x="1857" y="323"/>
                  </a:cubicBezTo>
                  <a:cubicBezTo>
                    <a:pt x="1875" y="334"/>
                    <a:pt x="1880" y="358"/>
                    <a:pt x="1869" y="375"/>
                  </a:cubicBezTo>
                  <a:cubicBezTo>
                    <a:pt x="1862" y="387"/>
                    <a:pt x="1849" y="393"/>
                    <a:pt x="1837" y="3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22">
              <a:extLst>
                <a:ext uri="{FF2B5EF4-FFF2-40B4-BE49-F238E27FC236}">
                  <a16:creationId xmlns:a16="http://schemas.microsoft.com/office/drawing/2014/main" id="{C9B4C4B8-D2EC-465A-8F2F-707DA123D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048" y="2999936"/>
              <a:ext cx="208525" cy="589311"/>
            </a:xfrm>
            <a:custGeom>
              <a:avLst/>
              <a:gdLst>
                <a:gd name="T0" fmla="*/ 138 w 138"/>
                <a:gd name="T1" fmla="*/ 379 h 390"/>
                <a:gd name="T2" fmla="*/ 99 w 138"/>
                <a:gd name="T3" fmla="*/ 390 h 390"/>
                <a:gd name="T4" fmla="*/ 0 w 138"/>
                <a:gd name="T5" fmla="*/ 11 h 390"/>
                <a:gd name="T6" fmla="*/ 39 w 138"/>
                <a:gd name="T7" fmla="*/ 0 h 390"/>
                <a:gd name="T8" fmla="*/ 138 w 138"/>
                <a:gd name="T9" fmla="*/ 37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390">
                  <a:moveTo>
                    <a:pt x="138" y="379"/>
                  </a:moveTo>
                  <a:lnTo>
                    <a:pt x="99" y="390"/>
                  </a:lnTo>
                  <a:lnTo>
                    <a:pt x="0" y="11"/>
                  </a:lnTo>
                  <a:lnTo>
                    <a:pt x="39" y="0"/>
                  </a:lnTo>
                  <a:lnTo>
                    <a:pt x="138" y="3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23">
              <a:extLst>
                <a:ext uri="{FF2B5EF4-FFF2-40B4-BE49-F238E27FC236}">
                  <a16:creationId xmlns:a16="http://schemas.microsoft.com/office/drawing/2014/main" id="{33496E25-D8BB-4D8F-B66D-C92BE9912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695" y="2962160"/>
              <a:ext cx="84619" cy="86131"/>
            </a:xfrm>
            <a:custGeom>
              <a:avLst/>
              <a:gdLst>
                <a:gd name="T0" fmla="*/ 151 w 163"/>
                <a:gd name="T1" fmla="*/ 61 h 163"/>
                <a:gd name="T2" fmla="*/ 102 w 163"/>
                <a:gd name="T3" fmla="*/ 152 h 163"/>
                <a:gd name="T4" fmla="*/ 11 w 163"/>
                <a:gd name="T5" fmla="*/ 102 h 163"/>
                <a:gd name="T6" fmla="*/ 61 w 163"/>
                <a:gd name="T7" fmla="*/ 12 h 163"/>
                <a:gd name="T8" fmla="*/ 15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51" y="61"/>
                  </a:moveTo>
                  <a:cubicBezTo>
                    <a:pt x="163" y="100"/>
                    <a:pt x="141" y="141"/>
                    <a:pt x="102" y="152"/>
                  </a:cubicBezTo>
                  <a:cubicBezTo>
                    <a:pt x="63" y="163"/>
                    <a:pt x="22" y="141"/>
                    <a:pt x="11" y="102"/>
                  </a:cubicBezTo>
                  <a:cubicBezTo>
                    <a:pt x="0" y="63"/>
                    <a:pt x="22" y="23"/>
                    <a:pt x="61" y="12"/>
                  </a:cubicBezTo>
                  <a:cubicBezTo>
                    <a:pt x="100" y="0"/>
                    <a:pt x="140" y="22"/>
                    <a:pt x="151" y="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24">
              <a:extLst>
                <a:ext uri="{FF2B5EF4-FFF2-40B4-BE49-F238E27FC236}">
                  <a16:creationId xmlns:a16="http://schemas.microsoft.com/office/drawing/2014/main" id="{3EFAC512-F04E-42F5-AE9E-7F6E0F8C6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7670" y="2944028"/>
              <a:ext cx="86131" cy="84619"/>
            </a:xfrm>
            <a:custGeom>
              <a:avLst/>
              <a:gdLst>
                <a:gd name="T0" fmla="*/ 152 w 163"/>
                <a:gd name="T1" fmla="*/ 61 h 163"/>
                <a:gd name="T2" fmla="*/ 102 w 163"/>
                <a:gd name="T3" fmla="*/ 152 h 163"/>
                <a:gd name="T4" fmla="*/ 11 w 163"/>
                <a:gd name="T5" fmla="*/ 102 h 163"/>
                <a:gd name="T6" fmla="*/ 61 w 163"/>
                <a:gd name="T7" fmla="*/ 12 h 163"/>
                <a:gd name="T8" fmla="*/ 152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52" y="61"/>
                  </a:moveTo>
                  <a:cubicBezTo>
                    <a:pt x="163" y="100"/>
                    <a:pt x="141" y="141"/>
                    <a:pt x="102" y="152"/>
                  </a:cubicBezTo>
                  <a:cubicBezTo>
                    <a:pt x="63" y="163"/>
                    <a:pt x="23" y="141"/>
                    <a:pt x="11" y="102"/>
                  </a:cubicBezTo>
                  <a:cubicBezTo>
                    <a:pt x="0" y="64"/>
                    <a:pt x="22" y="23"/>
                    <a:pt x="61" y="12"/>
                  </a:cubicBezTo>
                  <a:cubicBezTo>
                    <a:pt x="100" y="0"/>
                    <a:pt x="140" y="23"/>
                    <a:pt x="152" y="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25">
              <a:extLst>
                <a:ext uri="{FF2B5EF4-FFF2-40B4-BE49-F238E27FC236}">
                  <a16:creationId xmlns:a16="http://schemas.microsoft.com/office/drawing/2014/main" id="{2FCBFE10-8390-49FC-9648-0A43B5403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311" y="3548449"/>
              <a:ext cx="84619" cy="84619"/>
            </a:xfrm>
            <a:custGeom>
              <a:avLst/>
              <a:gdLst>
                <a:gd name="T0" fmla="*/ 151 w 163"/>
                <a:gd name="T1" fmla="*/ 61 h 163"/>
                <a:gd name="T2" fmla="*/ 102 w 163"/>
                <a:gd name="T3" fmla="*/ 152 h 163"/>
                <a:gd name="T4" fmla="*/ 11 w 163"/>
                <a:gd name="T5" fmla="*/ 102 h 163"/>
                <a:gd name="T6" fmla="*/ 61 w 163"/>
                <a:gd name="T7" fmla="*/ 11 h 163"/>
                <a:gd name="T8" fmla="*/ 15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51" y="61"/>
                  </a:moveTo>
                  <a:cubicBezTo>
                    <a:pt x="163" y="100"/>
                    <a:pt x="140" y="140"/>
                    <a:pt x="102" y="152"/>
                  </a:cubicBezTo>
                  <a:cubicBezTo>
                    <a:pt x="63" y="163"/>
                    <a:pt x="22" y="141"/>
                    <a:pt x="11" y="102"/>
                  </a:cubicBezTo>
                  <a:cubicBezTo>
                    <a:pt x="0" y="63"/>
                    <a:pt x="22" y="23"/>
                    <a:pt x="61" y="11"/>
                  </a:cubicBezTo>
                  <a:cubicBezTo>
                    <a:pt x="100" y="0"/>
                    <a:pt x="140" y="22"/>
                    <a:pt x="151" y="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26">
              <a:extLst>
                <a:ext uri="{FF2B5EF4-FFF2-40B4-BE49-F238E27FC236}">
                  <a16:creationId xmlns:a16="http://schemas.microsoft.com/office/drawing/2014/main" id="{1B6F3E1E-563C-47E0-BDD6-91CC6A055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286" y="3528805"/>
              <a:ext cx="86131" cy="84619"/>
            </a:xfrm>
            <a:custGeom>
              <a:avLst/>
              <a:gdLst>
                <a:gd name="T0" fmla="*/ 152 w 163"/>
                <a:gd name="T1" fmla="*/ 61 h 163"/>
                <a:gd name="T2" fmla="*/ 102 w 163"/>
                <a:gd name="T3" fmla="*/ 152 h 163"/>
                <a:gd name="T4" fmla="*/ 11 w 163"/>
                <a:gd name="T5" fmla="*/ 102 h 163"/>
                <a:gd name="T6" fmla="*/ 61 w 163"/>
                <a:gd name="T7" fmla="*/ 12 h 163"/>
                <a:gd name="T8" fmla="*/ 152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52" y="61"/>
                  </a:moveTo>
                  <a:cubicBezTo>
                    <a:pt x="163" y="100"/>
                    <a:pt x="141" y="141"/>
                    <a:pt x="102" y="152"/>
                  </a:cubicBezTo>
                  <a:cubicBezTo>
                    <a:pt x="63" y="163"/>
                    <a:pt x="23" y="141"/>
                    <a:pt x="11" y="102"/>
                  </a:cubicBezTo>
                  <a:cubicBezTo>
                    <a:pt x="0" y="63"/>
                    <a:pt x="22" y="23"/>
                    <a:pt x="61" y="12"/>
                  </a:cubicBezTo>
                  <a:cubicBezTo>
                    <a:pt x="100" y="0"/>
                    <a:pt x="140" y="23"/>
                    <a:pt x="152" y="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27">
              <a:extLst>
                <a:ext uri="{FF2B5EF4-FFF2-40B4-BE49-F238E27FC236}">
                  <a16:creationId xmlns:a16="http://schemas.microsoft.com/office/drawing/2014/main" id="{C90D5805-1909-424E-A242-75B13D5A6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048" y="2999936"/>
              <a:ext cx="208525" cy="589311"/>
            </a:xfrm>
            <a:custGeom>
              <a:avLst/>
              <a:gdLst>
                <a:gd name="T0" fmla="*/ 138 w 138"/>
                <a:gd name="T1" fmla="*/ 379 h 390"/>
                <a:gd name="T2" fmla="*/ 99 w 138"/>
                <a:gd name="T3" fmla="*/ 390 h 390"/>
                <a:gd name="T4" fmla="*/ 0 w 138"/>
                <a:gd name="T5" fmla="*/ 11 h 390"/>
                <a:gd name="T6" fmla="*/ 39 w 138"/>
                <a:gd name="T7" fmla="*/ 0 h 390"/>
                <a:gd name="T8" fmla="*/ 138 w 138"/>
                <a:gd name="T9" fmla="*/ 37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390">
                  <a:moveTo>
                    <a:pt x="138" y="379"/>
                  </a:moveTo>
                  <a:lnTo>
                    <a:pt x="99" y="390"/>
                  </a:lnTo>
                  <a:lnTo>
                    <a:pt x="0" y="11"/>
                  </a:lnTo>
                  <a:lnTo>
                    <a:pt x="39" y="0"/>
                  </a:lnTo>
                  <a:lnTo>
                    <a:pt x="138" y="3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28">
              <a:extLst>
                <a:ext uri="{FF2B5EF4-FFF2-40B4-BE49-F238E27FC236}">
                  <a16:creationId xmlns:a16="http://schemas.microsoft.com/office/drawing/2014/main" id="{A0821882-D766-490A-8F35-59315F8BF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695" y="2962160"/>
              <a:ext cx="84619" cy="86131"/>
            </a:xfrm>
            <a:custGeom>
              <a:avLst/>
              <a:gdLst>
                <a:gd name="T0" fmla="*/ 151 w 163"/>
                <a:gd name="T1" fmla="*/ 61 h 163"/>
                <a:gd name="T2" fmla="*/ 102 w 163"/>
                <a:gd name="T3" fmla="*/ 152 h 163"/>
                <a:gd name="T4" fmla="*/ 11 w 163"/>
                <a:gd name="T5" fmla="*/ 102 h 163"/>
                <a:gd name="T6" fmla="*/ 61 w 163"/>
                <a:gd name="T7" fmla="*/ 12 h 163"/>
                <a:gd name="T8" fmla="*/ 15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51" y="61"/>
                  </a:moveTo>
                  <a:cubicBezTo>
                    <a:pt x="163" y="100"/>
                    <a:pt x="141" y="141"/>
                    <a:pt x="102" y="152"/>
                  </a:cubicBezTo>
                  <a:cubicBezTo>
                    <a:pt x="63" y="163"/>
                    <a:pt x="22" y="141"/>
                    <a:pt x="11" y="102"/>
                  </a:cubicBezTo>
                  <a:cubicBezTo>
                    <a:pt x="0" y="63"/>
                    <a:pt x="22" y="23"/>
                    <a:pt x="61" y="12"/>
                  </a:cubicBezTo>
                  <a:cubicBezTo>
                    <a:pt x="100" y="0"/>
                    <a:pt x="140" y="22"/>
                    <a:pt x="151" y="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29">
              <a:extLst>
                <a:ext uri="{FF2B5EF4-FFF2-40B4-BE49-F238E27FC236}">
                  <a16:creationId xmlns:a16="http://schemas.microsoft.com/office/drawing/2014/main" id="{656BEB70-F8BB-4B7E-8221-D3E07EAF6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7670" y="2944028"/>
              <a:ext cx="86131" cy="84619"/>
            </a:xfrm>
            <a:custGeom>
              <a:avLst/>
              <a:gdLst>
                <a:gd name="T0" fmla="*/ 152 w 163"/>
                <a:gd name="T1" fmla="*/ 61 h 163"/>
                <a:gd name="T2" fmla="*/ 102 w 163"/>
                <a:gd name="T3" fmla="*/ 152 h 163"/>
                <a:gd name="T4" fmla="*/ 11 w 163"/>
                <a:gd name="T5" fmla="*/ 102 h 163"/>
                <a:gd name="T6" fmla="*/ 61 w 163"/>
                <a:gd name="T7" fmla="*/ 12 h 163"/>
                <a:gd name="T8" fmla="*/ 152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52" y="61"/>
                  </a:moveTo>
                  <a:cubicBezTo>
                    <a:pt x="163" y="100"/>
                    <a:pt x="141" y="141"/>
                    <a:pt x="102" y="152"/>
                  </a:cubicBezTo>
                  <a:cubicBezTo>
                    <a:pt x="63" y="163"/>
                    <a:pt x="23" y="141"/>
                    <a:pt x="11" y="102"/>
                  </a:cubicBezTo>
                  <a:cubicBezTo>
                    <a:pt x="0" y="64"/>
                    <a:pt x="22" y="23"/>
                    <a:pt x="61" y="12"/>
                  </a:cubicBezTo>
                  <a:cubicBezTo>
                    <a:pt x="100" y="0"/>
                    <a:pt x="140" y="23"/>
                    <a:pt x="152" y="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30">
              <a:extLst>
                <a:ext uri="{FF2B5EF4-FFF2-40B4-BE49-F238E27FC236}">
                  <a16:creationId xmlns:a16="http://schemas.microsoft.com/office/drawing/2014/main" id="{C2800DEC-E7A1-4118-9BEB-8D4487779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311" y="3548449"/>
              <a:ext cx="84619" cy="84619"/>
            </a:xfrm>
            <a:custGeom>
              <a:avLst/>
              <a:gdLst>
                <a:gd name="T0" fmla="*/ 151 w 163"/>
                <a:gd name="T1" fmla="*/ 61 h 163"/>
                <a:gd name="T2" fmla="*/ 102 w 163"/>
                <a:gd name="T3" fmla="*/ 152 h 163"/>
                <a:gd name="T4" fmla="*/ 11 w 163"/>
                <a:gd name="T5" fmla="*/ 102 h 163"/>
                <a:gd name="T6" fmla="*/ 61 w 163"/>
                <a:gd name="T7" fmla="*/ 11 h 163"/>
                <a:gd name="T8" fmla="*/ 15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51" y="61"/>
                  </a:moveTo>
                  <a:cubicBezTo>
                    <a:pt x="163" y="100"/>
                    <a:pt x="140" y="140"/>
                    <a:pt x="102" y="152"/>
                  </a:cubicBezTo>
                  <a:cubicBezTo>
                    <a:pt x="63" y="163"/>
                    <a:pt x="22" y="141"/>
                    <a:pt x="11" y="102"/>
                  </a:cubicBezTo>
                  <a:cubicBezTo>
                    <a:pt x="0" y="63"/>
                    <a:pt x="22" y="23"/>
                    <a:pt x="61" y="11"/>
                  </a:cubicBezTo>
                  <a:cubicBezTo>
                    <a:pt x="100" y="0"/>
                    <a:pt x="140" y="22"/>
                    <a:pt x="151" y="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1">
              <a:extLst>
                <a:ext uri="{FF2B5EF4-FFF2-40B4-BE49-F238E27FC236}">
                  <a16:creationId xmlns:a16="http://schemas.microsoft.com/office/drawing/2014/main" id="{6D975D1C-F529-4966-BDBA-987353E2F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286" y="3528805"/>
              <a:ext cx="86131" cy="84619"/>
            </a:xfrm>
            <a:custGeom>
              <a:avLst/>
              <a:gdLst>
                <a:gd name="T0" fmla="*/ 152 w 163"/>
                <a:gd name="T1" fmla="*/ 61 h 163"/>
                <a:gd name="T2" fmla="*/ 102 w 163"/>
                <a:gd name="T3" fmla="*/ 152 h 163"/>
                <a:gd name="T4" fmla="*/ 11 w 163"/>
                <a:gd name="T5" fmla="*/ 102 h 163"/>
                <a:gd name="T6" fmla="*/ 61 w 163"/>
                <a:gd name="T7" fmla="*/ 12 h 163"/>
                <a:gd name="T8" fmla="*/ 152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52" y="61"/>
                  </a:moveTo>
                  <a:cubicBezTo>
                    <a:pt x="163" y="100"/>
                    <a:pt x="141" y="141"/>
                    <a:pt x="102" y="152"/>
                  </a:cubicBezTo>
                  <a:cubicBezTo>
                    <a:pt x="63" y="163"/>
                    <a:pt x="23" y="141"/>
                    <a:pt x="11" y="102"/>
                  </a:cubicBezTo>
                  <a:cubicBezTo>
                    <a:pt x="0" y="63"/>
                    <a:pt x="22" y="23"/>
                    <a:pt x="61" y="12"/>
                  </a:cubicBezTo>
                  <a:cubicBezTo>
                    <a:pt x="100" y="0"/>
                    <a:pt x="140" y="23"/>
                    <a:pt x="152" y="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32">
              <a:extLst>
                <a:ext uri="{FF2B5EF4-FFF2-40B4-BE49-F238E27FC236}">
                  <a16:creationId xmlns:a16="http://schemas.microsoft.com/office/drawing/2014/main" id="{3AD8E0A9-8FFE-441A-866D-A465B2867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8997" y="3731286"/>
              <a:ext cx="95197" cy="524336"/>
            </a:xfrm>
            <a:custGeom>
              <a:avLst/>
              <a:gdLst>
                <a:gd name="T0" fmla="*/ 63 w 63"/>
                <a:gd name="T1" fmla="*/ 343 h 347"/>
                <a:gd name="T2" fmla="*/ 28 w 63"/>
                <a:gd name="T3" fmla="*/ 347 h 347"/>
                <a:gd name="T4" fmla="*/ 0 w 63"/>
                <a:gd name="T5" fmla="*/ 3 h 347"/>
                <a:gd name="T6" fmla="*/ 36 w 63"/>
                <a:gd name="T7" fmla="*/ 0 h 347"/>
                <a:gd name="T8" fmla="*/ 63 w 63"/>
                <a:gd name="T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47">
                  <a:moveTo>
                    <a:pt x="63" y="343"/>
                  </a:moveTo>
                  <a:lnTo>
                    <a:pt x="28" y="347"/>
                  </a:lnTo>
                  <a:lnTo>
                    <a:pt x="0" y="3"/>
                  </a:lnTo>
                  <a:lnTo>
                    <a:pt x="36" y="0"/>
                  </a:lnTo>
                  <a:lnTo>
                    <a:pt x="63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33">
              <a:extLst>
                <a:ext uri="{FF2B5EF4-FFF2-40B4-BE49-F238E27FC236}">
                  <a16:creationId xmlns:a16="http://schemas.microsoft.com/office/drawing/2014/main" id="{12E764F9-BBCE-4AF3-A8C7-573BF4FEA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9709" y="3690488"/>
              <a:ext cx="72531" cy="69508"/>
            </a:xfrm>
            <a:custGeom>
              <a:avLst/>
              <a:gdLst>
                <a:gd name="T0" fmla="*/ 132 w 136"/>
                <a:gd name="T1" fmla="*/ 61 h 135"/>
                <a:gd name="T2" fmla="*/ 75 w 136"/>
                <a:gd name="T3" fmla="*/ 132 h 135"/>
                <a:gd name="T4" fmla="*/ 4 w 136"/>
                <a:gd name="T5" fmla="*/ 75 h 135"/>
                <a:gd name="T6" fmla="*/ 61 w 136"/>
                <a:gd name="T7" fmla="*/ 4 h 135"/>
                <a:gd name="T8" fmla="*/ 132 w 136"/>
                <a:gd name="T9" fmla="*/ 6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5">
                  <a:moveTo>
                    <a:pt x="132" y="61"/>
                  </a:moveTo>
                  <a:cubicBezTo>
                    <a:pt x="136" y="96"/>
                    <a:pt x="110" y="128"/>
                    <a:pt x="75" y="132"/>
                  </a:cubicBezTo>
                  <a:cubicBezTo>
                    <a:pt x="40" y="135"/>
                    <a:pt x="8" y="110"/>
                    <a:pt x="4" y="75"/>
                  </a:cubicBezTo>
                  <a:cubicBezTo>
                    <a:pt x="0" y="39"/>
                    <a:pt x="26" y="8"/>
                    <a:pt x="61" y="4"/>
                  </a:cubicBezTo>
                  <a:cubicBezTo>
                    <a:pt x="96" y="0"/>
                    <a:pt x="128" y="25"/>
                    <a:pt x="132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34">
              <a:extLst>
                <a:ext uri="{FF2B5EF4-FFF2-40B4-BE49-F238E27FC236}">
                  <a16:creationId xmlns:a16="http://schemas.microsoft.com/office/drawing/2014/main" id="{492BAD2D-7DD2-4D1C-8BF0-12AA70102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152" y="3682933"/>
              <a:ext cx="71020" cy="71020"/>
            </a:xfrm>
            <a:custGeom>
              <a:avLst/>
              <a:gdLst>
                <a:gd name="T0" fmla="*/ 132 w 135"/>
                <a:gd name="T1" fmla="*/ 61 h 136"/>
                <a:gd name="T2" fmla="*/ 75 w 135"/>
                <a:gd name="T3" fmla="*/ 132 h 136"/>
                <a:gd name="T4" fmla="*/ 4 w 135"/>
                <a:gd name="T5" fmla="*/ 75 h 136"/>
                <a:gd name="T6" fmla="*/ 61 w 135"/>
                <a:gd name="T7" fmla="*/ 4 h 136"/>
                <a:gd name="T8" fmla="*/ 132 w 135"/>
                <a:gd name="T9" fmla="*/ 6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36">
                  <a:moveTo>
                    <a:pt x="132" y="61"/>
                  </a:moveTo>
                  <a:cubicBezTo>
                    <a:pt x="135" y="96"/>
                    <a:pt x="110" y="128"/>
                    <a:pt x="75" y="132"/>
                  </a:cubicBezTo>
                  <a:cubicBezTo>
                    <a:pt x="39" y="136"/>
                    <a:pt x="8" y="110"/>
                    <a:pt x="4" y="75"/>
                  </a:cubicBezTo>
                  <a:cubicBezTo>
                    <a:pt x="0" y="40"/>
                    <a:pt x="25" y="8"/>
                    <a:pt x="61" y="4"/>
                  </a:cubicBezTo>
                  <a:cubicBezTo>
                    <a:pt x="96" y="0"/>
                    <a:pt x="128" y="26"/>
                    <a:pt x="132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35">
              <a:extLst>
                <a:ext uri="{FF2B5EF4-FFF2-40B4-BE49-F238E27FC236}">
                  <a16:creationId xmlns:a16="http://schemas.microsoft.com/office/drawing/2014/main" id="{6531CB9A-E7C7-4FB6-A10C-DFD63E4EE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529" y="4219357"/>
              <a:ext cx="71020" cy="71020"/>
            </a:xfrm>
            <a:custGeom>
              <a:avLst/>
              <a:gdLst>
                <a:gd name="T0" fmla="*/ 131 w 135"/>
                <a:gd name="T1" fmla="*/ 61 h 136"/>
                <a:gd name="T2" fmla="*/ 74 w 135"/>
                <a:gd name="T3" fmla="*/ 132 h 136"/>
                <a:gd name="T4" fmla="*/ 4 w 135"/>
                <a:gd name="T5" fmla="*/ 75 h 136"/>
                <a:gd name="T6" fmla="*/ 60 w 135"/>
                <a:gd name="T7" fmla="*/ 4 h 136"/>
                <a:gd name="T8" fmla="*/ 131 w 135"/>
                <a:gd name="T9" fmla="*/ 6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36">
                  <a:moveTo>
                    <a:pt x="131" y="61"/>
                  </a:moveTo>
                  <a:cubicBezTo>
                    <a:pt x="135" y="96"/>
                    <a:pt x="110" y="128"/>
                    <a:pt x="74" y="132"/>
                  </a:cubicBezTo>
                  <a:cubicBezTo>
                    <a:pt x="39" y="136"/>
                    <a:pt x="7" y="110"/>
                    <a:pt x="4" y="75"/>
                  </a:cubicBezTo>
                  <a:cubicBezTo>
                    <a:pt x="0" y="40"/>
                    <a:pt x="25" y="8"/>
                    <a:pt x="60" y="4"/>
                  </a:cubicBezTo>
                  <a:cubicBezTo>
                    <a:pt x="96" y="0"/>
                    <a:pt x="127" y="26"/>
                    <a:pt x="13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36">
              <a:extLst>
                <a:ext uri="{FF2B5EF4-FFF2-40B4-BE49-F238E27FC236}">
                  <a16:creationId xmlns:a16="http://schemas.microsoft.com/office/drawing/2014/main" id="{4F50DDF4-DC04-44A2-889E-D9F91958A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972" y="4213313"/>
              <a:ext cx="69508" cy="71020"/>
            </a:xfrm>
            <a:custGeom>
              <a:avLst/>
              <a:gdLst>
                <a:gd name="T0" fmla="*/ 131 w 135"/>
                <a:gd name="T1" fmla="*/ 61 h 135"/>
                <a:gd name="T2" fmla="*/ 74 w 135"/>
                <a:gd name="T3" fmla="*/ 132 h 135"/>
                <a:gd name="T4" fmla="*/ 3 w 135"/>
                <a:gd name="T5" fmla="*/ 75 h 135"/>
                <a:gd name="T6" fmla="*/ 60 w 135"/>
                <a:gd name="T7" fmla="*/ 4 h 135"/>
                <a:gd name="T8" fmla="*/ 131 w 135"/>
                <a:gd name="T9" fmla="*/ 6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35">
                  <a:moveTo>
                    <a:pt x="131" y="61"/>
                  </a:moveTo>
                  <a:cubicBezTo>
                    <a:pt x="135" y="96"/>
                    <a:pt x="110" y="128"/>
                    <a:pt x="74" y="132"/>
                  </a:cubicBezTo>
                  <a:cubicBezTo>
                    <a:pt x="39" y="135"/>
                    <a:pt x="7" y="110"/>
                    <a:pt x="3" y="75"/>
                  </a:cubicBezTo>
                  <a:cubicBezTo>
                    <a:pt x="0" y="39"/>
                    <a:pt x="25" y="8"/>
                    <a:pt x="60" y="4"/>
                  </a:cubicBezTo>
                  <a:cubicBezTo>
                    <a:pt x="96" y="0"/>
                    <a:pt x="127" y="25"/>
                    <a:pt x="13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37">
              <a:extLst>
                <a:ext uri="{FF2B5EF4-FFF2-40B4-BE49-F238E27FC236}">
                  <a16:creationId xmlns:a16="http://schemas.microsoft.com/office/drawing/2014/main" id="{13AB2518-CD5E-48EA-B59A-B453CCD2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706" y="4388595"/>
              <a:ext cx="117862" cy="72531"/>
            </a:xfrm>
            <a:custGeom>
              <a:avLst/>
              <a:gdLst>
                <a:gd name="T0" fmla="*/ 224 w 224"/>
                <a:gd name="T1" fmla="*/ 72 h 140"/>
                <a:gd name="T2" fmla="*/ 156 w 224"/>
                <a:gd name="T3" fmla="*/ 140 h 140"/>
                <a:gd name="T4" fmla="*/ 68 w 224"/>
                <a:gd name="T5" fmla="*/ 140 h 140"/>
                <a:gd name="T6" fmla="*/ 0 w 224"/>
                <a:gd name="T7" fmla="*/ 72 h 140"/>
                <a:gd name="T8" fmla="*/ 0 w 224"/>
                <a:gd name="T9" fmla="*/ 68 h 140"/>
                <a:gd name="T10" fmla="*/ 68 w 224"/>
                <a:gd name="T11" fmla="*/ 0 h 140"/>
                <a:gd name="T12" fmla="*/ 156 w 224"/>
                <a:gd name="T13" fmla="*/ 0 h 140"/>
                <a:gd name="T14" fmla="*/ 224 w 224"/>
                <a:gd name="T15" fmla="*/ 68 h 140"/>
                <a:gd name="T16" fmla="*/ 224 w 224"/>
                <a:gd name="T17" fmla="*/ 7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40">
                  <a:moveTo>
                    <a:pt x="224" y="72"/>
                  </a:moveTo>
                  <a:cubicBezTo>
                    <a:pt x="224" y="109"/>
                    <a:pt x="194" y="140"/>
                    <a:pt x="156" y="140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30" y="140"/>
                    <a:pt x="0" y="109"/>
                    <a:pt x="0" y="7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0"/>
                    <a:pt x="30" y="0"/>
                    <a:pt x="6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94" y="0"/>
                    <a:pt x="224" y="30"/>
                    <a:pt x="224" y="68"/>
                  </a:cubicBezTo>
                  <a:lnTo>
                    <a:pt x="224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38">
              <a:extLst>
                <a:ext uri="{FF2B5EF4-FFF2-40B4-BE49-F238E27FC236}">
                  <a16:creationId xmlns:a16="http://schemas.microsoft.com/office/drawing/2014/main" id="{E5988F33-DB01-477B-A066-5BD6C05E8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994" y="4509479"/>
              <a:ext cx="64976" cy="123906"/>
            </a:xfrm>
            <a:custGeom>
              <a:avLst/>
              <a:gdLst>
                <a:gd name="T0" fmla="*/ 99 w 122"/>
                <a:gd name="T1" fmla="*/ 193 h 238"/>
                <a:gd name="T2" fmla="*/ 45 w 122"/>
                <a:gd name="T3" fmla="*/ 234 h 238"/>
                <a:gd name="T4" fmla="*/ 45 w 122"/>
                <a:gd name="T5" fmla="*/ 234 h 238"/>
                <a:gd name="T6" fmla="*/ 4 w 122"/>
                <a:gd name="T7" fmla="*/ 180 h 238"/>
                <a:gd name="T8" fmla="*/ 23 w 122"/>
                <a:gd name="T9" fmla="*/ 44 h 238"/>
                <a:gd name="T10" fmla="*/ 77 w 122"/>
                <a:gd name="T11" fmla="*/ 4 h 238"/>
                <a:gd name="T12" fmla="*/ 78 w 122"/>
                <a:gd name="T13" fmla="*/ 4 h 238"/>
                <a:gd name="T14" fmla="*/ 118 w 122"/>
                <a:gd name="T15" fmla="*/ 58 h 238"/>
                <a:gd name="T16" fmla="*/ 99 w 122"/>
                <a:gd name="T17" fmla="*/ 193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238">
                  <a:moveTo>
                    <a:pt x="99" y="193"/>
                  </a:moveTo>
                  <a:cubicBezTo>
                    <a:pt x="96" y="220"/>
                    <a:pt x="71" y="238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19" y="230"/>
                    <a:pt x="0" y="206"/>
                    <a:pt x="4" y="180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7" y="18"/>
                    <a:pt x="51" y="0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104" y="8"/>
                    <a:pt x="122" y="32"/>
                    <a:pt x="118" y="58"/>
                  </a:cubicBezTo>
                  <a:lnTo>
                    <a:pt x="99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39">
              <a:extLst>
                <a:ext uri="{FF2B5EF4-FFF2-40B4-BE49-F238E27FC236}">
                  <a16:creationId xmlns:a16="http://schemas.microsoft.com/office/drawing/2014/main" id="{F678D25F-9E27-4DB0-A886-B63FA5DC3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7350" y="4643963"/>
              <a:ext cx="58932" cy="84619"/>
            </a:xfrm>
            <a:custGeom>
              <a:avLst/>
              <a:gdLst>
                <a:gd name="T0" fmla="*/ 84 w 114"/>
                <a:gd name="T1" fmla="*/ 130 h 163"/>
                <a:gd name="T2" fmla="*/ 33 w 114"/>
                <a:gd name="T3" fmla="*/ 156 h 163"/>
                <a:gd name="T4" fmla="*/ 33 w 114"/>
                <a:gd name="T5" fmla="*/ 156 h 163"/>
                <a:gd name="T6" fmla="*/ 7 w 114"/>
                <a:gd name="T7" fmla="*/ 105 h 163"/>
                <a:gd name="T8" fmla="*/ 31 w 114"/>
                <a:gd name="T9" fmla="*/ 33 h 163"/>
                <a:gd name="T10" fmla="*/ 81 w 114"/>
                <a:gd name="T11" fmla="*/ 7 h 163"/>
                <a:gd name="T12" fmla="*/ 82 w 114"/>
                <a:gd name="T13" fmla="*/ 7 h 163"/>
                <a:gd name="T14" fmla="*/ 107 w 114"/>
                <a:gd name="T15" fmla="*/ 58 h 163"/>
                <a:gd name="T16" fmla="*/ 84 w 114"/>
                <a:gd name="T17" fmla="*/ 13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63">
                  <a:moveTo>
                    <a:pt x="84" y="130"/>
                  </a:moveTo>
                  <a:cubicBezTo>
                    <a:pt x="77" y="152"/>
                    <a:pt x="54" y="163"/>
                    <a:pt x="33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12" y="149"/>
                    <a:pt x="0" y="127"/>
                    <a:pt x="7" y="105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7" y="12"/>
                    <a:pt x="60" y="0"/>
                    <a:pt x="81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103" y="14"/>
                    <a:pt x="114" y="37"/>
                    <a:pt x="107" y="58"/>
                  </a:cubicBezTo>
                  <a:lnTo>
                    <a:pt x="84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40">
              <a:extLst>
                <a:ext uri="{FF2B5EF4-FFF2-40B4-BE49-F238E27FC236}">
                  <a16:creationId xmlns:a16="http://schemas.microsoft.com/office/drawing/2014/main" id="{BDEA5C59-93D6-4817-B5F7-1C3ED82C4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107" y="4740670"/>
              <a:ext cx="46843" cy="49865"/>
            </a:xfrm>
            <a:custGeom>
              <a:avLst/>
              <a:gdLst>
                <a:gd name="T0" fmla="*/ 59 w 90"/>
                <a:gd name="T1" fmla="*/ 81 h 97"/>
                <a:gd name="T2" fmla="*/ 17 w 90"/>
                <a:gd name="T3" fmla="*/ 87 h 97"/>
                <a:gd name="T4" fmla="*/ 17 w 90"/>
                <a:gd name="T5" fmla="*/ 87 h 97"/>
                <a:gd name="T6" fmla="*/ 11 w 90"/>
                <a:gd name="T7" fmla="*/ 44 h 97"/>
                <a:gd name="T8" fmla="*/ 32 w 90"/>
                <a:gd name="T9" fmla="*/ 16 h 97"/>
                <a:gd name="T10" fmla="*/ 74 w 90"/>
                <a:gd name="T11" fmla="*/ 10 h 97"/>
                <a:gd name="T12" fmla="*/ 74 w 90"/>
                <a:gd name="T13" fmla="*/ 10 h 97"/>
                <a:gd name="T14" fmla="*/ 80 w 90"/>
                <a:gd name="T15" fmla="*/ 53 h 97"/>
                <a:gd name="T16" fmla="*/ 59 w 90"/>
                <a:gd name="T17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7">
                  <a:moveTo>
                    <a:pt x="59" y="81"/>
                  </a:moveTo>
                  <a:cubicBezTo>
                    <a:pt x="49" y="94"/>
                    <a:pt x="30" y="97"/>
                    <a:pt x="17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3" y="77"/>
                    <a:pt x="0" y="58"/>
                    <a:pt x="11" y="4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42" y="3"/>
                    <a:pt x="61" y="0"/>
                    <a:pt x="74" y="1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88" y="20"/>
                    <a:pt x="90" y="39"/>
                    <a:pt x="80" y="53"/>
                  </a:cubicBezTo>
                  <a:lnTo>
                    <a:pt x="59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41">
              <a:extLst>
                <a:ext uri="{FF2B5EF4-FFF2-40B4-BE49-F238E27FC236}">
                  <a16:creationId xmlns:a16="http://schemas.microsoft.com/office/drawing/2014/main" id="{83AFB894-4010-4035-800B-B3F8AC895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1577" y="4507968"/>
              <a:ext cx="39287" cy="101241"/>
            </a:xfrm>
            <a:custGeom>
              <a:avLst/>
              <a:gdLst>
                <a:gd name="T0" fmla="*/ 62 w 76"/>
                <a:gd name="T1" fmla="*/ 166 h 195"/>
                <a:gd name="T2" fmla="*/ 29 w 76"/>
                <a:gd name="T3" fmla="*/ 193 h 195"/>
                <a:gd name="T4" fmla="*/ 29 w 76"/>
                <a:gd name="T5" fmla="*/ 193 h 195"/>
                <a:gd name="T6" fmla="*/ 1 w 76"/>
                <a:gd name="T7" fmla="*/ 160 h 195"/>
                <a:gd name="T8" fmla="*/ 14 w 76"/>
                <a:gd name="T9" fmla="*/ 29 h 195"/>
                <a:gd name="T10" fmla="*/ 47 w 76"/>
                <a:gd name="T11" fmla="*/ 2 h 195"/>
                <a:gd name="T12" fmla="*/ 47 w 76"/>
                <a:gd name="T13" fmla="*/ 2 h 195"/>
                <a:gd name="T14" fmla="*/ 74 w 76"/>
                <a:gd name="T15" fmla="*/ 35 h 195"/>
                <a:gd name="T16" fmla="*/ 62 w 76"/>
                <a:gd name="T17" fmla="*/ 16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95">
                  <a:moveTo>
                    <a:pt x="62" y="166"/>
                  </a:moveTo>
                  <a:cubicBezTo>
                    <a:pt x="60" y="183"/>
                    <a:pt x="46" y="195"/>
                    <a:pt x="29" y="193"/>
                  </a:cubicBezTo>
                  <a:cubicBezTo>
                    <a:pt x="29" y="193"/>
                    <a:pt x="29" y="193"/>
                    <a:pt x="29" y="193"/>
                  </a:cubicBezTo>
                  <a:cubicBezTo>
                    <a:pt x="12" y="192"/>
                    <a:pt x="0" y="177"/>
                    <a:pt x="1" y="160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13"/>
                    <a:pt x="30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63" y="4"/>
                    <a:pt x="76" y="18"/>
                    <a:pt x="74" y="35"/>
                  </a:cubicBezTo>
                  <a:lnTo>
                    <a:pt x="62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42">
              <a:extLst>
                <a:ext uri="{FF2B5EF4-FFF2-40B4-BE49-F238E27FC236}">
                  <a16:creationId xmlns:a16="http://schemas.microsoft.com/office/drawing/2014/main" id="{0145B7B2-44A2-4F8A-8816-5CDC4F4EA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9982" y="2999936"/>
              <a:ext cx="208525" cy="589311"/>
            </a:xfrm>
            <a:custGeom>
              <a:avLst/>
              <a:gdLst>
                <a:gd name="T0" fmla="*/ 0 w 138"/>
                <a:gd name="T1" fmla="*/ 379 h 390"/>
                <a:gd name="T2" fmla="*/ 39 w 138"/>
                <a:gd name="T3" fmla="*/ 390 h 390"/>
                <a:gd name="T4" fmla="*/ 138 w 138"/>
                <a:gd name="T5" fmla="*/ 11 h 390"/>
                <a:gd name="T6" fmla="*/ 99 w 138"/>
                <a:gd name="T7" fmla="*/ 0 h 390"/>
                <a:gd name="T8" fmla="*/ 0 w 138"/>
                <a:gd name="T9" fmla="*/ 37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390">
                  <a:moveTo>
                    <a:pt x="0" y="379"/>
                  </a:moveTo>
                  <a:lnTo>
                    <a:pt x="39" y="390"/>
                  </a:lnTo>
                  <a:lnTo>
                    <a:pt x="138" y="11"/>
                  </a:lnTo>
                  <a:lnTo>
                    <a:pt x="99" y="0"/>
                  </a:lnTo>
                  <a:lnTo>
                    <a:pt x="0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43">
              <a:extLst>
                <a:ext uri="{FF2B5EF4-FFF2-40B4-BE49-F238E27FC236}">
                  <a16:creationId xmlns:a16="http://schemas.microsoft.com/office/drawing/2014/main" id="{1120C3B4-61C9-45A0-94A2-8D597AE99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242" y="2962160"/>
              <a:ext cx="84619" cy="86131"/>
            </a:xfrm>
            <a:custGeom>
              <a:avLst/>
              <a:gdLst>
                <a:gd name="T0" fmla="*/ 11 w 163"/>
                <a:gd name="T1" fmla="*/ 61 h 163"/>
                <a:gd name="T2" fmla="*/ 61 w 163"/>
                <a:gd name="T3" fmla="*/ 152 h 163"/>
                <a:gd name="T4" fmla="*/ 151 w 163"/>
                <a:gd name="T5" fmla="*/ 102 h 163"/>
                <a:gd name="T6" fmla="*/ 102 w 163"/>
                <a:gd name="T7" fmla="*/ 12 h 163"/>
                <a:gd name="T8" fmla="*/ 1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1" y="61"/>
                  </a:moveTo>
                  <a:cubicBezTo>
                    <a:pt x="0" y="100"/>
                    <a:pt x="22" y="141"/>
                    <a:pt x="61" y="152"/>
                  </a:cubicBezTo>
                  <a:cubicBezTo>
                    <a:pt x="99" y="163"/>
                    <a:pt x="140" y="141"/>
                    <a:pt x="151" y="102"/>
                  </a:cubicBezTo>
                  <a:cubicBezTo>
                    <a:pt x="163" y="63"/>
                    <a:pt x="140" y="23"/>
                    <a:pt x="102" y="12"/>
                  </a:cubicBezTo>
                  <a:cubicBezTo>
                    <a:pt x="63" y="0"/>
                    <a:pt x="22" y="22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44">
              <a:extLst>
                <a:ext uri="{FF2B5EF4-FFF2-40B4-BE49-F238E27FC236}">
                  <a16:creationId xmlns:a16="http://schemas.microsoft.com/office/drawing/2014/main" id="{7B18A94F-4AF4-4AA8-AC17-573CC6327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5756" y="2944028"/>
              <a:ext cx="84619" cy="84619"/>
            </a:xfrm>
            <a:custGeom>
              <a:avLst/>
              <a:gdLst>
                <a:gd name="T0" fmla="*/ 11 w 163"/>
                <a:gd name="T1" fmla="*/ 61 h 163"/>
                <a:gd name="T2" fmla="*/ 61 w 163"/>
                <a:gd name="T3" fmla="*/ 152 h 163"/>
                <a:gd name="T4" fmla="*/ 151 w 163"/>
                <a:gd name="T5" fmla="*/ 102 h 163"/>
                <a:gd name="T6" fmla="*/ 102 w 163"/>
                <a:gd name="T7" fmla="*/ 12 h 163"/>
                <a:gd name="T8" fmla="*/ 1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1" y="61"/>
                  </a:moveTo>
                  <a:cubicBezTo>
                    <a:pt x="0" y="100"/>
                    <a:pt x="22" y="141"/>
                    <a:pt x="61" y="152"/>
                  </a:cubicBezTo>
                  <a:cubicBezTo>
                    <a:pt x="99" y="163"/>
                    <a:pt x="140" y="141"/>
                    <a:pt x="151" y="102"/>
                  </a:cubicBezTo>
                  <a:cubicBezTo>
                    <a:pt x="163" y="64"/>
                    <a:pt x="140" y="23"/>
                    <a:pt x="102" y="12"/>
                  </a:cubicBezTo>
                  <a:cubicBezTo>
                    <a:pt x="63" y="0"/>
                    <a:pt x="22" y="23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45">
              <a:extLst>
                <a:ext uri="{FF2B5EF4-FFF2-40B4-BE49-F238E27FC236}">
                  <a16:creationId xmlns:a16="http://schemas.microsoft.com/office/drawing/2014/main" id="{D1746EC2-87F3-4F23-A4A9-60347E364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625" y="3548449"/>
              <a:ext cx="84619" cy="84619"/>
            </a:xfrm>
            <a:custGeom>
              <a:avLst/>
              <a:gdLst>
                <a:gd name="T0" fmla="*/ 11 w 163"/>
                <a:gd name="T1" fmla="*/ 61 h 163"/>
                <a:gd name="T2" fmla="*/ 61 w 163"/>
                <a:gd name="T3" fmla="*/ 152 h 163"/>
                <a:gd name="T4" fmla="*/ 151 w 163"/>
                <a:gd name="T5" fmla="*/ 102 h 163"/>
                <a:gd name="T6" fmla="*/ 102 w 163"/>
                <a:gd name="T7" fmla="*/ 11 h 163"/>
                <a:gd name="T8" fmla="*/ 1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1" y="61"/>
                  </a:moveTo>
                  <a:cubicBezTo>
                    <a:pt x="0" y="100"/>
                    <a:pt x="22" y="140"/>
                    <a:pt x="61" y="152"/>
                  </a:cubicBezTo>
                  <a:cubicBezTo>
                    <a:pt x="100" y="163"/>
                    <a:pt x="140" y="141"/>
                    <a:pt x="151" y="102"/>
                  </a:cubicBezTo>
                  <a:cubicBezTo>
                    <a:pt x="163" y="63"/>
                    <a:pt x="140" y="23"/>
                    <a:pt x="102" y="11"/>
                  </a:cubicBezTo>
                  <a:cubicBezTo>
                    <a:pt x="63" y="0"/>
                    <a:pt x="22" y="22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46">
              <a:extLst>
                <a:ext uri="{FF2B5EF4-FFF2-40B4-BE49-F238E27FC236}">
                  <a16:creationId xmlns:a16="http://schemas.microsoft.com/office/drawing/2014/main" id="{06DC7164-01C1-4EB8-84FD-A8A4B8E2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3139" y="3528805"/>
              <a:ext cx="84619" cy="84619"/>
            </a:xfrm>
            <a:custGeom>
              <a:avLst/>
              <a:gdLst>
                <a:gd name="T0" fmla="*/ 11 w 163"/>
                <a:gd name="T1" fmla="*/ 61 h 163"/>
                <a:gd name="T2" fmla="*/ 61 w 163"/>
                <a:gd name="T3" fmla="*/ 152 h 163"/>
                <a:gd name="T4" fmla="*/ 151 w 163"/>
                <a:gd name="T5" fmla="*/ 102 h 163"/>
                <a:gd name="T6" fmla="*/ 102 w 163"/>
                <a:gd name="T7" fmla="*/ 12 h 163"/>
                <a:gd name="T8" fmla="*/ 1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1" y="61"/>
                  </a:moveTo>
                  <a:cubicBezTo>
                    <a:pt x="0" y="100"/>
                    <a:pt x="22" y="141"/>
                    <a:pt x="61" y="152"/>
                  </a:cubicBezTo>
                  <a:cubicBezTo>
                    <a:pt x="99" y="163"/>
                    <a:pt x="140" y="141"/>
                    <a:pt x="151" y="102"/>
                  </a:cubicBezTo>
                  <a:cubicBezTo>
                    <a:pt x="163" y="63"/>
                    <a:pt x="140" y="23"/>
                    <a:pt x="102" y="12"/>
                  </a:cubicBezTo>
                  <a:cubicBezTo>
                    <a:pt x="63" y="0"/>
                    <a:pt x="22" y="23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47">
              <a:extLst>
                <a:ext uri="{FF2B5EF4-FFF2-40B4-BE49-F238E27FC236}">
                  <a16:creationId xmlns:a16="http://schemas.microsoft.com/office/drawing/2014/main" id="{77C73B10-81C4-4D39-816A-4E6EB01C9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9982" y="2999936"/>
              <a:ext cx="208525" cy="589311"/>
            </a:xfrm>
            <a:custGeom>
              <a:avLst/>
              <a:gdLst>
                <a:gd name="T0" fmla="*/ 0 w 138"/>
                <a:gd name="T1" fmla="*/ 379 h 390"/>
                <a:gd name="T2" fmla="*/ 39 w 138"/>
                <a:gd name="T3" fmla="*/ 390 h 390"/>
                <a:gd name="T4" fmla="*/ 138 w 138"/>
                <a:gd name="T5" fmla="*/ 11 h 390"/>
                <a:gd name="T6" fmla="*/ 99 w 138"/>
                <a:gd name="T7" fmla="*/ 0 h 390"/>
                <a:gd name="T8" fmla="*/ 0 w 138"/>
                <a:gd name="T9" fmla="*/ 37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390">
                  <a:moveTo>
                    <a:pt x="0" y="379"/>
                  </a:moveTo>
                  <a:lnTo>
                    <a:pt x="39" y="390"/>
                  </a:lnTo>
                  <a:lnTo>
                    <a:pt x="138" y="11"/>
                  </a:lnTo>
                  <a:lnTo>
                    <a:pt x="99" y="0"/>
                  </a:lnTo>
                  <a:lnTo>
                    <a:pt x="0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48">
              <a:extLst>
                <a:ext uri="{FF2B5EF4-FFF2-40B4-BE49-F238E27FC236}">
                  <a16:creationId xmlns:a16="http://schemas.microsoft.com/office/drawing/2014/main" id="{7A44D3DB-546F-4394-B424-B211C6F6C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242" y="2962160"/>
              <a:ext cx="84619" cy="86131"/>
            </a:xfrm>
            <a:custGeom>
              <a:avLst/>
              <a:gdLst>
                <a:gd name="T0" fmla="*/ 11 w 163"/>
                <a:gd name="T1" fmla="*/ 61 h 163"/>
                <a:gd name="T2" fmla="*/ 61 w 163"/>
                <a:gd name="T3" fmla="*/ 152 h 163"/>
                <a:gd name="T4" fmla="*/ 151 w 163"/>
                <a:gd name="T5" fmla="*/ 102 h 163"/>
                <a:gd name="T6" fmla="*/ 102 w 163"/>
                <a:gd name="T7" fmla="*/ 12 h 163"/>
                <a:gd name="T8" fmla="*/ 1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1" y="61"/>
                  </a:moveTo>
                  <a:cubicBezTo>
                    <a:pt x="0" y="100"/>
                    <a:pt x="22" y="141"/>
                    <a:pt x="61" y="152"/>
                  </a:cubicBezTo>
                  <a:cubicBezTo>
                    <a:pt x="99" y="163"/>
                    <a:pt x="140" y="141"/>
                    <a:pt x="151" y="102"/>
                  </a:cubicBezTo>
                  <a:cubicBezTo>
                    <a:pt x="163" y="63"/>
                    <a:pt x="140" y="23"/>
                    <a:pt x="102" y="12"/>
                  </a:cubicBezTo>
                  <a:cubicBezTo>
                    <a:pt x="63" y="0"/>
                    <a:pt x="22" y="22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49">
              <a:extLst>
                <a:ext uri="{FF2B5EF4-FFF2-40B4-BE49-F238E27FC236}">
                  <a16:creationId xmlns:a16="http://schemas.microsoft.com/office/drawing/2014/main" id="{BC0CF654-D2D6-4445-A47C-2A68FB108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5756" y="2944028"/>
              <a:ext cx="84619" cy="84619"/>
            </a:xfrm>
            <a:custGeom>
              <a:avLst/>
              <a:gdLst>
                <a:gd name="T0" fmla="*/ 11 w 163"/>
                <a:gd name="T1" fmla="*/ 61 h 163"/>
                <a:gd name="T2" fmla="*/ 61 w 163"/>
                <a:gd name="T3" fmla="*/ 152 h 163"/>
                <a:gd name="T4" fmla="*/ 151 w 163"/>
                <a:gd name="T5" fmla="*/ 102 h 163"/>
                <a:gd name="T6" fmla="*/ 102 w 163"/>
                <a:gd name="T7" fmla="*/ 12 h 163"/>
                <a:gd name="T8" fmla="*/ 1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1" y="61"/>
                  </a:moveTo>
                  <a:cubicBezTo>
                    <a:pt x="0" y="100"/>
                    <a:pt x="22" y="141"/>
                    <a:pt x="61" y="152"/>
                  </a:cubicBezTo>
                  <a:cubicBezTo>
                    <a:pt x="99" y="163"/>
                    <a:pt x="140" y="141"/>
                    <a:pt x="151" y="102"/>
                  </a:cubicBezTo>
                  <a:cubicBezTo>
                    <a:pt x="163" y="64"/>
                    <a:pt x="140" y="23"/>
                    <a:pt x="102" y="12"/>
                  </a:cubicBezTo>
                  <a:cubicBezTo>
                    <a:pt x="63" y="0"/>
                    <a:pt x="22" y="23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50">
              <a:extLst>
                <a:ext uri="{FF2B5EF4-FFF2-40B4-BE49-F238E27FC236}">
                  <a16:creationId xmlns:a16="http://schemas.microsoft.com/office/drawing/2014/main" id="{F71E10D2-5AB1-4C06-B807-A1A8916F0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625" y="3548449"/>
              <a:ext cx="84619" cy="84619"/>
            </a:xfrm>
            <a:custGeom>
              <a:avLst/>
              <a:gdLst>
                <a:gd name="T0" fmla="*/ 11 w 163"/>
                <a:gd name="T1" fmla="*/ 61 h 163"/>
                <a:gd name="T2" fmla="*/ 61 w 163"/>
                <a:gd name="T3" fmla="*/ 152 h 163"/>
                <a:gd name="T4" fmla="*/ 151 w 163"/>
                <a:gd name="T5" fmla="*/ 102 h 163"/>
                <a:gd name="T6" fmla="*/ 102 w 163"/>
                <a:gd name="T7" fmla="*/ 11 h 163"/>
                <a:gd name="T8" fmla="*/ 1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1" y="61"/>
                  </a:moveTo>
                  <a:cubicBezTo>
                    <a:pt x="0" y="100"/>
                    <a:pt x="22" y="140"/>
                    <a:pt x="61" y="152"/>
                  </a:cubicBezTo>
                  <a:cubicBezTo>
                    <a:pt x="100" y="163"/>
                    <a:pt x="140" y="141"/>
                    <a:pt x="151" y="102"/>
                  </a:cubicBezTo>
                  <a:cubicBezTo>
                    <a:pt x="163" y="63"/>
                    <a:pt x="140" y="23"/>
                    <a:pt x="102" y="11"/>
                  </a:cubicBezTo>
                  <a:cubicBezTo>
                    <a:pt x="63" y="0"/>
                    <a:pt x="22" y="22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51">
              <a:extLst>
                <a:ext uri="{FF2B5EF4-FFF2-40B4-BE49-F238E27FC236}">
                  <a16:creationId xmlns:a16="http://schemas.microsoft.com/office/drawing/2014/main" id="{9C1C30EB-06A8-4C62-9224-16B6144C5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3139" y="3528805"/>
              <a:ext cx="84619" cy="84619"/>
            </a:xfrm>
            <a:custGeom>
              <a:avLst/>
              <a:gdLst>
                <a:gd name="T0" fmla="*/ 11 w 163"/>
                <a:gd name="T1" fmla="*/ 61 h 163"/>
                <a:gd name="T2" fmla="*/ 61 w 163"/>
                <a:gd name="T3" fmla="*/ 152 h 163"/>
                <a:gd name="T4" fmla="*/ 151 w 163"/>
                <a:gd name="T5" fmla="*/ 102 h 163"/>
                <a:gd name="T6" fmla="*/ 102 w 163"/>
                <a:gd name="T7" fmla="*/ 12 h 163"/>
                <a:gd name="T8" fmla="*/ 11 w 163"/>
                <a:gd name="T9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11" y="61"/>
                  </a:moveTo>
                  <a:cubicBezTo>
                    <a:pt x="0" y="100"/>
                    <a:pt x="22" y="141"/>
                    <a:pt x="61" y="152"/>
                  </a:cubicBezTo>
                  <a:cubicBezTo>
                    <a:pt x="99" y="163"/>
                    <a:pt x="140" y="141"/>
                    <a:pt x="151" y="102"/>
                  </a:cubicBezTo>
                  <a:cubicBezTo>
                    <a:pt x="163" y="63"/>
                    <a:pt x="140" y="23"/>
                    <a:pt x="102" y="12"/>
                  </a:cubicBezTo>
                  <a:cubicBezTo>
                    <a:pt x="63" y="0"/>
                    <a:pt x="22" y="23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52">
              <a:extLst>
                <a:ext uri="{FF2B5EF4-FFF2-40B4-BE49-F238E27FC236}">
                  <a16:creationId xmlns:a16="http://schemas.microsoft.com/office/drawing/2014/main" id="{C060704F-EAFF-4FA9-B240-CAC5A4151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852" y="3731286"/>
              <a:ext cx="95197" cy="524336"/>
            </a:xfrm>
            <a:custGeom>
              <a:avLst/>
              <a:gdLst>
                <a:gd name="T0" fmla="*/ 0 w 63"/>
                <a:gd name="T1" fmla="*/ 343 h 347"/>
                <a:gd name="T2" fmla="*/ 36 w 63"/>
                <a:gd name="T3" fmla="*/ 347 h 347"/>
                <a:gd name="T4" fmla="*/ 63 w 63"/>
                <a:gd name="T5" fmla="*/ 3 h 347"/>
                <a:gd name="T6" fmla="*/ 28 w 63"/>
                <a:gd name="T7" fmla="*/ 0 h 347"/>
                <a:gd name="T8" fmla="*/ 0 w 63"/>
                <a:gd name="T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47">
                  <a:moveTo>
                    <a:pt x="0" y="343"/>
                  </a:moveTo>
                  <a:lnTo>
                    <a:pt x="36" y="347"/>
                  </a:lnTo>
                  <a:lnTo>
                    <a:pt x="63" y="3"/>
                  </a:lnTo>
                  <a:lnTo>
                    <a:pt x="28" y="0"/>
                  </a:ln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53">
              <a:extLst>
                <a:ext uri="{FF2B5EF4-FFF2-40B4-BE49-F238E27FC236}">
                  <a16:creationId xmlns:a16="http://schemas.microsoft.com/office/drawing/2014/main" id="{1CEC9B6A-85E9-4974-AFD3-1FE0EC4DA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7316" y="3690488"/>
              <a:ext cx="71020" cy="69508"/>
            </a:xfrm>
            <a:custGeom>
              <a:avLst/>
              <a:gdLst>
                <a:gd name="T0" fmla="*/ 4 w 135"/>
                <a:gd name="T1" fmla="*/ 61 h 135"/>
                <a:gd name="T2" fmla="*/ 61 w 135"/>
                <a:gd name="T3" fmla="*/ 132 h 135"/>
                <a:gd name="T4" fmla="*/ 131 w 135"/>
                <a:gd name="T5" fmla="*/ 75 h 135"/>
                <a:gd name="T6" fmla="*/ 75 w 135"/>
                <a:gd name="T7" fmla="*/ 4 h 135"/>
                <a:gd name="T8" fmla="*/ 4 w 135"/>
                <a:gd name="T9" fmla="*/ 6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35">
                  <a:moveTo>
                    <a:pt x="4" y="61"/>
                  </a:moveTo>
                  <a:cubicBezTo>
                    <a:pt x="0" y="96"/>
                    <a:pt x="25" y="128"/>
                    <a:pt x="61" y="132"/>
                  </a:cubicBezTo>
                  <a:cubicBezTo>
                    <a:pt x="96" y="135"/>
                    <a:pt x="128" y="110"/>
                    <a:pt x="131" y="75"/>
                  </a:cubicBezTo>
                  <a:cubicBezTo>
                    <a:pt x="135" y="39"/>
                    <a:pt x="110" y="8"/>
                    <a:pt x="75" y="4"/>
                  </a:cubicBezTo>
                  <a:cubicBezTo>
                    <a:pt x="39" y="0"/>
                    <a:pt x="8" y="25"/>
                    <a:pt x="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54">
              <a:extLst>
                <a:ext uri="{FF2B5EF4-FFF2-40B4-BE49-F238E27FC236}">
                  <a16:creationId xmlns:a16="http://schemas.microsoft.com/office/drawing/2014/main" id="{88F07024-A989-4DCC-88F5-297DBCBE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8385" y="3682933"/>
              <a:ext cx="71020" cy="71020"/>
            </a:xfrm>
            <a:custGeom>
              <a:avLst/>
              <a:gdLst>
                <a:gd name="T0" fmla="*/ 4 w 136"/>
                <a:gd name="T1" fmla="*/ 61 h 136"/>
                <a:gd name="T2" fmla="*/ 61 w 136"/>
                <a:gd name="T3" fmla="*/ 132 h 136"/>
                <a:gd name="T4" fmla="*/ 132 w 136"/>
                <a:gd name="T5" fmla="*/ 75 h 136"/>
                <a:gd name="T6" fmla="*/ 75 w 136"/>
                <a:gd name="T7" fmla="*/ 4 h 136"/>
                <a:gd name="T8" fmla="*/ 4 w 136"/>
                <a:gd name="T9" fmla="*/ 6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6">
                  <a:moveTo>
                    <a:pt x="4" y="61"/>
                  </a:moveTo>
                  <a:cubicBezTo>
                    <a:pt x="0" y="96"/>
                    <a:pt x="26" y="128"/>
                    <a:pt x="61" y="132"/>
                  </a:cubicBezTo>
                  <a:cubicBezTo>
                    <a:pt x="96" y="136"/>
                    <a:pt x="128" y="110"/>
                    <a:pt x="132" y="75"/>
                  </a:cubicBezTo>
                  <a:cubicBezTo>
                    <a:pt x="136" y="40"/>
                    <a:pt x="110" y="8"/>
                    <a:pt x="75" y="4"/>
                  </a:cubicBezTo>
                  <a:cubicBezTo>
                    <a:pt x="40" y="0"/>
                    <a:pt x="8" y="26"/>
                    <a:pt x="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55">
              <a:extLst>
                <a:ext uri="{FF2B5EF4-FFF2-40B4-BE49-F238E27FC236}">
                  <a16:creationId xmlns:a16="http://schemas.microsoft.com/office/drawing/2014/main" id="{FF0C2624-A7D2-4C67-9A61-E696FC60C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006" y="4219357"/>
              <a:ext cx="71020" cy="71020"/>
            </a:xfrm>
            <a:custGeom>
              <a:avLst/>
              <a:gdLst>
                <a:gd name="T0" fmla="*/ 4 w 136"/>
                <a:gd name="T1" fmla="*/ 61 h 136"/>
                <a:gd name="T2" fmla="*/ 61 w 136"/>
                <a:gd name="T3" fmla="*/ 132 h 136"/>
                <a:gd name="T4" fmla="*/ 132 w 136"/>
                <a:gd name="T5" fmla="*/ 75 h 136"/>
                <a:gd name="T6" fmla="*/ 75 w 136"/>
                <a:gd name="T7" fmla="*/ 4 h 136"/>
                <a:gd name="T8" fmla="*/ 4 w 136"/>
                <a:gd name="T9" fmla="*/ 6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6">
                  <a:moveTo>
                    <a:pt x="4" y="61"/>
                  </a:moveTo>
                  <a:cubicBezTo>
                    <a:pt x="0" y="96"/>
                    <a:pt x="26" y="128"/>
                    <a:pt x="61" y="132"/>
                  </a:cubicBezTo>
                  <a:cubicBezTo>
                    <a:pt x="96" y="136"/>
                    <a:pt x="128" y="110"/>
                    <a:pt x="132" y="75"/>
                  </a:cubicBezTo>
                  <a:cubicBezTo>
                    <a:pt x="136" y="40"/>
                    <a:pt x="110" y="8"/>
                    <a:pt x="75" y="4"/>
                  </a:cubicBezTo>
                  <a:cubicBezTo>
                    <a:pt x="40" y="0"/>
                    <a:pt x="8" y="26"/>
                    <a:pt x="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6">
              <a:extLst>
                <a:ext uri="{FF2B5EF4-FFF2-40B4-BE49-F238E27FC236}">
                  <a16:creationId xmlns:a16="http://schemas.microsoft.com/office/drawing/2014/main" id="{FF913788-1602-44B6-95FD-F04A78F47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64" y="4213313"/>
              <a:ext cx="71020" cy="71020"/>
            </a:xfrm>
            <a:custGeom>
              <a:avLst/>
              <a:gdLst>
                <a:gd name="T0" fmla="*/ 4 w 136"/>
                <a:gd name="T1" fmla="*/ 61 h 135"/>
                <a:gd name="T2" fmla="*/ 61 w 136"/>
                <a:gd name="T3" fmla="*/ 132 h 135"/>
                <a:gd name="T4" fmla="*/ 132 w 136"/>
                <a:gd name="T5" fmla="*/ 75 h 135"/>
                <a:gd name="T6" fmla="*/ 75 w 136"/>
                <a:gd name="T7" fmla="*/ 4 h 135"/>
                <a:gd name="T8" fmla="*/ 4 w 136"/>
                <a:gd name="T9" fmla="*/ 6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5">
                  <a:moveTo>
                    <a:pt x="4" y="61"/>
                  </a:moveTo>
                  <a:cubicBezTo>
                    <a:pt x="0" y="96"/>
                    <a:pt x="26" y="128"/>
                    <a:pt x="61" y="132"/>
                  </a:cubicBezTo>
                  <a:cubicBezTo>
                    <a:pt x="96" y="135"/>
                    <a:pt x="128" y="110"/>
                    <a:pt x="132" y="75"/>
                  </a:cubicBezTo>
                  <a:cubicBezTo>
                    <a:pt x="136" y="39"/>
                    <a:pt x="110" y="8"/>
                    <a:pt x="75" y="4"/>
                  </a:cubicBezTo>
                  <a:cubicBezTo>
                    <a:pt x="40" y="0"/>
                    <a:pt x="8" y="25"/>
                    <a:pt x="4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7">
              <a:extLst>
                <a:ext uri="{FF2B5EF4-FFF2-40B4-BE49-F238E27FC236}">
                  <a16:creationId xmlns:a16="http://schemas.microsoft.com/office/drawing/2014/main" id="{727765F1-8B08-488E-BDF7-58BD647EF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7009" y="4388595"/>
              <a:ext cx="117862" cy="72531"/>
            </a:xfrm>
            <a:custGeom>
              <a:avLst/>
              <a:gdLst>
                <a:gd name="T0" fmla="*/ 224 w 224"/>
                <a:gd name="T1" fmla="*/ 68 h 140"/>
                <a:gd name="T2" fmla="*/ 156 w 224"/>
                <a:gd name="T3" fmla="*/ 0 h 140"/>
                <a:gd name="T4" fmla="*/ 68 w 224"/>
                <a:gd name="T5" fmla="*/ 0 h 140"/>
                <a:gd name="T6" fmla="*/ 0 w 224"/>
                <a:gd name="T7" fmla="*/ 68 h 140"/>
                <a:gd name="T8" fmla="*/ 0 w 224"/>
                <a:gd name="T9" fmla="*/ 72 h 140"/>
                <a:gd name="T10" fmla="*/ 68 w 224"/>
                <a:gd name="T11" fmla="*/ 140 h 140"/>
                <a:gd name="T12" fmla="*/ 156 w 224"/>
                <a:gd name="T13" fmla="*/ 140 h 140"/>
                <a:gd name="T14" fmla="*/ 224 w 224"/>
                <a:gd name="T15" fmla="*/ 72 h 140"/>
                <a:gd name="T16" fmla="*/ 224 w 224"/>
                <a:gd name="T17" fmla="*/ 6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40">
                  <a:moveTo>
                    <a:pt x="224" y="68"/>
                  </a:moveTo>
                  <a:cubicBezTo>
                    <a:pt x="224" y="30"/>
                    <a:pt x="194" y="0"/>
                    <a:pt x="15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09"/>
                    <a:pt x="30" y="140"/>
                    <a:pt x="68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94" y="140"/>
                    <a:pt x="224" y="109"/>
                    <a:pt x="224" y="72"/>
                  </a:cubicBezTo>
                  <a:lnTo>
                    <a:pt x="224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8">
              <a:extLst>
                <a:ext uri="{FF2B5EF4-FFF2-40B4-BE49-F238E27FC236}">
                  <a16:creationId xmlns:a16="http://schemas.microsoft.com/office/drawing/2014/main" id="{4A02A677-9D93-4FB4-801C-3790A6617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7586" y="4509479"/>
              <a:ext cx="63464" cy="123906"/>
            </a:xfrm>
            <a:custGeom>
              <a:avLst/>
              <a:gdLst>
                <a:gd name="T0" fmla="*/ 22 w 121"/>
                <a:gd name="T1" fmla="*/ 193 h 238"/>
                <a:gd name="T2" fmla="*/ 76 w 121"/>
                <a:gd name="T3" fmla="*/ 234 h 238"/>
                <a:gd name="T4" fmla="*/ 77 w 121"/>
                <a:gd name="T5" fmla="*/ 234 h 238"/>
                <a:gd name="T6" fmla="*/ 117 w 121"/>
                <a:gd name="T7" fmla="*/ 180 h 238"/>
                <a:gd name="T8" fmla="*/ 98 w 121"/>
                <a:gd name="T9" fmla="*/ 44 h 238"/>
                <a:gd name="T10" fmla="*/ 44 w 121"/>
                <a:gd name="T11" fmla="*/ 4 h 238"/>
                <a:gd name="T12" fmla="*/ 44 w 121"/>
                <a:gd name="T13" fmla="*/ 4 h 238"/>
                <a:gd name="T14" fmla="*/ 3 w 121"/>
                <a:gd name="T15" fmla="*/ 58 h 238"/>
                <a:gd name="T16" fmla="*/ 22 w 121"/>
                <a:gd name="T17" fmla="*/ 193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238">
                  <a:moveTo>
                    <a:pt x="22" y="193"/>
                  </a:moveTo>
                  <a:cubicBezTo>
                    <a:pt x="26" y="220"/>
                    <a:pt x="50" y="238"/>
                    <a:pt x="76" y="234"/>
                  </a:cubicBezTo>
                  <a:cubicBezTo>
                    <a:pt x="77" y="234"/>
                    <a:pt x="77" y="234"/>
                    <a:pt x="77" y="234"/>
                  </a:cubicBezTo>
                  <a:cubicBezTo>
                    <a:pt x="103" y="230"/>
                    <a:pt x="121" y="206"/>
                    <a:pt x="117" y="180"/>
                  </a:cubicBezTo>
                  <a:cubicBezTo>
                    <a:pt x="98" y="44"/>
                    <a:pt x="98" y="44"/>
                    <a:pt x="98" y="44"/>
                  </a:cubicBezTo>
                  <a:cubicBezTo>
                    <a:pt x="95" y="18"/>
                    <a:pt x="71" y="0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18" y="8"/>
                    <a:pt x="0" y="32"/>
                    <a:pt x="3" y="58"/>
                  </a:cubicBezTo>
                  <a:lnTo>
                    <a:pt x="22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9">
              <a:extLst>
                <a:ext uri="{FF2B5EF4-FFF2-40B4-BE49-F238E27FC236}">
                  <a16:creationId xmlns:a16="http://schemas.microsoft.com/office/drawing/2014/main" id="{F3133449-CAF3-4520-AE80-A2FBE90E0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1763" y="4643963"/>
              <a:ext cx="60442" cy="84619"/>
            </a:xfrm>
            <a:custGeom>
              <a:avLst/>
              <a:gdLst>
                <a:gd name="T0" fmla="*/ 31 w 114"/>
                <a:gd name="T1" fmla="*/ 130 h 163"/>
                <a:gd name="T2" fmla="*/ 82 w 114"/>
                <a:gd name="T3" fmla="*/ 156 h 163"/>
                <a:gd name="T4" fmla="*/ 82 w 114"/>
                <a:gd name="T5" fmla="*/ 156 h 163"/>
                <a:gd name="T6" fmla="*/ 107 w 114"/>
                <a:gd name="T7" fmla="*/ 105 h 163"/>
                <a:gd name="T8" fmla="*/ 84 w 114"/>
                <a:gd name="T9" fmla="*/ 33 h 163"/>
                <a:gd name="T10" fmla="*/ 33 w 114"/>
                <a:gd name="T11" fmla="*/ 7 h 163"/>
                <a:gd name="T12" fmla="*/ 33 w 114"/>
                <a:gd name="T13" fmla="*/ 7 h 163"/>
                <a:gd name="T14" fmla="*/ 7 w 114"/>
                <a:gd name="T15" fmla="*/ 58 h 163"/>
                <a:gd name="T16" fmla="*/ 31 w 114"/>
                <a:gd name="T17" fmla="*/ 13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63">
                  <a:moveTo>
                    <a:pt x="31" y="130"/>
                  </a:moveTo>
                  <a:cubicBezTo>
                    <a:pt x="38" y="152"/>
                    <a:pt x="60" y="163"/>
                    <a:pt x="82" y="156"/>
                  </a:cubicBezTo>
                  <a:cubicBezTo>
                    <a:pt x="82" y="156"/>
                    <a:pt x="82" y="156"/>
                    <a:pt x="82" y="156"/>
                  </a:cubicBezTo>
                  <a:cubicBezTo>
                    <a:pt x="103" y="149"/>
                    <a:pt x="114" y="127"/>
                    <a:pt x="107" y="105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77" y="12"/>
                    <a:pt x="54" y="0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12" y="14"/>
                    <a:pt x="0" y="37"/>
                    <a:pt x="7" y="58"/>
                  </a:cubicBezTo>
                  <a:lnTo>
                    <a:pt x="31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60">
              <a:extLst>
                <a:ext uri="{FF2B5EF4-FFF2-40B4-BE49-F238E27FC236}">
                  <a16:creationId xmlns:a16="http://schemas.microsoft.com/office/drawing/2014/main" id="{CF8121B6-6B27-4649-A466-33F1217C7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692" y="4507968"/>
              <a:ext cx="39287" cy="101241"/>
            </a:xfrm>
            <a:custGeom>
              <a:avLst/>
              <a:gdLst>
                <a:gd name="T0" fmla="*/ 14 w 76"/>
                <a:gd name="T1" fmla="*/ 166 h 195"/>
                <a:gd name="T2" fmla="*/ 47 w 76"/>
                <a:gd name="T3" fmla="*/ 193 h 195"/>
                <a:gd name="T4" fmla="*/ 47 w 76"/>
                <a:gd name="T5" fmla="*/ 193 h 195"/>
                <a:gd name="T6" fmla="*/ 74 w 76"/>
                <a:gd name="T7" fmla="*/ 160 h 195"/>
                <a:gd name="T8" fmla="*/ 62 w 76"/>
                <a:gd name="T9" fmla="*/ 29 h 195"/>
                <a:gd name="T10" fmla="*/ 29 w 76"/>
                <a:gd name="T11" fmla="*/ 2 h 195"/>
                <a:gd name="T12" fmla="*/ 29 w 76"/>
                <a:gd name="T13" fmla="*/ 2 h 195"/>
                <a:gd name="T14" fmla="*/ 1 w 76"/>
                <a:gd name="T15" fmla="*/ 35 h 195"/>
                <a:gd name="T16" fmla="*/ 14 w 76"/>
                <a:gd name="T17" fmla="*/ 16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95">
                  <a:moveTo>
                    <a:pt x="14" y="166"/>
                  </a:moveTo>
                  <a:cubicBezTo>
                    <a:pt x="15" y="183"/>
                    <a:pt x="30" y="195"/>
                    <a:pt x="47" y="193"/>
                  </a:cubicBezTo>
                  <a:cubicBezTo>
                    <a:pt x="47" y="193"/>
                    <a:pt x="47" y="193"/>
                    <a:pt x="47" y="193"/>
                  </a:cubicBezTo>
                  <a:cubicBezTo>
                    <a:pt x="63" y="192"/>
                    <a:pt x="76" y="177"/>
                    <a:pt x="74" y="16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0" y="13"/>
                    <a:pt x="45" y="0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12" y="4"/>
                    <a:pt x="0" y="18"/>
                    <a:pt x="1" y="35"/>
                  </a:cubicBezTo>
                  <a:lnTo>
                    <a:pt x="14" y="1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61">
              <a:extLst>
                <a:ext uri="{FF2B5EF4-FFF2-40B4-BE49-F238E27FC236}">
                  <a16:creationId xmlns:a16="http://schemas.microsoft.com/office/drawing/2014/main" id="{12A49219-C0B7-4D6A-9DC4-1E0066BDF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389" y="4232956"/>
              <a:ext cx="166216" cy="917210"/>
            </a:xfrm>
            <a:custGeom>
              <a:avLst/>
              <a:gdLst>
                <a:gd name="T0" fmla="*/ 0 w 110"/>
                <a:gd name="T1" fmla="*/ 600 h 607"/>
                <a:gd name="T2" fmla="*/ 55 w 110"/>
                <a:gd name="T3" fmla="*/ 607 h 607"/>
                <a:gd name="T4" fmla="*/ 110 w 110"/>
                <a:gd name="T5" fmla="*/ 7 h 607"/>
                <a:gd name="T6" fmla="*/ 55 w 110"/>
                <a:gd name="T7" fmla="*/ 0 h 607"/>
                <a:gd name="T8" fmla="*/ 0 w 110"/>
                <a:gd name="T9" fmla="*/ 60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607">
                  <a:moveTo>
                    <a:pt x="0" y="600"/>
                  </a:moveTo>
                  <a:lnTo>
                    <a:pt x="55" y="607"/>
                  </a:lnTo>
                  <a:lnTo>
                    <a:pt x="110" y="7"/>
                  </a:lnTo>
                  <a:lnTo>
                    <a:pt x="55" y="0"/>
                  </a:lnTo>
                  <a:lnTo>
                    <a:pt x="0" y="6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2">
              <a:extLst>
                <a:ext uri="{FF2B5EF4-FFF2-40B4-BE49-F238E27FC236}">
                  <a16:creationId xmlns:a16="http://schemas.microsoft.com/office/drawing/2014/main" id="{3B12B7E4-2F12-4EC4-A2FD-C8E4EB68C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3740" y="4171003"/>
              <a:ext cx="111818" cy="111818"/>
            </a:xfrm>
            <a:custGeom>
              <a:avLst/>
              <a:gdLst>
                <a:gd name="T0" fmla="*/ 7 w 214"/>
                <a:gd name="T1" fmla="*/ 94 h 214"/>
                <a:gd name="T2" fmla="*/ 94 w 214"/>
                <a:gd name="T3" fmla="*/ 207 h 214"/>
                <a:gd name="T4" fmla="*/ 207 w 214"/>
                <a:gd name="T5" fmla="*/ 120 h 214"/>
                <a:gd name="T6" fmla="*/ 120 w 214"/>
                <a:gd name="T7" fmla="*/ 7 h 214"/>
                <a:gd name="T8" fmla="*/ 7 w 214"/>
                <a:gd name="T9" fmla="*/ 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4">
                  <a:moveTo>
                    <a:pt x="7" y="94"/>
                  </a:moveTo>
                  <a:cubicBezTo>
                    <a:pt x="0" y="149"/>
                    <a:pt x="39" y="200"/>
                    <a:pt x="94" y="207"/>
                  </a:cubicBezTo>
                  <a:cubicBezTo>
                    <a:pt x="149" y="214"/>
                    <a:pt x="200" y="175"/>
                    <a:pt x="207" y="120"/>
                  </a:cubicBezTo>
                  <a:cubicBezTo>
                    <a:pt x="214" y="65"/>
                    <a:pt x="175" y="14"/>
                    <a:pt x="120" y="7"/>
                  </a:cubicBezTo>
                  <a:cubicBezTo>
                    <a:pt x="65" y="0"/>
                    <a:pt x="14" y="39"/>
                    <a:pt x="7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3">
              <a:extLst>
                <a:ext uri="{FF2B5EF4-FFF2-40B4-BE49-F238E27FC236}">
                  <a16:creationId xmlns:a16="http://schemas.microsoft.com/office/drawing/2014/main" id="{DE56AB6F-168D-4B55-939A-363AFDF4F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055" y="4158915"/>
              <a:ext cx="111818" cy="111818"/>
            </a:xfrm>
            <a:custGeom>
              <a:avLst/>
              <a:gdLst>
                <a:gd name="T0" fmla="*/ 7 w 214"/>
                <a:gd name="T1" fmla="*/ 95 h 215"/>
                <a:gd name="T2" fmla="*/ 94 w 214"/>
                <a:gd name="T3" fmla="*/ 208 h 215"/>
                <a:gd name="T4" fmla="*/ 207 w 214"/>
                <a:gd name="T5" fmla="*/ 121 h 215"/>
                <a:gd name="T6" fmla="*/ 120 w 214"/>
                <a:gd name="T7" fmla="*/ 8 h 215"/>
                <a:gd name="T8" fmla="*/ 7 w 214"/>
                <a:gd name="T9" fmla="*/ 9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5">
                  <a:moveTo>
                    <a:pt x="7" y="95"/>
                  </a:moveTo>
                  <a:cubicBezTo>
                    <a:pt x="0" y="150"/>
                    <a:pt x="39" y="201"/>
                    <a:pt x="94" y="208"/>
                  </a:cubicBezTo>
                  <a:cubicBezTo>
                    <a:pt x="149" y="215"/>
                    <a:pt x="200" y="176"/>
                    <a:pt x="207" y="121"/>
                  </a:cubicBezTo>
                  <a:cubicBezTo>
                    <a:pt x="214" y="65"/>
                    <a:pt x="175" y="15"/>
                    <a:pt x="120" y="8"/>
                  </a:cubicBezTo>
                  <a:cubicBezTo>
                    <a:pt x="65" y="0"/>
                    <a:pt x="14" y="39"/>
                    <a:pt x="7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4">
              <a:extLst>
                <a:ext uri="{FF2B5EF4-FFF2-40B4-BE49-F238E27FC236}">
                  <a16:creationId xmlns:a16="http://schemas.microsoft.com/office/drawing/2014/main" id="{B7ACC3CA-E4F6-49A9-9F11-CEE7AA62B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9121" y="5094257"/>
              <a:ext cx="111818" cy="111818"/>
            </a:xfrm>
            <a:custGeom>
              <a:avLst/>
              <a:gdLst>
                <a:gd name="T0" fmla="*/ 7 w 215"/>
                <a:gd name="T1" fmla="*/ 95 h 215"/>
                <a:gd name="T2" fmla="*/ 95 w 215"/>
                <a:gd name="T3" fmla="*/ 208 h 215"/>
                <a:gd name="T4" fmla="*/ 208 w 215"/>
                <a:gd name="T5" fmla="*/ 121 h 215"/>
                <a:gd name="T6" fmla="*/ 121 w 215"/>
                <a:gd name="T7" fmla="*/ 7 h 215"/>
                <a:gd name="T8" fmla="*/ 7 w 215"/>
                <a:gd name="T9" fmla="*/ 9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215">
                  <a:moveTo>
                    <a:pt x="7" y="95"/>
                  </a:moveTo>
                  <a:cubicBezTo>
                    <a:pt x="0" y="150"/>
                    <a:pt x="39" y="200"/>
                    <a:pt x="95" y="208"/>
                  </a:cubicBezTo>
                  <a:cubicBezTo>
                    <a:pt x="150" y="215"/>
                    <a:pt x="200" y="176"/>
                    <a:pt x="208" y="121"/>
                  </a:cubicBezTo>
                  <a:cubicBezTo>
                    <a:pt x="215" y="65"/>
                    <a:pt x="176" y="15"/>
                    <a:pt x="121" y="7"/>
                  </a:cubicBezTo>
                  <a:cubicBezTo>
                    <a:pt x="65" y="0"/>
                    <a:pt x="15" y="39"/>
                    <a:pt x="7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5">
              <a:extLst>
                <a:ext uri="{FF2B5EF4-FFF2-40B4-BE49-F238E27FC236}">
                  <a16:creationId xmlns:a16="http://schemas.microsoft.com/office/drawing/2014/main" id="{ECCB1169-D33E-417B-8A37-A63EA2E5E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36" y="5082168"/>
              <a:ext cx="111818" cy="111818"/>
            </a:xfrm>
            <a:custGeom>
              <a:avLst/>
              <a:gdLst>
                <a:gd name="T0" fmla="*/ 8 w 215"/>
                <a:gd name="T1" fmla="*/ 94 h 214"/>
                <a:gd name="T2" fmla="*/ 95 w 215"/>
                <a:gd name="T3" fmla="*/ 207 h 214"/>
                <a:gd name="T4" fmla="*/ 208 w 215"/>
                <a:gd name="T5" fmla="*/ 120 h 214"/>
                <a:gd name="T6" fmla="*/ 121 w 215"/>
                <a:gd name="T7" fmla="*/ 7 h 214"/>
                <a:gd name="T8" fmla="*/ 8 w 215"/>
                <a:gd name="T9" fmla="*/ 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214">
                  <a:moveTo>
                    <a:pt x="8" y="94"/>
                  </a:moveTo>
                  <a:cubicBezTo>
                    <a:pt x="0" y="149"/>
                    <a:pt x="39" y="200"/>
                    <a:pt x="95" y="207"/>
                  </a:cubicBezTo>
                  <a:cubicBezTo>
                    <a:pt x="150" y="214"/>
                    <a:pt x="201" y="175"/>
                    <a:pt x="208" y="120"/>
                  </a:cubicBezTo>
                  <a:cubicBezTo>
                    <a:pt x="215" y="65"/>
                    <a:pt x="176" y="14"/>
                    <a:pt x="121" y="7"/>
                  </a:cubicBezTo>
                  <a:cubicBezTo>
                    <a:pt x="65" y="0"/>
                    <a:pt x="15" y="39"/>
                    <a:pt x="8" y="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6">
              <a:extLst>
                <a:ext uri="{FF2B5EF4-FFF2-40B4-BE49-F238E27FC236}">
                  <a16:creationId xmlns:a16="http://schemas.microsoft.com/office/drawing/2014/main" id="{48BCD8E6-8EBB-4D6C-9C12-6C5669A19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989" y="5367758"/>
              <a:ext cx="99730" cy="781215"/>
            </a:xfrm>
            <a:custGeom>
              <a:avLst/>
              <a:gdLst>
                <a:gd name="T0" fmla="*/ 19 w 66"/>
                <a:gd name="T1" fmla="*/ 517 h 517"/>
                <a:gd name="T2" fmla="*/ 66 w 66"/>
                <a:gd name="T3" fmla="*/ 517 h 517"/>
                <a:gd name="T4" fmla="*/ 47 w 66"/>
                <a:gd name="T5" fmla="*/ 0 h 517"/>
                <a:gd name="T6" fmla="*/ 0 w 66"/>
                <a:gd name="T7" fmla="*/ 1 h 517"/>
                <a:gd name="T8" fmla="*/ 19 w 66"/>
                <a:gd name="T9" fmla="*/ 51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17">
                  <a:moveTo>
                    <a:pt x="19" y="517"/>
                  </a:moveTo>
                  <a:lnTo>
                    <a:pt x="66" y="517"/>
                  </a:lnTo>
                  <a:lnTo>
                    <a:pt x="47" y="0"/>
                  </a:lnTo>
                  <a:lnTo>
                    <a:pt x="0" y="1"/>
                  </a:lnTo>
                  <a:lnTo>
                    <a:pt x="19" y="5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67">
              <a:extLst>
                <a:ext uri="{FF2B5EF4-FFF2-40B4-BE49-F238E27FC236}">
                  <a16:creationId xmlns:a16="http://schemas.microsoft.com/office/drawing/2014/main" id="{683112AB-001F-4D42-85F1-887569F03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1210" y="5307316"/>
              <a:ext cx="89153" cy="90663"/>
            </a:xfrm>
            <a:custGeom>
              <a:avLst/>
              <a:gdLst>
                <a:gd name="T0" fmla="*/ 0 w 173"/>
                <a:gd name="T1" fmla="*/ 88 h 174"/>
                <a:gd name="T2" fmla="*/ 87 w 173"/>
                <a:gd name="T3" fmla="*/ 173 h 174"/>
                <a:gd name="T4" fmla="*/ 173 w 173"/>
                <a:gd name="T5" fmla="*/ 86 h 174"/>
                <a:gd name="T6" fmla="*/ 86 w 173"/>
                <a:gd name="T7" fmla="*/ 1 h 174"/>
                <a:gd name="T8" fmla="*/ 0 w 173"/>
                <a:gd name="T9" fmla="*/ 8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4">
                  <a:moveTo>
                    <a:pt x="0" y="88"/>
                  </a:moveTo>
                  <a:cubicBezTo>
                    <a:pt x="1" y="135"/>
                    <a:pt x="40" y="174"/>
                    <a:pt x="87" y="173"/>
                  </a:cubicBezTo>
                  <a:cubicBezTo>
                    <a:pt x="135" y="173"/>
                    <a:pt x="173" y="134"/>
                    <a:pt x="173" y="86"/>
                  </a:cubicBezTo>
                  <a:cubicBezTo>
                    <a:pt x="172" y="39"/>
                    <a:pt x="133" y="0"/>
                    <a:pt x="86" y="1"/>
                  </a:cubicBezTo>
                  <a:cubicBezTo>
                    <a:pt x="38" y="1"/>
                    <a:pt x="0" y="40"/>
                    <a:pt x="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68">
              <a:extLst>
                <a:ext uri="{FF2B5EF4-FFF2-40B4-BE49-F238E27FC236}">
                  <a16:creationId xmlns:a16="http://schemas.microsoft.com/office/drawing/2014/main" id="{DE461BE8-D7BE-4342-9018-62381A56C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613" y="5308826"/>
              <a:ext cx="90663" cy="90663"/>
            </a:xfrm>
            <a:custGeom>
              <a:avLst/>
              <a:gdLst>
                <a:gd name="T0" fmla="*/ 0 w 173"/>
                <a:gd name="T1" fmla="*/ 87 h 173"/>
                <a:gd name="T2" fmla="*/ 87 w 173"/>
                <a:gd name="T3" fmla="*/ 173 h 173"/>
                <a:gd name="T4" fmla="*/ 173 w 173"/>
                <a:gd name="T5" fmla="*/ 86 h 173"/>
                <a:gd name="T6" fmla="*/ 86 w 173"/>
                <a:gd name="T7" fmla="*/ 0 h 173"/>
                <a:gd name="T8" fmla="*/ 0 w 173"/>
                <a:gd name="T9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3">
                  <a:moveTo>
                    <a:pt x="0" y="87"/>
                  </a:moveTo>
                  <a:cubicBezTo>
                    <a:pt x="0" y="135"/>
                    <a:pt x="39" y="173"/>
                    <a:pt x="87" y="173"/>
                  </a:cubicBezTo>
                  <a:cubicBezTo>
                    <a:pt x="135" y="172"/>
                    <a:pt x="173" y="133"/>
                    <a:pt x="173" y="86"/>
                  </a:cubicBezTo>
                  <a:cubicBezTo>
                    <a:pt x="172" y="38"/>
                    <a:pt x="133" y="0"/>
                    <a:pt x="86" y="0"/>
                  </a:cubicBezTo>
                  <a:cubicBezTo>
                    <a:pt x="38" y="1"/>
                    <a:pt x="0" y="39"/>
                    <a:pt x="0" y="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69">
              <a:extLst>
                <a:ext uri="{FF2B5EF4-FFF2-40B4-BE49-F238E27FC236}">
                  <a16:creationId xmlns:a16="http://schemas.microsoft.com/office/drawing/2014/main" id="{7F7820BA-EDB3-4766-BB5F-9BF21864F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9919" y="6103641"/>
              <a:ext cx="90663" cy="90663"/>
            </a:xfrm>
            <a:custGeom>
              <a:avLst/>
              <a:gdLst>
                <a:gd name="T0" fmla="*/ 1 w 174"/>
                <a:gd name="T1" fmla="*/ 87 h 173"/>
                <a:gd name="T2" fmla="*/ 88 w 174"/>
                <a:gd name="T3" fmla="*/ 173 h 173"/>
                <a:gd name="T4" fmla="*/ 173 w 174"/>
                <a:gd name="T5" fmla="*/ 86 h 173"/>
                <a:gd name="T6" fmla="*/ 86 w 174"/>
                <a:gd name="T7" fmla="*/ 0 h 173"/>
                <a:gd name="T8" fmla="*/ 1 w 174"/>
                <a:gd name="T9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1" y="87"/>
                  </a:moveTo>
                  <a:cubicBezTo>
                    <a:pt x="1" y="135"/>
                    <a:pt x="40" y="173"/>
                    <a:pt x="88" y="173"/>
                  </a:cubicBezTo>
                  <a:cubicBezTo>
                    <a:pt x="135" y="172"/>
                    <a:pt x="174" y="133"/>
                    <a:pt x="173" y="86"/>
                  </a:cubicBezTo>
                  <a:cubicBezTo>
                    <a:pt x="173" y="38"/>
                    <a:pt x="134" y="0"/>
                    <a:pt x="86" y="0"/>
                  </a:cubicBezTo>
                  <a:cubicBezTo>
                    <a:pt x="39" y="1"/>
                    <a:pt x="0" y="40"/>
                    <a:pt x="1" y="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70">
              <a:extLst>
                <a:ext uri="{FF2B5EF4-FFF2-40B4-BE49-F238E27FC236}">
                  <a16:creationId xmlns:a16="http://schemas.microsoft.com/office/drawing/2014/main" id="{30875ABF-3F32-4F81-9ADE-D11C3429F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8322" y="6103641"/>
              <a:ext cx="90663" cy="90663"/>
            </a:xfrm>
            <a:custGeom>
              <a:avLst/>
              <a:gdLst>
                <a:gd name="T0" fmla="*/ 1 w 174"/>
                <a:gd name="T1" fmla="*/ 88 h 173"/>
                <a:gd name="T2" fmla="*/ 88 w 174"/>
                <a:gd name="T3" fmla="*/ 173 h 173"/>
                <a:gd name="T4" fmla="*/ 173 w 174"/>
                <a:gd name="T5" fmla="*/ 86 h 173"/>
                <a:gd name="T6" fmla="*/ 86 w 174"/>
                <a:gd name="T7" fmla="*/ 1 h 173"/>
                <a:gd name="T8" fmla="*/ 1 w 174"/>
                <a:gd name="T9" fmla="*/ 8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1" y="88"/>
                  </a:moveTo>
                  <a:cubicBezTo>
                    <a:pt x="1" y="135"/>
                    <a:pt x="40" y="173"/>
                    <a:pt x="88" y="173"/>
                  </a:cubicBezTo>
                  <a:cubicBezTo>
                    <a:pt x="135" y="173"/>
                    <a:pt x="174" y="134"/>
                    <a:pt x="173" y="86"/>
                  </a:cubicBezTo>
                  <a:cubicBezTo>
                    <a:pt x="173" y="38"/>
                    <a:pt x="134" y="0"/>
                    <a:pt x="86" y="1"/>
                  </a:cubicBezTo>
                  <a:cubicBezTo>
                    <a:pt x="39" y="1"/>
                    <a:pt x="0" y="40"/>
                    <a:pt x="1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71">
              <a:extLst>
                <a:ext uri="{FF2B5EF4-FFF2-40B4-BE49-F238E27FC236}">
                  <a16:creationId xmlns:a16="http://schemas.microsoft.com/office/drawing/2014/main" id="{82D81E36-E45F-49A6-9530-90611CA28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5951" y="4232956"/>
              <a:ext cx="164705" cy="917210"/>
            </a:xfrm>
            <a:custGeom>
              <a:avLst/>
              <a:gdLst>
                <a:gd name="T0" fmla="*/ 109 w 109"/>
                <a:gd name="T1" fmla="*/ 600 h 607"/>
                <a:gd name="T2" fmla="*/ 54 w 109"/>
                <a:gd name="T3" fmla="*/ 607 h 607"/>
                <a:gd name="T4" fmla="*/ 0 w 109"/>
                <a:gd name="T5" fmla="*/ 7 h 607"/>
                <a:gd name="T6" fmla="*/ 55 w 109"/>
                <a:gd name="T7" fmla="*/ 0 h 607"/>
                <a:gd name="T8" fmla="*/ 109 w 109"/>
                <a:gd name="T9" fmla="*/ 60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07">
                  <a:moveTo>
                    <a:pt x="109" y="600"/>
                  </a:moveTo>
                  <a:lnTo>
                    <a:pt x="54" y="607"/>
                  </a:lnTo>
                  <a:lnTo>
                    <a:pt x="0" y="7"/>
                  </a:lnTo>
                  <a:lnTo>
                    <a:pt x="55" y="0"/>
                  </a:lnTo>
                  <a:lnTo>
                    <a:pt x="109" y="6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72">
              <a:extLst>
                <a:ext uri="{FF2B5EF4-FFF2-40B4-BE49-F238E27FC236}">
                  <a16:creationId xmlns:a16="http://schemas.microsoft.com/office/drawing/2014/main" id="{48DD1300-1AD1-437C-80B8-DBBC29533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487" y="4171003"/>
              <a:ext cx="113330" cy="111818"/>
            </a:xfrm>
            <a:custGeom>
              <a:avLst/>
              <a:gdLst>
                <a:gd name="T0" fmla="*/ 207 w 215"/>
                <a:gd name="T1" fmla="*/ 94 h 214"/>
                <a:gd name="T2" fmla="*/ 120 w 215"/>
                <a:gd name="T3" fmla="*/ 207 h 214"/>
                <a:gd name="T4" fmla="*/ 7 w 215"/>
                <a:gd name="T5" fmla="*/ 120 h 214"/>
                <a:gd name="T6" fmla="*/ 94 w 215"/>
                <a:gd name="T7" fmla="*/ 7 h 214"/>
                <a:gd name="T8" fmla="*/ 207 w 215"/>
                <a:gd name="T9" fmla="*/ 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214">
                  <a:moveTo>
                    <a:pt x="207" y="94"/>
                  </a:moveTo>
                  <a:cubicBezTo>
                    <a:pt x="215" y="149"/>
                    <a:pt x="176" y="200"/>
                    <a:pt x="120" y="207"/>
                  </a:cubicBezTo>
                  <a:cubicBezTo>
                    <a:pt x="65" y="214"/>
                    <a:pt x="14" y="175"/>
                    <a:pt x="7" y="120"/>
                  </a:cubicBezTo>
                  <a:cubicBezTo>
                    <a:pt x="0" y="65"/>
                    <a:pt x="39" y="14"/>
                    <a:pt x="94" y="7"/>
                  </a:cubicBezTo>
                  <a:cubicBezTo>
                    <a:pt x="150" y="0"/>
                    <a:pt x="200" y="39"/>
                    <a:pt x="207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73">
              <a:extLst>
                <a:ext uri="{FF2B5EF4-FFF2-40B4-BE49-F238E27FC236}">
                  <a16:creationId xmlns:a16="http://schemas.microsoft.com/office/drawing/2014/main" id="{FFCD5393-095E-4F1A-A20F-58ECC1B75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72" y="4158915"/>
              <a:ext cx="113330" cy="111818"/>
            </a:xfrm>
            <a:custGeom>
              <a:avLst/>
              <a:gdLst>
                <a:gd name="T0" fmla="*/ 207 w 215"/>
                <a:gd name="T1" fmla="*/ 95 h 215"/>
                <a:gd name="T2" fmla="*/ 120 w 215"/>
                <a:gd name="T3" fmla="*/ 208 h 215"/>
                <a:gd name="T4" fmla="*/ 7 w 215"/>
                <a:gd name="T5" fmla="*/ 121 h 215"/>
                <a:gd name="T6" fmla="*/ 94 w 215"/>
                <a:gd name="T7" fmla="*/ 8 h 215"/>
                <a:gd name="T8" fmla="*/ 207 w 215"/>
                <a:gd name="T9" fmla="*/ 9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215">
                  <a:moveTo>
                    <a:pt x="207" y="95"/>
                  </a:moveTo>
                  <a:cubicBezTo>
                    <a:pt x="215" y="150"/>
                    <a:pt x="176" y="201"/>
                    <a:pt x="120" y="208"/>
                  </a:cubicBezTo>
                  <a:cubicBezTo>
                    <a:pt x="65" y="215"/>
                    <a:pt x="14" y="176"/>
                    <a:pt x="7" y="121"/>
                  </a:cubicBezTo>
                  <a:cubicBezTo>
                    <a:pt x="0" y="65"/>
                    <a:pt x="39" y="15"/>
                    <a:pt x="94" y="8"/>
                  </a:cubicBezTo>
                  <a:cubicBezTo>
                    <a:pt x="150" y="0"/>
                    <a:pt x="200" y="39"/>
                    <a:pt x="207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74">
              <a:extLst>
                <a:ext uri="{FF2B5EF4-FFF2-40B4-BE49-F238E27FC236}">
                  <a16:creationId xmlns:a16="http://schemas.microsoft.com/office/drawing/2014/main" id="{6849ED72-8475-4A5C-872C-94AF85BF0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106" y="5094257"/>
              <a:ext cx="113330" cy="111818"/>
            </a:xfrm>
            <a:custGeom>
              <a:avLst/>
              <a:gdLst>
                <a:gd name="T0" fmla="*/ 208 w 215"/>
                <a:gd name="T1" fmla="*/ 95 h 215"/>
                <a:gd name="T2" fmla="*/ 121 w 215"/>
                <a:gd name="T3" fmla="*/ 208 h 215"/>
                <a:gd name="T4" fmla="*/ 8 w 215"/>
                <a:gd name="T5" fmla="*/ 121 h 215"/>
                <a:gd name="T6" fmla="*/ 95 w 215"/>
                <a:gd name="T7" fmla="*/ 7 h 215"/>
                <a:gd name="T8" fmla="*/ 208 w 215"/>
                <a:gd name="T9" fmla="*/ 9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215">
                  <a:moveTo>
                    <a:pt x="208" y="95"/>
                  </a:moveTo>
                  <a:cubicBezTo>
                    <a:pt x="215" y="150"/>
                    <a:pt x="176" y="200"/>
                    <a:pt x="121" y="208"/>
                  </a:cubicBezTo>
                  <a:cubicBezTo>
                    <a:pt x="65" y="215"/>
                    <a:pt x="15" y="176"/>
                    <a:pt x="8" y="121"/>
                  </a:cubicBezTo>
                  <a:cubicBezTo>
                    <a:pt x="0" y="65"/>
                    <a:pt x="39" y="15"/>
                    <a:pt x="95" y="7"/>
                  </a:cubicBezTo>
                  <a:cubicBezTo>
                    <a:pt x="150" y="0"/>
                    <a:pt x="201" y="39"/>
                    <a:pt x="208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75">
              <a:extLst>
                <a:ext uri="{FF2B5EF4-FFF2-40B4-BE49-F238E27FC236}">
                  <a16:creationId xmlns:a16="http://schemas.microsoft.com/office/drawing/2014/main" id="{C1CC3C0C-3ABC-4C53-9B2E-37B95276C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791" y="5082168"/>
              <a:ext cx="113330" cy="111818"/>
            </a:xfrm>
            <a:custGeom>
              <a:avLst/>
              <a:gdLst>
                <a:gd name="T0" fmla="*/ 208 w 215"/>
                <a:gd name="T1" fmla="*/ 94 h 214"/>
                <a:gd name="T2" fmla="*/ 121 w 215"/>
                <a:gd name="T3" fmla="*/ 207 h 214"/>
                <a:gd name="T4" fmla="*/ 7 w 215"/>
                <a:gd name="T5" fmla="*/ 120 h 214"/>
                <a:gd name="T6" fmla="*/ 95 w 215"/>
                <a:gd name="T7" fmla="*/ 7 h 214"/>
                <a:gd name="T8" fmla="*/ 208 w 215"/>
                <a:gd name="T9" fmla="*/ 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214">
                  <a:moveTo>
                    <a:pt x="208" y="94"/>
                  </a:moveTo>
                  <a:cubicBezTo>
                    <a:pt x="215" y="149"/>
                    <a:pt x="176" y="200"/>
                    <a:pt x="121" y="207"/>
                  </a:cubicBezTo>
                  <a:cubicBezTo>
                    <a:pt x="65" y="214"/>
                    <a:pt x="15" y="175"/>
                    <a:pt x="7" y="120"/>
                  </a:cubicBezTo>
                  <a:cubicBezTo>
                    <a:pt x="0" y="65"/>
                    <a:pt x="39" y="14"/>
                    <a:pt x="95" y="7"/>
                  </a:cubicBezTo>
                  <a:cubicBezTo>
                    <a:pt x="150" y="0"/>
                    <a:pt x="200" y="39"/>
                    <a:pt x="208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76">
              <a:extLst>
                <a:ext uri="{FF2B5EF4-FFF2-40B4-BE49-F238E27FC236}">
                  <a16:creationId xmlns:a16="http://schemas.microsoft.com/office/drawing/2014/main" id="{6D4D9C00-80F9-4BF2-9511-0E111735D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7327" y="5367758"/>
              <a:ext cx="101241" cy="781215"/>
            </a:xfrm>
            <a:custGeom>
              <a:avLst/>
              <a:gdLst>
                <a:gd name="T0" fmla="*/ 48 w 67"/>
                <a:gd name="T1" fmla="*/ 517 h 517"/>
                <a:gd name="T2" fmla="*/ 0 w 67"/>
                <a:gd name="T3" fmla="*/ 517 h 517"/>
                <a:gd name="T4" fmla="*/ 19 w 67"/>
                <a:gd name="T5" fmla="*/ 0 h 517"/>
                <a:gd name="T6" fmla="*/ 67 w 67"/>
                <a:gd name="T7" fmla="*/ 1 h 517"/>
                <a:gd name="T8" fmla="*/ 48 w 67"/>
                <a:gd name="T9" fmla="*/ 51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17">
                  <a:moveTo>
                    <a:pt x="48" y="517"/>
                  </a:moveTo>
                  <a:lnTo>
                    <a:pt x="0" y="517"/>
                  </a:lnTo>
                  <a:lnTo>
                    <a:pt x="19" y="0"/>
                  </a:lnTo>
                  <a:lnTo>
                    <a:pt x="67" y="1"/>
                  </a:lnTo>
                  <a:lnTo>
                    <a:pt x="48" y="51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77">
              <a:extLst>
                <a:ext uri="{FF2B5EF4-FFF2-40B4-BE49-F238E27FC236}">
                  <a16:creationId xmlns:a16="http://schemas.microsoft.com/office/drawing/2014/main" id="{493B16C2-EA76-4946-A2C2-C129AF457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683" y="5307316"/>
              <a:ext cx="90663" cy="90663"/>
            </a:xfrm>
            <a:custGeom>
              <a:avLst/>
              <a:gdLst>
                <a:gd name="T0" fmla="*/ 173 w 173"/>
                <a:gd name="T1" fmla="*/ 88 h 174"/>
                <a:gd name="T2" fmla="*/ 86 w 173"/>
                <a:gd name="T3" fmla="*/ 173 h 174"/>
                <a:gd name="T4" fmla="*/ 0 w 173"/>
                <a:gd name="T5" fmla="*/ 86 h 174"/>
                <a:gd name="T6" fmla="*/ 87 w 173"/>
                <a:gd name="T7" fmla="*/ 1 h 174"/>
                <a:gd name="T8" fmla="*/ 173 w 173"/>
                <a:gd name="T9" fmla="*/ 8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4">
                  <a:moveTo>
                    <a:pt x="173" y="88"/>
                  </a:moveTo>
                  <a:cubicBezTo>
                    <a:pt x="173" y="135"/>
                    <a:pt x="134" y="174"/>
                    <a:pt x="86" y="173"/>
                  </a:cubicBezTo>
                  <a:cubicBezTo>
                    <a:pt x="38" y="173"/>
                    <a:pt x="0" y="134"/>
                    <a:pt x="0" y="86"/>
                  </a:cubicBezTo>
                  <a:cubicBezTo>
                    <a:pt x="1" y="39"/>
                    <a:pt x="40" y="0"/>
                    <a:pt x="87" y="1"/>
                  </a:cubicBezTo>
                  <a:cubicBezTo>
                    <a:pt x="135" y="1"/>
                    <a:pt x="173" y="40"/>
                    <a:pt x="173" y="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78">
              <a:extLst>
                <a:ext uri="{FF2B5EF4-FFF2-40B4-BE49-F238E27FC236}">
                  <a16:creationId xmlns:a16="http://schemas.microsoft.com/office/drawing/2014/main" id="{7E235CBA-B7CC-4BE4-93AE-62098CCA1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280" y="5308826"/>
              <a:ext cx="90663" cy="90663"/>
            </a:xfrm>
            <a:custGeom>
              <a:avLst/>
              <a:gdLst>
                <a:gd name="T0" fmla="*/ 173 w 174"/>
                <a:gd name="T1" fmla="*/ 87 h 173"/>
                <a:gd name="T2" fmla="*/ 86 w 174"/>
                <a:gd name="T3" fmla="*/ 173 h 173"/>
                <a:gd name="T4" fmla="*/ 1 w 174"/>
                <a:gd name="T5" fmla="*/ 86 h 173"/>
                <a:gd name="T6" fmla="*/ 88 w 174"/>
                <a:gd name="T7" fmla="*/ 0 h 173"/>
                <a:gd name="T8" fmla="*/ 173 w 174"/>
                <a:gd name="T9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173" y="87"/>
                  </a:moveTo>
                  <a:cubicBezTo>
                    <a:pt x="173" y="135"/>
                    <a:pt x="134" y="173"/>
                    <a:pt x="86" y="173"/>
                  </a:cubicBezTo>
                  <a:cubicBezTo>
                    <a:pt x="38" y="172"/>
                    <a:pt x="0" y="133"/>
                    <a:pt x="1" y="86"/>
                  </a:cubicBezTo>
                  <a:cubicBezTo>
                    <a:pt x="1" y="38"/>
                    <a:pt x="40" y="0"/>
                    <a:pt x="88" y="0"/>
                  </a:cubicBezTo>
                  <a:cubicBezTo>
                    <a:pt x="135" y="1"/>
                    <a:pt x="174" y="39"/>
                    <a:pt x="173" y="8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79">
              <a:extLst>
                <a:ext uri="{FF2B5EF4-FFF2-40B4-BE49-F238E27FC236}">
                  <a16:creationId xmlns:a16="http://schemas.microsoft.com/office/drawing/2014/main" id="{5F4D272B-F3FF-41D6-BCAE-55B042F1B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8973" y="6103641"/>
              <a:ext cx="90663" cy="90663"/>
            </a:xfrm>
            <a:custGeom>
              <a:avLst/>
              <a:gdLst>
                <a:gd name="T0" fmla="*/ 173 w 174"/>
                <a:gd name="T1" fmla="*/ 87 h 173"/>
                <a:gd name="T2" fmla="*/ 86 w 174"/>
                <a:gd name="T3" fmla="*/ 173 h 173"/>
                <a:gd name="T4" fmla="*/ 1 w 174"/>
                <a:gd name="T5" fmla="*/ 86 h 173"/>
                <a:gd name="T6" fmla="*/ 88 w 174"/>
                <a:gd name="T7" fmla="*/ 0 h 173"/>
                <a:gd name="T8" fmla="*/ 173 w 174"/>
                <a:gd name="T9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173" y="87"/>
                  </a:moveTo>
                  <a:cubicBezTo>
                    <a:pt x="173" y="135"/>
                    <a:pt x="134" y="173"/>
                    <a:pt x="86" y="173"/>
                  </a:cubicBezTo>
                  <a:cubicBezTo>
                    <a:pt x="39" y="172"/>
                    <a:pt x="0" y="133"/>
                    <a:pt x="1" y="86"/>
                  </a:cubicBezTo>
                  <a:cubicBezTo>
                    <a:pt x="1" y="38"/>
                    <a:pt x="40" y="0"/>
                    <a:pt x="88" y="0"/>
                  </a:cubicBezTo>
                  <a:cubicBezTo>
                    <a:pt x="135" y="1"/>
                    <a:pt x="174" y="40"/>
                    <a:pt x="173" y="8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80">
              <a:extLst>
                <a:ext uri="{FF2B5EF4-FFF2-40B4-BE49-F238E27FC236}">
                  <a16:creationId xmlns:a16="http://schemas.microsoft.com/office/drawing/2014/main" id="{4C0164EA-DE8B-4281-87B0-2BC5FB45D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0570" y="6103641"/>
              <a:ext cx="90663" cy="90663"/>
            </a:xfrm>
            <a:custGeom>
              <a:avLst/>
              <a:gdLst>
                <a:gd name="T0" fmla="*/ 172 w 173"/>
                <a:gd name="T1" fmla="*/ 88 h 173"/>
                <a:gd name="T2" fmla="*/ 85 w 173"/>
                <a:gd name="T3" fmla="*/ 173 h 173"/>
                <a:gd name="T4" fmla="*/ 0 w 173"/>
                <a:gd name="T5" fmla="*/ 86 h 173"/>
                <a:gd name="T6" fmla="*/ 87 w 173"/>
                <a:gd name="T7" fmla="*/ 1 h 173"/>
                <a:gd name="T8" fmla="*/ 172 w 173"/>
                <a:gd name="T9" fmla="*/ 8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3">
                  <a:moveTo>
                    <a:pt x="172" y="88"/>
                  </a:moveTo>
                  <a:cubicBezTo>
                    <a:pt x="172" y="135"/>
                    <a:pt x="133" y="173"/>
                    <a:pt x="85" y="173"/>
                  </a:cubicBezTo>
                  <a:cubicBezTo>
                    <a:pt x="38" y="173"/>
                    <a:pt x="0" y="134"/>
                    <a:pt x="0" y="86"/>
                  </a:cubicBezTo>
                  <a:cubicBezTo>
                    <a:pt x="0" y="38"/>
                    <a:pt x="39" y="0"/>
                    <a:pt x="87" y="1"/>
                  </a:cubicBezTo>
                  <a:cubicBezTo>
                    <a:pt x="135" y="1"/>
                    <a:pt x="173" y="40"/>
                    <a:pt x="172" y="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81">
              <a:extLst>
                <a:ext uri="{FF2B5EF4-FFF2-40B4-BE49-F238E27FC236}">
                  <a16:creationId xmlns:a16="http://schemas.microsoft.com/office/drawing/2014/main" id="{BF122584-563E-4A93-B356-19CCA7E84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33" y="6295545"/>
              <a:ext cx="179816" cy="105774"/>
            </a:xfrm>
            <a:custGeom>
              <a:avLst/>
              <a:gdLst>
                <a:gd name="T0" fmla="*/ 344 w 344"/>
                <a:gd name="T1" fmla="*/ 102 h 200"/>
                <a:gd name="T2" fmla="*/ 247 w 344"/>
                <a:gd name="T3" fmla="*/ 200 h 200"/>
                <a:gd name="T4" fmla="*/ 97 w 344"/>
                <a:gd name="T5" fmla="*/ 200 h 200"/>
                <a:gd name="T6" fmla="*/ 0 w 344"/>
                <a:gd name="T7" fmla="*/ 102 h 200"/>
                <a:gd name="T8" fmla="*/ 0 w 344"/>
                <a:gd name="T9" fmla="*/ 97 h 200"/>
                <a:gd name="T10" fmla="*/ 97 w 344"/>
                <a:gd name="T11" fmla="*/ 0 h 200"/>
                <a:gd name="T12" fmla="*/ 247 w 344"/>
                <a:gd name="T13" fmla="*/ 0 h 200"/>
                <a:gd name="T14" fmla="*/ 344 w 344"/>
                <a:gd name="T15" fmla="*/ 97 h 200"/>
                <a:gd name="T16" fmla="*/ 344 w 344"/>
                <a:gd name="T17" fmla="*/ 10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4" h="200">
                  <a:moveTo>
                    <a:pt x="344" y="102"/>
                  </a:moveTo>
                  <a:cubicBezTo>
                    <a:pt x="344" y="156"/>
                    <a:pt x="300" y="200"/>
                    <a:pt x="247" y="200"/>
                  </a:cubicBezTo>
                  <a:cubicBezTo>
                    <a:pt x="97" y="200"/>
                    <a:pt x="97" y="200"/>
                    <a:pt x="97" y="200"/>
                  </a:cubicBezTo>
                  <a:cubicBezTo>
                    <a:pt x="44" y="200"/>
                    <a:pt x="0" y="156"/>
                    <a:pt x="0" y="10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43"/>
                    <a:pt x="44" y="0"/>
                    <a:pt x="9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300" y="0"/>
                    <a:pt x="344" y="43"/>
                    <a:pt x="344" y="97"/>
                  </a:cubicBezTo>
                  <a:lnTo>
                    <a:pt x="344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82">
              <a:extLst>
                <a:ext uri="{FF2B5EF4-FFF2-40B4-BE49-F238E27FC236}">
                  <a16:creationId xmlns:a16="http://schemas.microsoft.com/office/drawing/2014/main" id="{20043282-D6C8-4F9A-897B-5E1916443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261" y="6315188"/>
              <a:ext cx="145061" cy="80086"/>
            </a:xfrm>
            <a:custGeom>
              <a:avLst/>
              <a:gdLst>
                <a:gd name="T0" fmla="*/ 274 w 275"/>
                <a:gd name="T1" fmla="*/ 72 h 154"/>
                <a:gd name="T2" fmla="*/ 203 w 275"/>
                <a:gd name="T3" fmla="*/ 148 h 154"/>
                <a:gd name="T4" fmla="*/ 77 w 275"/>
                <a:gd name="T5" fmla="*/ 152 h 154"/>
                <a:gd name="T6" fmla="*/ 1 w 275"/>
                <a:gd name="T7" fmla="*/ 82 h 154"/>
                <a:gd name="T8" fmla="*/ 1 w 275"/>
                <a:gd name="T9" fmla="*/ 82 h 154"/>
                <a:gd name="T10" fmla="*/ 72 w 275"/>
                <a:gd name="T11" fmla="*/ 6 h 154"/>
                <a:gd name="T12" fmla="*/ 198 w 275"/>
                <a:gd name="T13" fmla="*/ 1 h 154"/>
                <a:gd name="T14" fmla="*/ 274 w 275"/>
                <a:gd name="T15" fmla="*/ 7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5" h="154">
                  <a:moveTo>
                    <a:pt x="274" y="72"/>
                  </a:moveTo>
                  <a:cubicBezTo>
                    <a:pt x="275" y="112"/>
                    <a:pt x="244" y="146"/>
                    <a:pt x="203" y="148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37" y="154"/>
                    <a:pt x="3" y="122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0" y="41"/>
                    <a:pt x="31" y="7"/>
                    <a:pt x="72" y="6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39" y="0"/>
                    <a:pt x="273" y="31"/>
                    <a:pt x="27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83">
              <a:extLst>
                <a:ext uri="{FF2B5EF4-FFF2-40B4-BE49-F238E27FC236}">
                  <a16:creationId xmlns:a16="http://schemas.microsoft.com/office/drawing/2014/main" id="{7040A613-45D3-413A-A233-9A14EBED6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266" y="6342387"/>
              <a:ext cx="120884" cy="72531"/>
            </a:xfrm>
            <a:custGeom>
              <a:avLst/>
              <a:gdLst>
                <a:gd name="T0" fmla="*/ 225 w 229"/>
                <a:gd name="T1" fmla="*/ 58 h 139"/>
                <a:gd name="T2" fmla="*/ 171 w 229"/>
                <a:gd name="T3" fmla="*/ 125 h 139"/>
                <a:gd name="T4" fmla="*/ 71 w 229"/>
                <a:gd name="T5" fmla="*/ 135 h 139"/>
                <a:gd name="T6" fmla="*/ 4 w 229"/>
                <a:gd name="T7" fmla="*/ 82 h 139"/>
                <a:gd name="T8" fmla="*/ 4 w 229"/>
                <a:gd name="T9" fmla="*/ 82 h 139"/>
                <a:gd name="T10" fmla="*/ 58 w 229"/>
                <a:gd name="T11" fmla="*/ 15 h 139"/>
                <a:gd name="T12" fmla="*/ 158 w 229"/>
                <a:gd name="T13" fmla="*/ 4 h 139"/>
                <a:gd name="T14" fmla="*/ 225 w 229"/>
                <a:gd name="T15" fmla="*/ 5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139">
                  <a:moveTo>
                    <a:pt x="225" y="58"/>
                  </a:moveTo>
                  <a:cubicBezTo>
                    <a:pt x="229" y="91"/>
                    <a:pt x="205" y="121"/>
                    <a:pt x="171" y="125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37" y="139"/>
                    <a:pt x="7" y="115"/>
                    <a:pt x="4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0" y="48"/>
                    <a:pt x="24" y="18"/>
                    <a:pt x="58" y="15"/>
                  </a:cubicBezTo>
                  <a:cubicBezTo>
                    <a:pt x="158" y="4"/>
                    <a:pt x="158" y="4"/>
                    <a:pt x="158" y="4"/>
                  </a:cubicBezTo>
                  <a:cubicBezTo>
                    <a:pt x="192" y="0"/>
                    <a:pt x="221" y="25"/>
                    <a:pt x="225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84">
              <a:extLst>
                <a:ext uri="{FF2B5EF4-FFF2-40B4-BE49-F238E27FC236}">
                  <a16:creationId xmlns:a16="http://schemas.microsoft.com/office/drawing/2014/main" id="{05F1DCDA-182A-49BF-A76A-B5299A458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1774" y="6295545"/>
              <a:ext cx="179816" cy="105774"/>
            </a:xfrm>
            <a:custGeom>
              <a:avLst/>
              <a:gdLst>
                <a:gd name="T0" fmla="*/ 344 w 344"/>
                <a:gd name="T1" fmla="*/ 97 h 200"/>
                <a:gd name="T2" fmla="*/ 247 w 344"/>
                <a:gd name="T3" fmla="*/ 0 h 200"/>
                <a:gd name="T4" fmla="*/ 97 w 344"/>
                <a:gd name="T5" fmla="*/ 0 h 200"/>
                <a:gd name="T6" fmla="*/ 0 w 344"/>
                <a:gd name="T7" fmla="*/ 97 h 200"/>
                <a:gd name="T8" fmla="*/ 0 w 344"/>
                <a:gd name="T9" fmla="*/ 102 h 200"/>
                <a:gd name="T10" fmla="*/ 97 w 344"/>
                <a:gd name="T11" fmla="*/ 200 h 200"/>
                <a:gd name="T12" fmla="*/ 247 w 344"/>
                <a:gd name="T13" fmla="*/ 200 h 200"/>
                <a:gd name="T14" fmla="*/ 344 w 344"/>
                <a:gd name="T15" fmla="*/ 102 h 200"/>
                <a:gd name="T16" fmla="*/ 344 w 344"/>
                <a:gd name="T17" fmla="*/ 9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4" h="200">
                  <a:moveTo>
                    <a:pt x="344" y="97"/>
                  </a:moveTo>
                  <a:cubicBezTo>
                    <a:pt x="344" y="43"/>
                    <a:pt x="300" y="0"/>
                    <a:pt x="24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3"/>
                    <a:pt x="0" y="97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56"/>
                    <a:pt x="44" y="200"/>
                    <a:pt x="97" y="200"/>
                  </a:cubicBezTo>
                  <a:cubicBezTo>
                    <a:pt x="247" y="200"/>
                    <a:pt x="247" y="200"/>
                    <a:pt x="247" y="200"/>
                  </a:cubicBezTo>
                  <a:cubicBezTo>
                    <a:pt x="300" y="200"/>
                    <a:pt x="344" y="156"/>
                    <a:pt x="344" y="102"/>
                  </a:cubicBezTo>
                  <a:lnTo>
                    <a:pt x="344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85">
              <a:extLst>
                <a:ext uri="{FF2B5EF4-FFF2-40B4-BE49-F238E27FC236}">
                  <a16:creationId xmlns:a16="http://schemas.microsoft.com/office/drawing/2014/main" id="{7041DB95-C136-4467-B445-243A8CB75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700" y="6315188"/>
              <a:ext cx="143551" cy="80086"/>
            </a:xfrm>
            <a:custGeom>
              <a:avLst/>
              <a:gdLst>
                <a:gd name="T0" fmla="*/ 1 w 275"/>
                <a:gd name="T1" fmla="*/ 72 h 154"/>
                <a:gd name="T2" fmla="*/ 72 w 275"/>
                <a:gd name="T3" fmla="*/ 148 h 154"/>
                <a:gd name="T4" fmla="*/ 198 w 275"/>
                <a:gd name="T5" fmla="*/ 152 h 154"/>
                <a:gd name="T6" fmla="*/ 274 w 275"/>
                <a:gd name="T7" fmla="*/ 82 h 154"/>
                <a:gd name="T8" fmla="*/ 274 w 275"/>
                <a:gd name="T9" fmla="*/ 82 h 154"/>
                <a:gd name="T10" fmla="*/ 203 w 275"/>
                <a:gd name="T11" fmla="*/ 6 h 154"/>
                <a:gd name="T12" fmla="*/ 77 w 275"/>
                <a:gd name="T13" fmla="*/ 1 h 154"/>
                <a:gd name="T14" fmla="*/ 1 w 275"/>
                <a:gd name="T15" fmla="*/ 7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5" h="154">
                  <a:moveTo>
                    <a:pt x="1" y="72"/>
                  </a:moveTo>
                  <a:cubicBezTo>
                    <a:pt x="0" y="112"/>
                    <a:pt x="31" y="146"/>
                    <a:pt x="72" y="148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238" y="154"/>
                    <a:pt x="272" y="122"/>
                    <a:pt x="274" y="82"/>
                  </a:cubicBezTo>
                  <a:cubicBezTo>
                    <a:pt x="274" y="82"/>
                    <a:pt x="274" y="82"/>
                    <a:pt x="274" y="82"/>
                  </a:cubicBezTo>
                  <a:cubicBezTo>
                    <a:pt x="275" y="41"/>
                    <a:pt x="244" y="7"/>
                    <a:pt x="203" y="6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36" y="0"/>
                    <a:pt x="2" y="31"/>
                    <a:pt x="1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86">
              <a:extLst>
                <a:ext uri="{FF2B5EF4-FFF2-40B4-BE49-F238E27FC236}">
                  <a16:creationId xmlns:a16="http://schemas.microsoft.com/office/drawing/2014/main" id="{DE834BA6-7736-4475-854B-37D00C3BD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6871" y="6342387"/>
              <a:ext cx="119374" cy="72531"/>
            </a:xfrm>
            <a:custGeom>
              <a:avLst/>
              <a:gdLst>
                <a:gd name="T0" fmla="*/ 4 w 229"/>
                <a:gd name="T1" fmla="*/ 58 h 139"/>
                <a:gd name="T2" fmla="*/ 58 w 229"/>
                <a:gd name="T3" fmla="*/ 125 h 139"/>
                <a:gd name="T4" fmla="*/ 158 w 229"/>
                <a:gd name="T5" fmla="*/ 135 h 139"/>
                <a:gd name="T6" fmla="*/ 225 w 229"/>
                <a:gd name="T7" fmla="*/ 82 h 139"/>
                <a:gd name="T8" fmla="*/ 225 w 229"/>
                <a:gd name="T9" fmla="*/ 82 h 139"/>
                <a:gd name="T10" fmla="*/ 171 w 229"/>
                <a:gd name="T11" fmla="*/ 15 h 139"/>
                <a:gd name="T12" fmla="*/ 71 w 229"/>
                <a:gd name="T13" fmla="*/ 4 h 139"/>
                <a:gd name="T14" fmla="*/ 4 w 229"/>
                <a:gd name="T15" fmla="*/ 5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139">
                  <a:moveTo>
                    <a:pt x="4" y="58"/>
                  </a:moveTo>
                  <a:cubicBezTo>
                    <a:pt x="0" y="91"/>
                    <a:pt x="24" y="121"/>
                    <a:pt x="58" y="125"/>
                  </a:cubicBezTo>
                  <a:cubicBezTo>
                    <a:pt x="158" y="135"/>
                    <a:pt x="158" y="135"/>
                    <a:pt x="158" y="135"/>
                  </a:cubicBezTo>
                  <a:cubicBezTo>
                    <a:pt x="192" y="139"/>
                    <a:pt x="221" y="115"/>
                    <a:pt x="225" y="82"/>
                  </a:cubicBezTo>
                  <a:cubicBezTo>
                    <a:pt x="225" y="82"/>
                    <a:pt x="225" y="82"/>
                    <a:pt x="225" y="82"/>
                  </a:cubicBezTo>
                  <a:cubicBezTo>
                    <a:pt x="229" y="48"/>
                    <a:pt x="205" y="18"/>
                    <a:pt x="171" y="15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37" y="0"/>
                    <a:pt x="7" y="25"/>
                    <a:pt x="4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87">
              <a:extLst>
                <a:ext uri="{FF2B5EF4-FFF2-40B4-BE49-F238E27FC236}">
                  <a16:creationId xmlns:a16="http://schemas.microsoft.com/office/drawing/2014/main" id="{5B000977-5840-4C3C-A45B-1661CD9EE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47" y="2652394"/>
              <a:ext cx="123906" cy="60442"/>
            </a:xfrm>
            <a:custGeom>
              <a:avLst/>
              <a:gdLst>
                <a:gd name="T0" fmla="*/ 236 w 236"/>
                <a:gd name="T1" fmla="*/ 58 h 116"/>
                <a:gd name="T2" fmla="*/ 179 w 236"/>
                <a:gd name="T3" fmla="*/ 116 h 116"/>
                <a:gd name="T4" fmla="*/ 57 w 236"/>
                <a:gd name="T5" fmla="*/ 116 h 116"/>
                <a:gd name="T6" fmla="*/ 0 w 236"/>
                <a:gd name="T7" fmla="*/ 58 h 116"/>
                <a:gd name="T8" fmla="*/ 0 w 236"/>
                <a:gd name="T9" fmla="*/ 57 h 116"/>
                <a:gd name="T10" fmla="*/ 57 w 236"/>
                <a:gd name="T11" fmla="*/ 0 h 116"/>
                <a:gd name="T12" fmla="*/ 179 w 236"/>
                <a:gd name="T13" fmla="*/ 0 h 116"/>
                <a:gd name="T14" fmla="*/ 236 w 236"/>
                <a:gd name="T15" fmla="*/ 57 h 116"/>
                <a:gd name="T16" fmla="*/ 236 w 236"/>
                <a:gd name="T1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116">
                  <a:moveTo>
                    <a:pt x="236" y="58"/>
                  </a:moveTo>
                  <a:cubicBezTo>
                    <a:pt x="236" y="90"/>
                    <a:pt x="210" y="116"/>
                    <a:pt x="179" y="116"/>
                  </a:cubicBezTo>
                  <a:cubicBezTo>
                    <a:pt x="57" y="116"/>
                    <a:pt x="57" y="116"/>
                    <a:pt x="57" y="116"/>
                  </a:cubicBezTo>
                  <a:cubicBezTo>
                    <a:pt x="26" y="116"/>
                    <a:pt x="0" y="90"/>
                    <a:pt x="0" y="5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25"/>
                    <a:pt x="26" y="0"/>
                    <a:pt x="57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210" y="0"/>
                    <a:pt x="236" y="25"/>
                    <a:pt x="236" y="57"/>
                  </a:cubicBezTo>
                  <a:lnTo>
                    <a:pt x="236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88">
              <a:extLst>
                <a:ext uri="{FF2B5EF4-FFF2-40B4-BE49-F238E27FC236}">
                  <a16:creationId xmlns:a16="http://schemas.microsoft.com/office/drawing/2014/main" id="{E367FC8F-92CB-4025-89F5-16F5F28FF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47" y="2576841"/>
              <a:ext cx="123906" cy="60442"/>
            </a:xfrm>
            <a:custGeom>
              <a:avLst/>
              <a:gdLst>
                <a:gd name="T0" fmla="*/ 236 w 236"/>
                <a:gd name="T1" fmla="*/ 58 h 116"/>
                <a:gd name="T2" fmla="*/ 177 w 236"/>
                <a:gd name="T3" fmla="*/ 116 h 116"/>
                <a:gd name="T4" fmla="*/ 56 w 236"/>
                <a:gd name="T5" fmla="*/ 116 h 116"/>
                <a:gd name="T6" fmla="*/ 0 w 236"/>
                <a:gd name="T7" fmla="*/ 58 h 116"/>
                <a:gd name="T8" fmla="*/ 0 w 236"/>
                <a:gd name="T9" fmla="*/ 57 h 116"/>
                <a:gd name="T10" fmla="*/ 56 w 236"/>
                <a:gd name="T11" fmla="*/ 0 h 116"/>
                <a:gd name="T12" fmla="*/ 177 w 236"/>
                <a:gd name="T13" fmla="*/ 0 h 116"/>
                <a:gd name="T14" fmla="*/ 236 w 236"/>
                <a:gd name="T15" fmla="*/ 57 h 116"/>
                <a:gd name="T16" fmla="*/ 236 w 236"/>
                <a:gd name="T1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116">
                  <a:moveTo>
                    <a:pt x="236" y="58"/>
                  </a:moveTo>
                  <a:cubicBezTo>
                    <a:pt x="236" y="90"/>
                    <a:pt x="209" y="116"/>
                    <a:pt x="177" y="116"/>
                  </a:cubicBezTo>
                  <a:cubicBezTo>
                    <a:pt x="56" y="116"/>
                    <a:pt x="56" y="116"/>
                    <a:pt x="56" y="116"/>
                  </a:cubicBezTo>
                  <a:cubicBezTo>
                    <a:pt x="24" y="116"/>
                    <a:pt x="0" y="90"/>
                    <a:pt x="0" y="5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25"/>
                    <a:pt x="24" y="0"/>
                    <a:pt x="56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09" y="0"/>
                    <a:pt x="236" y="25"/>
                    <a:pt x="236" y="57"/>
                  </a:cubicBezTo>
                  <a:lnTo>
                    <a:pt x="236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89">
              <a:extLst>
                <a:ext uri="{FF2B5EF4-FFF2-40B4-BE49-F238E27FC236}">
                  <a16:creationId xmlns:a16="http://schemas.microsoft.com/office/drawing/2014/main" id="{F208A8E6-8486-4FE3-9EB8-5BC155B5C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613" y="1643010"/>
              <a:ext cx="686018" cy="769127"/>
            </a:xfrm>
            <a:custGeom>
              <a:avLst/>
              <a:gdLst>
                <a:gd name="T0" fmla="*/ 653 w 1312"/>
                <a:gd name="T1" fmla="*/ 0 h 1472"/>
                <a:gd name="T2" fmla="*/ 653 w 1312"/>
                <a:gd name="T3" fmla="*/ 0 h 1472"/>
                <a:gd name="T4" fmla="*/ 0 w 1312"/>
                <a:gd name="T5" fmla="*/ 650 h 1472"/>
                <a:gd name="T6" fmla="*/ 0 w 1312"/>
                <a:gd name="T7" fmla="*/ 703 h 1472"/>
                <a:gd name="T8" fmla="*/ 0 w 1312"/>
                <a:gd name="T9" fmla="*/ 945 h 1472"/>
                <a:gd name="T10" fmla="*/ 215 w 1312"/>
                <a:gd name="T11" fmla="*/ 1309 h 1472"/>
                <a:gd name="T12" fmla="*/ 312 w 1312"/>
                <a:gd name="T13" fmla="*/ 1472 h 1472"/>
                <a:gd name="T14" fmla="*/ 640 w 1312"/>
                <a:gd name="T15" fmla="*/ 1472 h 1472"/>
                <a:gd name="T16" fmla="*/ 666 w 1312"/>
                <a:gd name="T17" fmla="*/ 1472 h 1472"/>
                <a:gd name="T18" fmla="*/ 994 w 1312"/>
                <a:gd name="T19" fmla="*/ 1472 h 1472"/>
                <a:gd name="T20" fmla="*/ 1094 w 1312"/>
                <a:gd name="T21" fmla="*/ 1309 h 1472"/>
                <a:gd name="T22" fmla="*/ 1312 w 1312"/>
                <a:gd name="T23" fmla="*/ 945 h 1472"/>
                <a:gd name="T24" fmla="*/ 1312 w 1312"/>
                <a:gd name="T25" fmla="*/ 703 h 1472"/>
                <a:gd name="T26" fmla="*/ 1312 w 1312"/>
                <a:gd name="T27" fmla="*/ 650 h 1472"/>
                <a:gd name="T28" fmla="*/ 653 w 1312"/>
                <a:gd name="T29" fmla="*/ 0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2" h="1472">
                  <a:moveTo>
                    <a:pt x="653" y="0"/>
                  </a:moveTo>
                  <a:cubicBezTo>
                    <a:pt x="653" y="0"/>
                    <a:pt x="653" y="0"/>
                    <a:pt x="653" y="0"/>
                  </a:cubicBezTo>
                  <a:cubicBezTo>
                    <a:pt x="291" y="0"/>
                    <a:pt x="0" y="289"/>
                    <a:pt x="0" y="650"/>
                  </a:cubicBezTo>
                  <a:cubicBezTo>
                    <a:pt x="0" y="703"/>
                    <a:pt x="0" y="703"/>
                    <a:pt x="0" y="703"/>
                  </a:cubicBezTo>
                  <a:cubicBezTo>
                    <a:pt x="0" y="945"/>
                    <a:pt x="0" y="945"/>
                    <a:pt x="0" y="945"/>
                  </a:cubicBezTo>
                  <a:cubicBezTo>
                    <a:pt x="32" y="1059"/>
                    <a:pt x="107" y="1240"/>
                    <a:pt x="215" y="1309"/>
                  </a:cubicBezTo>
                  <a:cubicBezTo>
                    <a:pt x="327" y="1381"/>
                    <a:pt x="312" y="1472"/>
                    <a:pt x="312" y="1472"/>
                  </a:cubicBezTo>
                  <a:cubicBezTo>
                    <a:pt x="640" y="1472"/>
                    <a:pt x="640" y="1472"/>
                    <a:pt x="640" y="1472"/>
                  </a:cubicBezTo>
                  <a:cubicBezTo>
                    <a:pt x="666" y="1472"/>
                    <a:pt x="666" y="1472"/>
                    <a:pt x="666" y="1472"/>
                  </a:cubicBezTo>
                  <a:cubicBezTo>
                    <a:pt x="994" y="1472"/>
                    <a:pt x="994" y="1472"/>
                    <a:pt x="994" y="1472"/>
                  </a:cubicBezTo>
                  <a:cubicBezTo>
                    <a:pt x="994" y="1472"/>
                    <a:pt x="982" y="1381"/>
                    <a:pt x="1094" y="1309"/>
                  </a:cubicBezTo>
                  <a:cubicBezTo>
                    <a:pt x="1202" y="1240"/>
                    <a:pt x="1272" y="1059"/>
                    <a:pt x="1312" y="945"/>
                  </a:cubicBezTo>
                  <a:cubicBezTo>
                    <a:pt x="1312" y="703"/>
                    <a:pt x="1312" y="703"/>
                    <a:pt x="1312" y="703"/>
                  </a:cubicBezTo>
                  <a:cubicBezTo>
                    <a:pt x="1312" y="650"/>
                    <a:pt x="1312" y="650"/>
                    <a:pt x="1312" y="650"/>
                  </a:cubicBezTo>
                  <a:cubicBezTo>
                    <a:pt x="1312" y="289"/>
                    <a:pt x="1015" y="0"/>
                    <a:pt x="6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90">
              <a:extLst>
                <a:ext uri="{FF2B5EF4-FFF2-40B4-BE49-F238E27FC236}">
                  <a16:creationId xmlns:a16="http://schemas.microsoft.com/office/drawing/2014/main" id="{37A7B5BE-F139-4E22-A483-EFFF37917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7033" y="1992064"/>
              <a:ext cx="210037" cy="135995"/>
            </a:xfrm>
            <a:custGeom>
              <a:avLst/>
              <a:gdLst>
                <a:gd name="T0" fmla="*/ 400 w 400"/>
                <a:gd name="T1" fmla="*/ 131 h 260"/>
                <a:gd name="T2" fmla="*/ 272 w 400"/>
                <a:gd name="T3" fmla="*/ 260 h 260"/>
                <a:gd name="T4" fmla="*/ 128 w 400"/>
                <a:gd name="T5" fmla="*/ 260 h 260"/>
                <a:gd name="T6" fmla="*/ 0 w 400"/>
                <a:gd name="T7" fmla="*/ 131 h 260"/>
                <a:gd name="T8" fmla="*/ 0 w 400"/>
                <a:gd name="T9" fmla="*/ 128 h 260"/>
                <a:gd name="T10" fmla="*/ 128 w 400"/>
                <a:gd name="T11" fmla="*/ 0 h 260"/>
                <a:gd name="T12" fmla="*/ 272 w 400"/>
                <a:gd name="T13" fmla="*/ 0 h 260"/>
                <a:gd name="T14" fmla="*/ 400 w 400"/>
                <a:gd name="T15" fmla="*/ 128 h 260"/>
                <a:gd name="T16" fmla="*/ 400 w 400"/>
                <a:gd name="T17" fmla="*/ 13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0">
                  <a:moveTo>
                    <a:pt x="400" y="131"/>
                  </a:moveTo>
                  <a:cubicBezTo>
                    <a:pt x="400" y="202"/>
                    <a:pt x="343" y="260"/>
                    <a:pt x="272" y="260"/>
                  </a:cubicBezTo>
                  <a:cubicBezTo>
                    <a:pt x="128" y="260"/>
                    <a:pt x="128" y="260"/>
                    <a:pt x="128" y="260"/>
                  </a:cubicBezTo>
                  <a:cubicBezTo>
                    <a:pt x="57" y="260"/>
                    <a:pt x="0" y="202"/>
                    <a:pt x="0" y="13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272" y="0"/>
                    <a:pt x="272" y="0"/>
                    <a:pt x="272" y="0"/>
                  </a:cubicBezTo>
                  <a:cubicBezTo>
                    <a:pt x="343" y="0"/>
                    <a:pt x="400" y="57"/>
                    <a:pt x="400" y="128"/>
                  </a:cubicBezTo>
                  <a:lnTo>
                    <a:pt x="400" y="131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91">
              <a:extLst>
                <a:ext uri="{FF2B5EF4-FFF2-40B4-BE49-F238E27FC236}">
                  <a16:creationId xmlns:a16="http://schemas.microsoft.com/office/drawing/2014/main" id="{1B88C213-40DA-44BD-A579-71B8D18F6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5152" y="1992064"/>
              <a:ext cx="208525" cy="135995"/>
            </a:xfrm>
            <a:custGeom>
              <a:avLst/>
              <a:gdLst>
                <a:gd name="T0" fmla="*/ 400 w 400"/>
                <a:gd name="T1" fmla="*/ 131 h 260"/>
                <a:gd name="T2" fmla="*/ 272 w 400"/>
                <a:gd name="T3" fmla="*/ 260 h 260"/>
                <a:gd name="T4" fmla="*/ 128 w 400"/>
                <a:gd name="T5" fmla="*/ 260 h 260"/>
                <a:gd name="T6" fmla="*/ 0 w 400"/>
                <a:gd name="T7" fmla="*/ 131 h 260"/>
                <a:gd name="T8" fmla="*/ 0 w 400"/>
                <a:gd name="T9" fmla="*/ 128 h 260"/>
                <a:gd name="T10" fmla="*/ 128 w 400"/>
                <a:gd name="T11" fmla="*/ 0 h 260"/>
                <a:gd name="T12" fmla="*/ 272 w 400"/>
                <a:gd name="T13" fmla="*/ 0 h 260"/>
                <a:gd name="T14" fmla="*/ 400 w 400"/>
                <a:gd name="T15" fmla="*/ 128 h 260"/>
                <a:gd name="T16" fmla="*/ 400 w 400"/>
                <a:gd name="T17" fmla="*/ 13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0">
                  <a:moveTo>
                    <a:pt x="400" y="131"/>
                  </a:moveTo>
                  <a:cubicBezTo>
                    <a:pt x="400" y="202"/>
                    <a:pt x="343" y="260"/>
                    <a:pt x="272" y="260"/>
                  </a:cubicBezTo>
                  <a:cubicBezTo>
                    <a:pt x="128" y="260"/>
                    <a:pt x="128" y="260"/>
                    <a:pt x="128" y="260"/>
                  </a:cubicBezTo>
                  <a:cubicBezTo>
                    <a:pt x="57" y="260"/>
                    <a:pt x="0" y="202"/>
                    <a:pt x="0" y="13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272" y="0"/>
                    <a:pt x="272" y="0"/>
                    <a:pt x="272" y="0"/>
                  </a:cubicBezTo>
                  <a:cubicBezTo>
                    <a:pt x="343" y="0"/>
                    <a:pt x="400" y="57"/>
                    <a:pt x="400" y="128"/>
                  </a:cubicBezTo>
                  <a:lnTo>
                    <a:pt x="400" y="131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92">
              <a:extLst>
                <a:ext uri="{FF2B5EF4-FFF2-40B4-BE49-F238E27FC236}">
                  <a16:creationId xmlns:a16="http://schemas.microsoft.com/office/drawing/2014/main" id="{4D316FDC-F4B6-4E6A-ACC6-F30212D74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317" y="2347161"/>
              <a:ext cx="69508" cy="67998"/>
            </a:xfrm>
            <a:custGeom>
              <a:avLst/>
              <a:gdLst>
                <a:gd name="T0" fmla="*/ 132 w 132"/>
                <a:gd name="T1" fmla="*/ 65 h 132"/>
                <a:gd name="T2" fmla="*/ 70 w 132"/>
                <a:gd name="T3" fmla="*/ 0 h 132"/>
                <a:gd name="T4" fmla="*/ 69 w 132"/>
                <a:gd name="T5" fmla="*/ 0 h 132"/>
                <a:gd name="T6" fmla="*/ 0 w 132"/>
                <a:gd name="T7" fmla="*/ 65 h 132"/>
                <a:gd name="T8" fmla="*/ 0 w 132"/>
                <a:gd name="T9" fmla="*/ 132 h 132"/>
                <a:gd name="T10" fmla="*/ 132 w 132"/>
                <a:gd name="T11" fmla="*/ 132 h 132"/>
                <a:gd name="T12" fmla="*/ 132 w 132"/>
                <a:gd name="T13" fmla="*/ 6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5"/>
                  </a:moveTo>
                  <a:cubicBezTo>
                    <a:pt x="132" y="28"/>
                    <a:pt x="107" y="0"/>
                    <a:pt x="70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31" y="0"/>
                    <a:pt x="0" y="28"/>
                    <a:pt x="0" y="6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32" y="132"/>
                    <a:pt x="132" y="132"/>
                    <a:pt x="132" y="132"/>
                  </a:cubicBezTo>
                  <a:lnTo>
                    <a:pt x="132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93">
              <a:extLst>
                <a:ext uri="{FF2B5EF4-FFF2-40B4-BE49-F238E27FC236}">
                  <a16:creationId xmlns:a16="http://schemas.microsoft.com/office/drawing/2014/main" id="{5546C679-7B37-4980-9933-DCA7A76AD0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2807" y="2348672"/>
              <a:ext cx="71020" cy="64976"/>
            </a:xfrm>
            <a:custGeom>
              <a:avLst/>
              <a:gdLst>
                <a:gd name="T0" fmla="*/ 76 w 136"/>
                <a:gd name="T1" fmla="*/ 8 h 124"/>
                <a:gd name="T2" fmla="*/ 128 w 136"/>
                <a:gd name="T3" fmla="*/ 61 h 124"/>
                <a:gd name="T4" fmla="*/ 128 w 136"/>
                <a:gd name="T5" fmla="*/ 116 h 124"/>
                <a:gd name="T6" fmla="*/ 8 w 136"/>
                <a:gd name="T7" fmla="*/ 116 h 124"/>
                <a:gd name="T8" fmla="*/ 8 w 136"/>
                <a:gd name="T9" fmla="*/ 61 h 124"/>
                <a:gd name="T10" fmla="*/ 73 w 136"/>
                <a:gd name="T11" fmla="*/ 8 h 124"/>
                <a:gd name="T12" fmla="*/ 76 w 136"/>
                <a:gd name="T13" fmla="*/ 8 h 124"/>
                <a:gd name="T14" fmla="*/ 74 w 136"/>
                <a:gd name="T15" fmla="*/ 0 h 124"/>
                <a:gd name="T16" fmla="*/ 73 w 136"/>
                <a:gd name="T17" fmla="*/ 0 h 124"/>
                <a:gd name="T18" fmla="*/ 0 w 136"/>
                <a:gd name="T19" fmla="*/ 61 h 124"/>
                <a:gd name="T20" fmla="*/ 0 w 136"/>
                <a:gd name="T21" fmla="*/ 124 h 124"/>
                <a:gd name="T22" fmla="*/ 136 w 136"/>
                <a:gd name="T23" fmla="*/ 124 h 124"/>
                <a:gd name="T24" fmla="*/ 136 w 136"/>
                <a:gd name="T25" fmla="*/ 61 h 124"/>
                <a:gd name="T26" fmla="*/ 74 w 136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4">
                  <a:moveTo>
                    <a:pt x="76" y="8"/>
                  </a:moveTo>
                  <a:cubicBezTo>
                    <a:pt x="108" y="8"/>
                    <a:pt x="128" y="29"/>
                    <a:pt x="128" y="61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29"/>
                    <a:pt x="43" y="8"/>
                    <a:pt x="73" y="8"/>
                  </a:cubicBezTo>
                  <a:cubicBezTo>
                    <a:pt x="76" y="8"/>
                    <a:pt x="76" y="8"/>
                    <a:pt x="76" y="8"/>
                  </a:cubicBezTo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35" y="0"/>
                    <a:pt x="0" y="24"/>
                    <a:pt x="0" y="61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24"/>
                    <a:pt x="111" y="0"/>
                    <a:pt x="74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94">
              <a:extLst>
                <a:ext uri="{FF2B5EF4-FFF2-40B4-BE49-F238E27FC236}">
                  <a16:creationId xmlns:a16="http://schemas.microsoft.com/office/drawing/2014/main" id="{71A82E5B-FF67-4CAC-9D7C-D27F4514B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2351" y="2347161"/>
              <a:ext cx="72531" cy="67998"/>
            </a:xfrm>
            <a:custGeom>
              <a:avLst/>
              <a:gdLst>
                <a:gd name="T0" fmla="*/ 140 w 140"/>
                <a:gd name="T1" fmla="*/ 65 h 132"/>
                <a:gd name="T2" fmla="*/ 73 w 140"/>
                <a:gd name="T3" fmla="*/ 0 h 132"/>
                <a:gd name="T4" fmla="*/ 73 w 140"/>
                <a:gd name="T5" fmla="*/ 0 h 132"/>
                <a:gd name="T6" fmla="*/ 0 w 140"/>
                <a:gd name="T7" fmla="*/ 65 h 132"/>
                <a:gd name="T8" fmla="*/ 0 w 140"/>
                <a:gd name="T9" fmla="*/ 132 h 132"/>
                <a:gd name="T10" fmla="*/ 140 w 140"/>
                <a:gd name="T11" fmla="*/ 132 h 132"/>
                <a:gd name="T12" fmla="*/ 140 w 140"/>
                <a:gd name="T13" fmla="*/ 6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32">
                  <a:moveTo>
                    <a:pt x="140" y="65"/>
                  </a:moveTo>
                  <a:cubicBezTo>
                    <a:pt x="140" y="28"/>
                    <a:pt x="11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35" y="0"/>
                    <a:pt x="0" y="28"/>
                    <a:pt x="0" y="6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40" y="132"/>
                    <a:pt x="140" y="132"/>
                    <a:pt x="140" y="132"/>
                  </a:cubicBezTo>
                  <a:lnTo>
                    <a:pt x="14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95">
              <a:extLst>
                <a:ext uri="{FF2B5EF4-FFF2-40B4-BE49-F238E27FC236}">
                  <a16:creationId xmlns:a16="http://schemas.microsoft.com/office/drawing/2014/main" id="{4A1DFF45-0469-423F-A785-847C918154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2351" y="2348672"/>
              <a:ext cx="71020" cy="64976"/>
            </a:xfrm>
            <a:custGeom>
              <a:avLst/>
              <a:gdLst>
                <a:gd name="T0" fmla="*/ 76 w 136"/>
                <a:gd name="T1" fmla="*/ 8 h 124"/>
                <a:gd name="T2" fmla="*/ 128 w 136"/>
                <a:gd name="T3" fmla="*/ 61 h 124"/>
                <a:gd name="T4" fmla="*/ 128 w 136"/>
                <a:gd name="T5" fmla="*/ 116 h 124"/>
                <a:gd name="T6" fmla="*/ 8 w 136"/>
                <a:gd name="T7" fmla="*/ 116 h 124"/>
                <a:gd name="T8" fmla="*/ 8 w 136"/>
                <a:gd name="T9" fmla="*/ 61 h 124"/>
                <a:gd name="T10" fmla="*/ 73 w 136"/>
                <a:gd name="T11" fmla="*/ 8 h 124"/>
                <a:gd name="T12" fmla="*/ 76 w 136"/>
                <a:gd name="T13" fmla="*/ 8 h 124"/>
                <a:gd name="T14" fmla="*/ 73 w 136"/>
                <a:gd name="T15" fmla="*/ 0 h 124"/>
                <a:gd name="T16" fmla="*/ 73 w 136"/>
                <a:gd name="T17" fmla="*/ 0 h 124"/>
                <a:gd name="T18" fmla="*/ 0 w 136"/>
                <a:gd name="T19" fmla="*/ 61 h 124"/>
                <a:gd name="T20" fmla="*/ 0 w 136"/>
                <a:gd name="T21" fmla="*/ 124 h 124"/>
                <a:gd name="T22" fmla="*/ 136 w 136"/>
                <a:gd name="T23" fmla="*/ 124 h 124"/>
                <a:gd name="T24" fmla="*/ 136 w 136"/>
                <a:gd name="T25" fmla="*/ 61 h 124"/>
                <a:gd name="T26" fmla="*/ 73 w 136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4">
                  <a:moveTo>
                    <a:pt x="76" y="8"/>
                  </a:moveTo>
                  <a:cubicBezTo>
                    <a:pt x="108" y="8"/>
                    <a:pt x="128" y="29"/>
                    <a:pt x="128" y="61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29"/>
                    <a:pt x="42" y="8"/>
                    <a:pt x="73" y="8"/>
                  </a:cubicBezTo>
                  <a:cubicBezTo>
                    <a:pt x="76" y="8"/>
                    <a:pt x="76" y="8"/>
                    <a:pt x="76" y="8"/>
                  </a:cubicBezTo>
                  <a:moveTo>
                    <a:pt x="73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35" y="0"/>
                    <a:pt x="0" y="24"/>
                    <a:pt x="0" y="61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24"/>
                    <a:pt x="111" y="0"/>
                    <a:pt x="73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831116BB-510B-416E-B343-C434D9A9D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1332" y="2347161"/>
              <a:ext cx="71020" cy="67998"/>
            </a:xfrm>
            <a:custGeom>
              <a:avLst/>
              <a:gdLst>
                <a:gd name="T0" fmla="*/ 136 w 136"/>
                <a:gd name="T1" fmla="*/ 65 h 132"/>
                <a:gd name="T2" fmla="*/ 73 w 136"/>
                <a:gd name="T3" fmla="*/ 0 h 132"/>
                <a:gd name="T4" fmla="*/ 72 w 136"/>
                <a:gd name="T5" fmla="*/ 0 h 132"/>
                <a:gd name="T6" fmla="*/ 0 w 136"/>
                <a:gd name="T7" fmla="*/ 65 h 132"/>
                <a:gd name="T8" fmla="*/ 0 w 136"/>
                <a:gd name="T9" fmla="*/ 132 h 132"/>
                <a:gd name="T10" fmla="*/ 136 w 136"/>
                <a:gd name="T11" fmla="*/ 132 h 132"/>
                <a:gd name="T12" fmla="*/ 136 w 136"/>
                <a:gd name="T13" fmla="*/ 6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2">
                  <a:moveTo>
                    <a:pt x="136" y="65"/>
                  </a:moveTo>
                  <a:cubicBezTo>
                    <a:pt x="136" y="28"/>
                    <a:pt x="110" y="0"/>
                    <a:pt x="7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5" y="0"/>
                    <a:pt x="0" y="28"/>
                    <a:pt x="0" y="6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36" y="132"/>
                    <a:pt x="136" y="132"/>
                    <a:pt x="136" y="132"/>
                  </a:cubicBezTo>
                  <a:lnTo>
                    <a:pt x="136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97">
              <a:extLst>
                <a:ext uri="{FF2B5EF4-FFF2-40B4-BE49-F238E27FC236}">
                  <a16:creationId xmlns:a16="http://schemas.microsoft.com/office/drawing/2014/main" id="{FCAFD156-053E-4A72-BF75-6760AAAD08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1332" y="2348672"/>
              <a:ext cx="71020" cy="64976"/>
            </a:xfrm>
            <a:custGeom>
              <a:avLst/>
              <a:gdLst>
                <a:gd name="T0" fmla="*/ 74 w 136"/>
                <a:gd name="T1" fmla="*/ 8 h 124"/>
                <a:gd name="T2" fmla="*/ 124 w 136"/>
                <a:gd name="T3" fmla="*/ 61 h 124"/>
                <a:gd name="T4" fmla="*/ 124 w 136"/>
                <a:gd name="T5" fmla="*/ 116 h 124"/>
                <a:gd name="T6" fmla="*/ 8 w 136"/>
                <a:gd name="T7" fmla="*/ 116 h 124"/>
                <a:gd name="T8" fmla="*/ 8 w 136"/>
                <a:gd name="T9" fmla="*/ 61 h 124"/>
                <a:gd name="T10" fmla="*/ 72 w 136"/>
                <a:gd name="T11" fmla="*/ 8 h 124"/>
                <a:gd name="T12" fmla="*/ 76 w 136"/>
                <a:gd name="T13" fmla="*/ 8 h 124"/>
                <a:gd name="T14" fmla="*/ 73 w 136"/>
                <a:gd name="T15" fmla="*/ 0 h 124"/>
                <a:gd name="T16" fmla="*/ 72 w 136"/>
                <a:gd name="T17" fmla="*/ 0 h 124"/>
                <a:gd name="T18" fmla="*/ 0 w 136"/>
                <a:gd name="T19" fmla="*/ 61 h 124"/>
                <a:gd name="T20" fmla="*/ 0 w 136"/>
                <a:gd name="T21" fmla="*/ 124 h 124"/>
                <a:gd name="T22" fmla="*/ 136 w 136"/>
                <a:gd name="T23" fmla="*/ 124 h 124"/>
                <a:gd name="T24" fmla="*/ 136 w 136"/>
                <a:gd name="T25" fmla="*/ 61 h 124"/>
                <a:gd name="T26" fmla="*/ 73 w 136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4">
                  <a:moveTo>
                    <a:pt x="74" y="8"/>
                  </a:moveTo>
                  <a:cubicBezTo>
                    <a:pt x="106" y="8"/>
                    <a:pt x="124" y="29"/>
                    <a:pt x="124" y="61"/>
                  </a:cubicBezTo>
                  <a:cubicBezTo>
                    <a:pt x="124" y="116"/>
                    <a:pt x="124" y="116"/>
                    <a:pt x="124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29"/>
                    <a:pt x="42" y="8"/>
                    <a:pt x="72" y="8"/>
                  </a:cubicBezTo>
                  <a:cubicBezTo>
                    <a:pt x="76" y="8"/>
                    <a:pt x="76" y="8"/>
                    <a:pt x="76" y="8"/>
                  </a:cubicBezTo>
                  <a:moveTo>
                    <a:pt x="73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5" y="0"/>
                    <a:pt x="0" y="24"/>
                    <a:pt x="0" y="61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24"/>
                    <a:pt x="110" y="0"/>
                    <a:pt x="73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98">
              <a:extLst>
                <a:ext uri="{FF2B5EF4-FFF2-40B4-BE49-F238E27FC236}">
                  <a16:creationId xmlns:a16="http://schemas.microsoft.com/office/drawing/2014/main" id="{DAB89B7E-28D3-4EBF-8A05-16BA32A12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12" y="2347161"/>
              <a:ext cx="71020" cy="67998"/>
            </a:xfrm>
            <a:custGeom>
              <a:avLst/>
              <a:gdLst>
                <a:gd name="T0" fmla="*/ 136 w 136"/>
                <a:gd name="T1" fmla="*/ 65 h 132"/>
                <a:gd name="T2" fmla="*/ 72 w 136"/>
                <a:gd name="T3" fmla="*/ 0 h 132"/>
                <a:gd name="T4" fmla="*/ 72 w 136"/>
                <a:gd name="T5" fmla="*/ 0 h 132"/>
                <a:gd name="T6" fmla="*/ 0 w 136"/>
                <a:gd name="T7" fmla="*/ 65 h 132"/>
                <a:gd name="T8" fmla="*/ 0 w 136"/>
                <a:gd name="T9" fmla="*/ 132 h 132"/>
                <a:gd name="T10" fmla="*/ 136 w 136"/>
                <a:gd name="T11" fmla="*/ 132 h 132"/>
                <a:gd name="T12" fmla="*/ 136 w 136"/>
                <a:gd name="T13" fmla="*/ 6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2">
                  <a:moveTo>
                    <a:pt x="136" y="65"/>
                  </a:moveTo>
                  <a:cubicBezTo>
                    <a:pt x="136" y="28"/>
                    <a:pt x="110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4" y="0"/>
                    <a:pt x="0" y="28"/>
                    <a:pt x="0" y="6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36" y="132"/>
                    <a:pt x="136" y="132"/>
                    <a:pt x="136" y="132"/>
                  </a:cubicBezTo>
                  <a:lnTo>
                    <a:pt x="136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99">
              <a:extLst>
                <a:ext uri="{FF2B5EF4-FFF2-40B4-BE49-F238E27FC236}">
                  <a16:creationId xmlns:a16="http://schemas.microsoft.com/office/drawing/2014/main" id="{3061FB8D-D2CB-4F5B-BEAB-E166ABDBBC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0312" y="2348672"/>
              <a:ext cx="71020" cy="64976"/>
            </a:xfrm>
            <a:custGeom>
              <a:avLst/>
              <a:gdLst>
                <a:gd name="T0" fmla="*/ 74 w 136"/>
                <a:gd name="T1" fmla="*/ 8 h 124"/>
                <a:gd name="T2" fmla="*/ 124 w 136"/>
                <a:gd name="T3" fmla="*/ 61 h 124"/>
                <a:gd name="T4" fmla="*/ 124 w 136"/>
                <a:gd name="T5" fmla="*/ 116 h 124"/>
                <a:gd name="T6" fmla="*/ 8 w 136"/>
                <a:gd name="T7" fmla="*/ 116 h 124"/>
                <a:gd name="T8" fmla="*/ 8 w 136"/>
                <a:gd name="T9" fmla="*/ 61 h 124"/>
                <a:gd name="T10" fmla="*/ 72 w 136"/>
                <a:gd name="T11" fmla="*/ 8 h 124"/>
                <a:gd name="T12" fmla="*/ 76 w 136"/>
                <a:gd name="T13" fmla="*/ 8 h 124"/>
                <a:gd name="T14" fmla="*/ 72 w 136"/>
                <a:gd name="T15" fmla="*/ 0 h 124"/>
                <a:gd name="T16" fmla="*/ 72 w 136"/>
                <a:gd name="T17" fmla="*/ 0 h 124"/>
                <a:gd name="T18" fmla="*/ 0 w 136"/>
                <a:gd name="T19" fmla="*/ 61 h 124"/>
                <a:gd name="T20" fmla="*/ 0 w 136"/>
                <a:gd name="T21" fmla="*/ 124 h 124"/>
                <a:gd name="T22" fmla="*/ 136 w 136"/>
                <a:gd name="T23" fmla="*/ 124 h 124"/>
                <a:gd name="T24" fmla="*/ 136 w 136"/>
                <a:gd name="T25" fmla="*/ 61 h 124"/>
                <a:gd name="T26" fmla="*/ 72 w 136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4">
                  <a:moveTo>
                    <a:pt x="74" y="8"/>
                  </a:moveTo>
                  <a:cubicBezTo>
                    <a:pt x="106" y="8"/>
                    <a:pt x="124" y="29"/>
                    <a:pt x="124" y="61"/>
                  </a:cubicBezTo>
                  <a:cubicBezTo>
                    <a:pt x="124" y="116"/>
                    <a:pt x="124" y="116"/>
                    <a:pt x="124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29"/>
                    <a:pt x="41" y="8"/>
                    <a:pt x="72" y="8"/>
                  </a:cubicBezTo>
                  <a:cubicBezTo>
                    <a:pt x="76" y="8"/>
                    <a:pt x="76" y="8"/>
                    <a:pt x="76" y="8"/>
                  </a:cubicBezTo>
                  <a:moveTo>
                    <a:pt x="72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0"/>
                    <a:pt x="0" y="24"/>
                    <a:pt x="0" y="61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24"/>
                    <a:pt x="110" y="0"/>
                    <a:pt x="72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00">
              <a:extLst>
                <a:ext uri="{FF2B5EF4-FFF2-40B4-BE49-F238E27FC236}">
                  <a16:creationId xmlns:a16="http://schemas.microsoft.com/office/drawing/2014/main" id="{B2BABCD1-1ED4-43C1-B95C-E87EAD669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804" y="2347161"/>
              <a:ext cx="74042" cy="67998"/>
            </a:xfrm>
            <a:custGeom>
              <a:avLst/>
              <a:gdLst>
                <a:gd name="T0" fmla="*/ 140 w 140"/>
                <a:gd name="T1" fmla="*/ 65 h 132"/>
                <a:gd name="T2" fmla="*/ 73 w 140"/>
                <a:gd name="T3" fmla="*/ 0 h 132"/>
                <a:gd name="T4" fmla="*/ 72 w 140"/>
                <a:gd name="T5" fmla="*/ 0 h 132"/>
                <a:gd name="T6" fmla="*/ 0 w 140"/>
                <a:gd name="T7" fmla="*/ 65 h 132"/>
                <a:gd name="T8" fmla="*/ 0 w 140"/>
                <a:gd name="T9" fmla="*/ 132 h 132"/>
                <a:gd name="T10" fmla="*/ 140 w 140"/>
                <a:gd name="T11" fmla="*/ 132 h 132"/>
                <a:gd name="T12" fmla="*/ 140 w 140"/>
                <a:gd name="T13" fmla="*/ 6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32">
                  <a:moveTo>
                    <a:pt x="140" y="65"/>
                  </a:moveTo>
                  <a:cubicBezTo>
                    <a:pt x="140" y="28"/>
                    <a:pt x="110" y="0"/>
                    <a:pt x="7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35" y="0"/>
                    <a:pt x="0" y="28"/>
                    <a:pt x="0" y="6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40" y="132"/>
                    <a:pt x="140" y="132"/>
                    <a:pt x="140" y="132"/>
                  </a:cubicBezTo>
                  <a:lnTo>
                    <a:pt x="14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01">
              <a:extLst>
                <a:ext uri="{FF2B5EF4-FFF2-40B4-BE49-F238E27FC236}">
                  <a16:creationId xmlns:a16="http://schemas.microsoft.com/office/drawing/2014/main" id="{E042A677-E6D1-48BC-A2CF-315AD18797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0804" y="2348672"/>
              <a:ext cx="71020" cy="64976"/>
            </a:xfrm>
            <a:custGeom>
              <a:avLst/>
              <a:gdLst>
                <a:gd name="T0" fmla="*/ 74 w 136"/>
                <a:gd name="T1" fmla="*/ 8 h 124"/>
                <a:gd name="T2" fmla="*/ 124 w 136"/>
                <a:gd name="T3" fmla="*/ 61 h 124"/>
                <a:gd name="T4" fmla="*/ 124 w 136"/>
                <a:gd name="T5" fmla="*/ 116 h 124"/>
                <a:gd name="T6" fmla="*/ 8 w 136"/>
                <a:gd name="T7" fmla="*/ 116 h 124"/>
                <a:gd name="T8" fmla="*/ 8 w 136"/>
                <a:gd name="T9" fmla="*/ 61 h 124"/>
                <a:gd name="T10" fmla="*/ 72 w 136"/>
                <a:gd name="T11" fmla="*/ 8 h 124"/>
                <a:gd name="T12" fmla="*/ 76 w 136"/>
                <a:gd name="T13" fmla="*/ 8 h 124"/>
                <a:gd name="T14" fmla="*/ 73 w 136"/>
                <a:gd name="T15" fmla="*/ 0 h 124"/>
                <a:gd name="T16" fmla="*/ 72 w 136"/>
                <a:gd name="T17" fmla="*/ 0 h 124"/>
                <a:gd name="T18" fmla="*/ 0 w 136"/>
                <a:gd name="T19" fmla="*/ 61 h 124"/>
                <a:gd name="T20" fmla="*/ 0 w 136"/>
                <a:gd name="T21" fmla="*/ 124 h 124"/>
                <a:gd name="T22" fmla="*/ 136 w 136"/>
                <a:gd name="T23" fmla="*/ 124 h 124"/>
                <a:gd name="T24" fmla="*/ 136 w 136"/>
                <a:gd name="T25" fmla="*/ 61 h 124"/>
                <a:gd name="T26" fmla="*/ 73 w 136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4">
                  <a:moveTo>
                    <a:pt x="74" y="8"/>
                  </a:moveTo>
                  <a:cubicBezTo>
                    <a:pt x="106" y="8"/>
                    <a:pt x="124" y="29"/>
                    <a:pt x="124" y="61"/>
                  </a:cubicBezTo>
                  <a:cubicBezTo>
                    <a:pt x="124" y="116"/>
                    <a:pt x="124" y="116"/>
                    <a:pt x="124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29"/>
                    <a:pt x="42" y="8"/>
                    <a:pt x="72" y="8"/>
                  </a:cubicBezTo>
                  <a:cubicBezTo>
                    <a:pt x="76" y="8"/>
                    <a:pt x="76" y="8"/>
                    <a:pt x="76" y="8"/>
                  </a:cubicBezTo>
                  <a:moveTo>
                    <a:pt x="73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5" y="0"/>
                    <a:pt x="0" y="24"/>
                    <a:pt x="0" y="61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24"/>
                    <a:pt x="110" y="0"/>
                    <a:pt x="73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02">
              <a:extLst>
                <a:ext uri="{FF2B5EF4-FFF2-40B4-BE49-F238E27FC236}">
                  <a16:creationId xmlns:a16="http://schemas.microsoft.com/office/drawing/2014/main" id="{61E274F0-4095-4BFD-AD87-941858A32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2351" y="2415159"/>
              <a:ext cx="72531" cy="64976"/>
            </a:xfrm>
            <a:custGeom>
              <a:avLst/>
              <a:gdLst>
                <a:gd name="T0" fmla="*/ 0 w 140"/>
                <a:gd name="T1" fmla="*/ 60 h 124"/>
                <a:gd name="T2" fmla="*/ 63 w 140"/>
                <a:gd name="T3" fmla="*/ 124 h 124"/>
                <a:gd name="T4" fmla="*/ 63 w 140"/>
                <a:gd name="T5" fmla="*/ 124 h 124"/>
                <a:gd name="T6" fmla="*/ 140 w 140"/>
                <a:gd name="T7" fmla="*/ 60 h 124"/>
                <a:gd name="T8" fmla="*/ 140 w 140"/>
                <a:gd name="T9" fmla="*/ 0 h 124"/>
                <a:gd name="T10" fmla="*/ 0 w 140"/>
                <a:gd name="T11" fmla="*/ 0 h 124"/>
                <a:gd name="T12" fmla="*/ 0 w 140"/>
                <a:gd name="T13" fmla="*/ 6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24">
                  <a:moveTo>
                    <a:pt x="0" y="60"/>
                  </a:moveTo>
                  <a:cubicBezTo>
                    <a:pt x="0" y="98"/>
                    <a:pt x="25" y="124"/>
                    <a:pt x="63" y="124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101" y="124"/>
                    <a:pt x="140" y="98"/>
                    <a:pt x="140" y="6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03">
              <a:extLst>
                <a:ext uri="{FF2B5EF4-FFF2-40B4-BE49-F238E27FC236}">
                  <a16:creationId xmlns:a16="http://schemas.microsoft.com/office/drawing/2014/main" id="{0C39B86B-E1F7-4EF5-9B28-2EAFF9BB6D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2351" y="2413647"/>
              <a:ext cx="71020" cy="66486"/>
            </a:xfrm>
            <a:custGeom>
              <a:avLst/>
              <a:gdLst>
                <a:gd name="T0" fmla="*/ 128 w 136"/>
                <a:gd name="T1" fmla="*/ 12 h 128"/>
                <a:gd name="T2" fmla="*/ 128 w 136"/>
                <a:gd name="T3" fmla="*/ 64 h 128"/>
                <a:gd name="T4" fmla="*/ 63 w 136"/>
                <a:gd name="T5" fmla="*/ 116 h 128"/>
                <a:gd name="T6" fmla="*/ 63 w 136"/>
                <a:gd name="T7" fmla="*/ 116 h 128"/>
                <a:gd name="T8" fmla="*/ 8 w 136"/>
                <a:gd name="T9" fmla="*/ 64 h 128"/>
                <a:gd name="T10" fmla="*/ 8 w 136"/>
                <a:gd name="T11" fmla="*/ 12 h 128"/>
                <a:gd name="T12" fmla="*/ 128 w 136"/>
                <a:gd name="T13" fmla="*/ 12 h 128"/>
                <a:gd name="T14" fmla="*/ 136 w 136"/>
                <a:gd name="T15" fmla="*/ 0 h 128"/>
                <a:gd name="T16" fmla="*/ 0 w 136"/>
                <a:gd name="T17" fmla="*/ 0 h 128"/>
                <a:gd name="T18" fmla="*/ 0 w 136"/>
                <a:gd name="T19" fmla="*/ 64 h 128"/>
                <a:gd name="T20" fmla="*/ 63 w 136"/>
                <a:gd name="T21" fmla="*/ 128 h 128"/>
                <a:gd name="T22" fmla="*/ 63 w 136"/>
                <a:gd name="T23" fmla="*/ 128 h 128"/>
                <a:gd name="T24" fmla="*/ 136 w 136"/>
                <a:gd name="T25" fmla="*/ 64 h 128"/>
                <a:gd name="T26" fmla="*/ 136 w 136"/>
                <a:gd name="T2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8">
                  <a:moveTo>
                    <a:pt x="128" y="12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97"/>
                    <a:pt x="94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31" y="116"/>
                    <a:pt x="8" y="96"/>
                    <a:pt x="8" y="6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28" y="12"/>
                    <a:pt x="128" y="12"/>
                    <a:pt x="128" y="12"/>
                  </a:cubicBezTo>
                  <a:moveTo>
                    <a:pt x="1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02"/>
                    <a:pt x="25" y="128"/>
                    <a:pt x="63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101" y="128"/>
                    <a:pt x="136" y="102"/>
                    <a:pt x="136" y="64"/>
                  </a:cubicBezTo>
                  <a:cubicBezTo>
                    <a:pt x="136" y="0"/>
                    <a:pt x="136" y="0"/>
                    <a:pt x="136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04">
              <a:extLst>
                <a:ext uri="{FF2B5EF4-FFF2-40B4-BE49-F238E27FC236}">
                  <a16:creationId xmlns:a16="http://schemas.microsoft.com/office/drawing/2014/main" id="{E692D241-1E80-4C34-9304-18C49EECB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317" y="2415159"/>
              <a:ext cx="69508" cy="64976"/>
            </a:xfrm>
            <a:custGeom>
              <a:avLst/>
              <a:gdLst>
                <a:gd name="T0" fmla="*/ 0 w 132"/>
                <a:gd name="T1" fmla="*/ 60 h 124"/>
                <a:gd name="T2" fmla="*/ 59 w 132"/>
                <a:gd name="T3" fmla="*/ 124 h 124"/>
                <a:gd name="T4" fmla="*/ 59 w 132"/>
                <a:gd name="T5" fmla="*/ 124 h 124"/>
                <a:gd name="T6" fmla="*/ 132 w 132"/>
                <a:gd name="T7" fmla="*/ 60 h 124"/>
                <a:gd name="T8" fmla="*/ 132 w 132"/>
                <a:gd name="T9" fmla="*/ 0 h 124"/>
                <a:gd name="T10" fmla="*/ 0 w 132"/>
                <a:gd name="T11" fmla="*/ 0 h 124"/>
                <a:gd name="T12" fmla="*/ 0 w 132"/>
                <a:gd name="T13" fmla="*/ 6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24">
                  <a:moveTo>
                    <a:pt x="0" y="60"/>
                  </a:moveTo>
                  <a:cubicBezTo>
                    <a:pt x="0" y="98"/>
                    <a:pt x="21" y="124"/>
                    <a:pt x="59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97" y="124"/>
                    <a:pt x="132" y="98"/>
                    <a:pt x="132" y="6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05">
              <a:extLst>
                <a:ext uri="{FF2B5EF4-FFF2-40B4-BE49-F238E27FC236}">
                  <a16:creationId xmlns:a16="http://schemas.microsoft.com/office/drawing/2014/main" id="{61DD3FD9-12AE-4C7F-9D7E-6C2E678366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2807" y="2413647"/>
              <a:ext cx="71020" cy="66486"/>
            </a:xfrm>
            <a:custGeom>
              <a:avLst/>
              <a:gdLst>
                <a:gd name="T0" fmla="*/ 128 w 136"/>
                <a:gd name="T1" fmla="*/ 12 h 128"/>
                <a:gd name="T2" fmla="*/ 128 w 136"/>
                <a:gd name="T3" fmla="*/ 64 h 128"/>
                <a:gd name="T4" fmla="*/ 63 w 136"/>
                <a:gd name="T5" fmla="*/ 116 h 128"/>
                <a:gd name="T6" fmla="*/ 63 w 136"/>
                <a:gd name="T7" fmla="*/ 116 h 128"/>
                <a:gd name="T8" fmla="*/ 8 w 136"/>
                <a:gd name="T9" fmla="*/ 64 h 128"/>
                <a:gd name="T10" fmla="*/ 8 w 136"/>
                <a:gd name="T11" fmla="*/ 12 h 128"/>
                <a:gd name="T12" fmla="*/ 128 w 136"/>
                <a:gd name="T13" fmla="*/ 12 h 128"/>
                <a:gd name="T14" fmla="*/ 136 w 136"/>
                <a:gd name="T15" fmla="*/ 0 h 128"/>
                <a:gd name="T16" fmla="*/ 0 w 136"/>
                <a:gd name="T17" fmla="*/ 0 h 128"/>
                <a:gd name="T18" fmla="*/ 0 w 136"/>
                <a:gd name="T19" fmla="*/ 64 h 128"/>
                <a:gd name="T20" fmla="*/ 63 w 136"/>
                <a:gd name="T21" fmla="*/ 128 h 128"/>
                <a:gd name="T22" fmla="*/ 63 w 136"/>
                <a:gd name="T23" fmla="*/ 128 h 128"/>
                <a:gd name="T24" fmla="*/ 136 w 136"/>
                <a:gd name="T25" fmla="*/ 64 h 128"/>
                <a:gd name="T26" fmla="*/ 136 w 136"/>
                <a:gd name="T2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8">
                  <a:moveTo>
                    <a:pt x="128" y="12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97"/>
                    <a:pt x="94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31" y="116"/>
                    <a:pt x="8" y="96"/>
                    <a:pt x="8" y="6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28" y="12"/>
                    <a:pt x="128" y="12"/>
                    <a:pt x="128" y="12"/>
                  </a:cubicBezTo>
                  <a:moveTo>
                    <a:pt x="1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02"/>
                    <a:pt x="25" y="128"/>
                    <a:pt x="63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101" y="128"/>
                    <a:pt x="136" y="102"/>
                    <a:pt x="136" y="64"/>
                  </a:cubicBezTo>
                  <a:cubicBezTo>
                    <a:pt x="136" y="0"/>
                    <a:pt x="136" y="0"/>
                    <a:pt x="136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06">
              <a:extLst>
                <a:ext uri="{FF2B5EF4-FFF2-40B4-BE49-F238E27FC236}">
                  <a16:creationId xmlns:a16="http://schemas.microsoft.com/office/drawing/2014/main" id="{DBEC8955-1C82-4EAF-AEDE-22C0F3561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826" y="2415159"/>
              <a:ext cx="72531" cy="64976"/>
            </a:xfrm>
            <a:custGeom>
              <a:avLst/>
              <a:gdLst>
                <a:gd name="T0" fmla="*/ 0 w 140"/>
                <a:gd name="T1" fmla="*/ 60 h 124"/>
                <a:gd name="T2" fmla="*/ 63 w 140"/>
                <a:gd name="T3" fmla="*/ 124 h 124"/>
                <a:gd name="T4" fmla="*/ 64 w 140"/>
                <a:gd name="T5" fmla="*/ 124 h 124"/>
                <a:gd name="T6" fmla="*/ 140 w 140"/>
                <a:gd name="T7" fmla="*/ 60 h 124"/>
                <a:gd name="T8" fmla="*/ 140 w 140"/>
                <a:gd name="T9" fmla="*/ 0 h 124"/>
                <a:gd name="T10" fmla="*/ 0 w 140"/>
                <a:gd name="T11" fmla="*/ 0 h 124"/>
                <a:gd name="T12" fmla="*/ 0 w 140"/>
                <a:gd name="T13" fmla="*/ 6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24">
                  <a:moveTo>
                    <a:pt x="0" y="60"/>
                  </a:moveTo>
                  <a:cubicBezTo>
                    <a:pt x="0" y="98"/>
                    <a:pt x="26" y="124"/>
                    <a:pt x="63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101" y="124"/>
                    <a:pt x="140" y="98"/>
                    <a:pt x="140" y="6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07">
              <a:extLst>
                <a:ext uri="{FF2B5EF4-FFF2-40B4-BE49-F238E27FC236}">
                  <a16:creationId xmlns:a16="http://schemas.microsoft.com/office/drawing/2014/main" id="{A269A311-A575-449A-9E66-E2C911828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3826" y="2413647"/>
              <a:ext cx="71020" cy="66486"/>
            </a:xfrm>
            <a:custGeom>
              <a:avLst/>
              <a:gdLst>
                <a:gd name="T0" fmla="*/ 128 w 136"/>
                <a:gd name="T1" fmla="*/ 12 h 128"/>
                <a:gd name="T2" fmla="*/ 128 w 136"/>
                <a:gd name="T3" fmla="*/ 64 h 128"/>
                <a:gd name="T4" fmla="*/ 64 w 136"/>
                <a:gd name="T5" fmla="*/ 116 h 128"/>
                <a:gd name="T6" fmla="*/ 63 w 136"/>
                <a:gd name="T7" fmla="*/ 116 h 128"/>
                <a:gd name="T8" fmla="*/ 12 w 136"/>
                <a:gd name="T9" fmla="*/ 64 h 128"/>
                <a:gd name="T10" fmla="*/ 12 w 136"/>
                <a:gd name="T11" fmla="*/ 12 h 128"/>
                <a:gd name="T12" fmla="*/ 128 w 136"/>
                <a:gd name="T13" fmla="*/ 12 h 128"/>
                <a:gd name="T14" fmla="*/ 136 w 136"/>
                <a:gd name="T15" fmla="*/ 0 h 128"/>
                <a:gd name="T16" fmla="*/ 0 w 136"/>
                <a:gd name="T17" fmla="*/ 0 h 128"/>
                <a:gd name="T18" fmla="*/ 0 w 136"/>
                <a:gd name="T19" fmla="*/ 64 h 128"/>
                <a:gd name="T20" fmla="*/ 63 w 136"/>
                <a:gd name="T21" fmla="*/ 128 h 128"/>
                <a:gd name="T22" fmla="*/ 64 w 136"/>
                <a:gd name="T23" fmla="*/ 128 h 128"/>
                <a:gd name="T24" fmla="*/ 136 w 136"/>
                <a:gd name="T25" fmla="*/ 64 h 128"/>
                <a:gd name="T26" fmla="*/ 136 w 136"/>
                <a:gd name="T2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8">
                  <a:moveTo>
                    <a:pt x="128" y="12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97"/>
                    <a:pt x="94" y="116"/>
                    <a:pt x="6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31" y="116"/>
                    <a:pt x="12" y="96"/>
                    <a:pt x="12" y="6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8" y="12"/>
                    <a:pt x="128" y="12"/>
                    <a:pt x="128" y="12"/>
                  </a:cubicBezTo>
                  <a:moveTo>
                    <a:pt x="1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02"/>
                    <a:pt x="26" y="128"/>
                    <a:pt x="63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101" y="128"/>
                    <a:pt x="136" y="102"/>
                    <a:pt x="136" y="64"/>
                  </a:cubicBezTo>
                  <a:cubicBezTo>
                    <a:pt x="136" y="0"/>
                    <a:pt x="136" y="0"/>
                    <a:pt x="136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08">
              <a:extLst>
                <a:ext uri="{FF2B5EF4-FFF2-40B4-BE49-F238E27FC236}">
                  <a16:creationId xmlns:a16="http://schemas.microsoft.com/office/drawing/2014/main" id="{DED295B3-F070-4A77-A9D9-4F6D0E62D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356" y="2415159"/>
              <a:ext cx="71020" cy="64976"/>
            </a:xfrm>
            <a:custGeom>
              <a:avLst/>
              <a:gdLst>
                <a:gd name="T0" fmla="*/ 0 w 136"/>
                <a:gd name="T1" fmla="*/ 60 h 124"/>
                <a:gd name="T2" fmla="*/ 60 w 136"/>
                <a:gd name="T3" fmla="*/ 124 h 124"/>
                <a:gd name="T4" fmla="*/ 60 w 136"/>
                <a:gd name="T5" fmla="*/ 124 h 124"/>
                <a:gd name="T6" fmla="*/ 136 w 136"/>
                <a:gd name="T7" fmla="*/ 60 h 124"/>
                <a:gd name="T8" fmla="*/ 136 w 136"/>
                <a:gd name="T9" fmla="*/ 0 h 124"/>
                <a:gd name="T10" fmla="*/ 0 w 136"/>
                <a:gd name="T11" fmla="*/ 0 h 124"/>
                <a:gd name="T12" fmla="*/ 0 w 136"/>
                <a:gd name="T13" fmla="*/ 6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4">
                  <a:moveTo>
                    <a:pt x="0" y="60"/>
                  </a:moveTo>
                  <a:cubicBezTo>
                    <a:pt x="0" y="98"/>
                    <a:pt x="22" y="124"/>
                    <a:pt x="60" y="124"/>
                  </a:cubicBezTo>
                  <a:cubicBezTo>
                    <a:pt x="60" y="124"/>
                    <a:pt x="60" y="124"/>
                    <a:pt x="60" y="124"/>
                  </a:cubicBezTo>
                  <a:cubicBezTo>
                    <a:pt x="98" y="124"/>
                    <a:pt x="136" y="98"/>
                    <a:pt x="136" y="6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09">
              <a:extLst>
                <a:ext uri="{FF2B5EF4-FFF2-40B4-BE49-F238E27FC236}">
                  <a16:creationId xmlns:a16="http://schemas.microsoft.com/office/drawing/2014/main" id="{134A404B-47DB-4979-B59D-9CEA2AA711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4846" y="2413647"/>
              <a:ext cx="71020" cy="66486"/>
            </a:xfrm>
            <a:custGeom>
              <a:avLst/>
              <a:gdLst>
                <a:gd name="T0" fmla="*/ 128 w 136"/>
                <a:gd name="T1" fmla="*/ 12 h 128"/>
                <a:gd name="T2" fmla="*/ 128 w 136"/>
                <a:gd name="T3" fmla="*/ 64 h 128"/>
                <a:gd name="T4" fmla="*/ 64 w 136"/>
                <a:gd name="T5" fmla="*/ 116 h 128"/>
                <a:gd name="T6" fmla="*/ 64 w 136"/>
                <a:gd name="T7" fmla="*/ 116 h 128"/>
                <a:gd name="T8" fmla="*/ 12 w 136"/>
                <a:gd name="T9" fmla="*/ 64 h 128"/>
                <a:gd name="T10" fmla="*/ 12 w 136"/>
                <a:gd name="T11" fmla="*/ 12 h 128"/>
                <a:gd name="T12" fmla="*/ 128 w 136"/>
                <a:gd name="T13" fmla="*/ 12 h 128"/>
                <a:gd name="T14" fmla="*/ 136 w 136"/>
                <a:gd name="T15" fmla="*/ 0 h 128"/>
                <a:gd name="T16" fmla="*/ 0 w 136"/>
                <a:gd name="T17" fmla="*/ 0 h 128"/>
                <a:gd name="T18" fmla="*/ 0 w 136"/>
                <a:gd name="T19" fmla="*/ 64 h 128"/>
                <a:gd name="T20" fmla="*/ 64 w 136"/>
                <a:gd name="T21" fmla="*/ 128 h 128"/>
                <a:gd name="T22" fmla="*/ 64 w 136"/>
                <a:gd name="T23" fmla="*/ 128 h 128"/>
                <a:gd name="T24" fmla="*/ 136 w 136"/>
                <a:gd name="T25" fmla="*/ 64 h 128"/>
                <a:gd name="T26" fmla="*/ 136 w 136"/>
                <a:gd name="T2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8">
                  <a:moveTo>
                    <a:pt x="128" y="12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97"/>
                    <a:pt x="95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32" y="116"/>
                    <a:pt x="12" y="96"/>
                    <a:pt x="12" y="6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8" y="12"/>
                    <a:pt x="128" y="12"/>
                    <a:pt x="128" y="12"/>
                  </a:cubicBezTo>
                  <a:moveTo>
                    <a:pt x="1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02"/>
                    <a:pt x="26" y="128"/>
                    <a:pt x="64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102" y="128"/>
                    <a:pt x="136" y="102"/>
                    <a:pt x="136" y="64"/>
                  </a:cubicBezTo>
                  <a:cubicBezTo>
                    <a:pt x="136" y="0"/>
                    <a:pt x="136" y="0"/>
                    <a:pt x="136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10">
              <a:extLst>
                <a:ext uri="{FF2B5EF4-FFF2-40B4-BE49-F238E27FC236}">
                  <a16:creationId xmlns:a16="http://schemas.microsoft.com/office/drawing/2014/main" id="{B90CA947-B7FC-4AF4-AEF2-CB1B932AA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865" y="2415159"/>
              <a:ext cx="67998" cy="64976"/>
            </a:xfrm>
            <a:custGeom>
              <a:avLst/>
              <a:gdLst>
                <a:gd name="T0" fmla="*/ 0 w 132"/>
                <a:gd name="T1" fmla="*/ 60 h 124"/>
                <a:gd name="T2" fmla="*/ 59 w 132"/>
                <a:gd name="T3" fmla="*/ 124 h 124"/>
                <a:gd name="T4" fmla="*/ 60 w 132"/>
                <a:gd name="T5" fmla="*/ 124 h 124"/>
                <a:gd name="T6" fmla="*/ 132 w 132"/>
                <a:gd name="T7" fmla="*/ 60 h 124"/>
                <a:gd name="T8" fmla="*/ 132 w 132"/>
                <a:gd name="T9" fmla="*/ 0 h 124"/>
                <a:gd name="T10" fmla="*/ 0 w 132"/>
                <a:gd name="T11" fmla="*/ 0 h 124"/>
                <a:gd name="T12" fmla="*/ 0 w 132"/>
                <a:gd name="T13" fmla="*/ 6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24">
                  <a:moveTo>
                    <a:pt x="0" y="60"/>
                  </a:moveTo>
                  <a:cubicBezTo>
                    <a:pt x="0" y="98"/>
                    <a:pt x="22" y="124"/>
                    <a:pt x="59" y="124"/>
                  </a:cubicBezTo>
                  <a:cubicBezTo>
                    <a:pt x="60" y="124"/>
                    <a:pt x="60" y="124"/>
                    <a:pt x="60" y="124"/>
                  </a:cubicBezTo>
                  <a:cubicBezTo>
                    <a:pt x="97" y="124"/>
                    <a:pt x="132" y="98"/>
                    <a:pt x="132" y="6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11">
              <a:extLst>
                <a:ext uri="{FF2B5EF4-FFF2-40B4-BE49-F238E27FC236}">
                  <a16:creationId xmlns:a16="http://schemas.microsoft.com/office/drawing/2014/main" id="{F6100A42-A018-43C8-AF03-44301A5C7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2843" y="2413647"/>
              <a:ext cx="71020" cy="66486"/>
            </a:xfrm>
            <a:custGeom>
              <a:avLst/>
              <a:gdLst>
                <a:gd name="T0" fmla="*/ 128 w 136"/>
                <a:gd name="T1" fmla="*/ 12 h 128"/>
                <a:gd name="T2" fmla="*/ 128 w 136"/>
                <a:gd name="T3" fmla="*/ 64 h 128"/>
                <a:gd name="T4" fmla="*/ 64 w 136"/>
                <a:gd name="T5" fmla="*/ 116 h 128"/>
                <a:gd name="T6" fmla="*/ 63 w 136"/>
                <a:gd name="T7" fmla="*/ 116 h 128"/>
                <a:gd name="T8" fmla="*/ 12 w 136"/>
                <a:gd name="T9" fmla="*/ 64 h 128"/>
                <a:gd name="T10" fmla="*/ 12 w 136"/>
                <a:gd name="T11" fmla="*/ 12 h 128"/>
                <a:gd name="T12" fmla="*/ 128 w 136"/>
                <a:gd name="T13" fmla="*/ 12 h 128"/>
                <a:gd name="T14" fmla="*/ 136 w 136"/>
                <a:gd name="T15" fmla="*/ 0 h 128"/>
                <a:gd name="T16" fmla="*/ 0 w 136"/>
                <a:gd name="T17" fmla="*/ 0 h 128"/>
                <a:gd name="T18" fmla="*/ 0 w 136"/>
                <a:gd name="T19" fmla="*/ 64 h 128"/>
                <a:gd name="T20" fmla="*/ 63 w 136"/>
                <a:gd name="T21" fmla="*/ 128 h 128"/>
                <a:gd name="T22" fmla="*/ 64 w 136"/>
                <a:gd name="T23" fmla="*/ 128 h 128"/>
                <a:gd name="T24" fmla="*/ 136 w 136"/>
                <a:gd name="T25" fmla="*/ 64 h 128"/>
                <a:gd name="T26" fmla="*/ 136 w 136"/>
                <a:gd name="T2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8">
                  <a:moveTo>
                    <a:pt x="128" y="12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28" y="97"/>
                    <a:pt x="94" y="116"/>
                    <a:pt x="6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31" y="116"/>
                    <a:pt x="12" y="96"/>
                    <a:pt x="12" y="6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8" y="12"/>
                    <a:pt x="128" y="12"/>
                    <a:pt x="128" y="12"/>
                  </a:cubicBezTo>
                  <a:moveTo>
                    <a:pt x="1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02"/>
                    <a:pt x="26" y="128"/>
                    <a:pt x="63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101" y="128"/>
                    <a:pt x="136" y="102"/>
                    <a:pt x="136" y="64"/>
                  </a:cubicBezTo>
                  <a:cubicBezTo>
                    <a:pt x="136" y="0"/>
                    <a:pt x="136" y="0"/>
                    <a:pt x="136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12">
              <a:extLst>
                <a:ext uri="{FF2B5EF4-FFF2-40B4-BE49-F238E27FC236}">
                  <a16:creationId xmlns:a16="http://schemas.microsoft.com/office/drawing/2014/main" id="{36B5CA6C-87DE-4F2F-9DFB-64B5AFAF7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9378" y="2199078"/>
              <a:ext cx="86131" cy="111818"/>
            </a:xfrm>
            <a:custGeom>
              <a:avLst/>
              <a:gdLst>
                <a:gd name="T0" fmla="*/ 153 w 166"/>
                <a:gd name="T1" fmla="*/ 129 h 214"/>
                <a:gd name="T2" fmla="*/ 125 w 166"/>
                <a:gd name="T3" fmla="*/ 201 h 214"/>
                <a:gd name="T4" fmla="*/ 124 w 166"/>
                <a:gd name="T5" fmla="*/ 202 h 214"/>
                <a:gd name="T6" fmla="*/ 52 w 166"/>
                <a:gd name="T7" fmla="*/ 174 h 214"/>
                <a:gd name="T8" fmla="*/ 12 w 166"/>
                <a:gd name="T9" fmla="*/ 85 h 214"/>
                <a:gd name="T10" fmla="*/ 40 w 166"/>
                <a:gd name="T11" fmla="*/ 12 h 214"/>
                <a:gd name="T12" fmla="*/ 42 w 166"/>
                <a:gd name="T13" fmla="*/ 12 h 214"/>
                <a:gd name="T14" fmla="*/ 114 w 166"/>
                <a:gd name="T15" fmla="*/ 40 h 214"/>
                <a:gd name="T16" fmla="*/ 153 w 166"/>
                <a:gd name="T17" fmla="*/ 12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14">
                  <a:moveTo>
                    <a:pt x="153" y="129"/>
                  </a:moveTo>
                  <a:cubicBezTo>
                    <a:pt x="166" y="157"/>
                    <a:pt x="153" y="189"/>
                    <a:pt x="125" y="201"/>
                  </a:cubicBezTo>
                  <a:cubicBezTo>
                    <a:pt x="124" y="202"/>
                    <a:pt x="124" y="202"/>
                    <a:pt x="124" y="202"/>
                  </a:cubicBezTo>
                  <a:cubicBezTo>
                    <a:pt x="96" y="214"/>
                    <a:pt x="64" y="202"/>
                    <a:pt x="52" y="174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0" y="57"/>
                    <a:pt x="13" y="25"/>
                    <a:pt x="40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69" y="0"/>
                    <a:pt x="102" y="12"/>
                    <a:pt x="114" y="40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13">
              <a:extLst>
                <a:ext uri="{FF2B5EF4-FFF2-40B4-BE49-F238E27FC236}">
                  <a16:creationId xmlns:a16="http://schemas.microsoft.com/office/drawing/2014/main" id="{88271A24-CA67-424B-B51D-A214B0001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5202" y="2199078"/>
              <a:ext cx="86131" cy="111818"/>
            </a:xfrm>
            <a:custGeom>
              <a:avLst/>
              <a:gdLst>
                <a:gd name="T0" fmla="*/ 13 w 166"/>
                <a:gd name="T1" fmla="*/ 129 h 214"/>
                <a:gd name="T2" fmla="*/ 41 w 166"/>
                <a:gd name="T3" fmla="*/ 201 h 214"/>
                <a:gd name="T4" fmla="*/ 42 w 166"/>
                <a:gd name="T5" fmla="*/ 202 h 214"/>
                <a:gd name="T6" fmla="*/ 114 w 166"/>
                <a:gd name="T7" fmla="*/ 174 h 214"/>
                <a:gd name="T8" fmla="*/ 154 w 166"/>
                <a:gd name="T9" fmla="*/ 85 h 214"/>
                <a:gd name="T10" fmla="*/ 126 w 166"/>
                <a:gd name="T11" fmla="*/ 12 h 214"/>
                <a:gd name="T12" fmla="*/ 125 w 166"/>
                <a:gd name="T13" fmla="*/ 12 h 214"/>
                <a:gd name="T14" fmla="*/ 52 w 166"/>
                <a:gd name="T15" fmla="*/ 40 h 214"/>
                <a:gd name="T16" fmla="*/ 13 w 166"/>
                <a:gd name="T17" fmla="*/ 12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14">
                  <a:moveTo>
                    <a:pt x="13" y="129"/>
                  </a:moveTo>
                  <a:cubicBezTo>
                    <a:pt x="0" y="157"/>
                    <a:pt x="13" y="189"/>
                    <a:pt x="41" y="201"/>
                  </a:cubicBezTo>
                  <a:cubicBezTo>
                    <a:pt x="42" y="202"/>
                    <a:pt x="42" y="202"/>
                    <a:pt x="42" y="202"/>
                  </a:cubicBezTo>
                  <a:cubicBezTo>
                    <a:pt x="70" y="214"/>
                    <a:pt x="102" y="202"/>
                    <a:pt x="114" y="174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66" y="57"/>
                    <a:pt x="154" y="25"/>
                    <a:pt x="126" y="12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97" y="0"/>
                    <a:pt x="65" y="12"/>
                    <a:pt x="52" y="40"/>
                  </a:cubicBezTo>
                  <a:lnTo>
                    <a:pt x="13" y="129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8E61DEF7-1ECC-4408-94D9-1CB4970F7E3D}"/>
              </a:ext>
            </a:extLst>
          </p:cNvPr>
          <p:cNvCxnSpPr>
            <a:cxnSpLocks/>
          </p:cNvCxnSpPr>
          <p:nvPr/>
        </p:nvCxnSpPr>
        <p:spPr>
          <a:xfrm>
            <a:off x="6378568" y="5422061"/>
            <a:ext cx="704823" cy="0"/>
          </a:xfrm>
          <a:prstGeom prst="straightConnector1">
            <a:avLst/>
          </a:prstGeom>
          <a:ln w="15875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FBFD5167-5CD9-4D20-B65D-DA286F61EF14}"/>
              </a:ext>
            </a:extLst>
          </p:cNvPr>
          <p:cNvCxnSpPr>
            <a:cxnSpLocks/>
          </p:cNvCxnSpPr>
          <p:nvPr/>
        </p:nvCxnSpPr>
        <p:spPr>
          <a:xfrm flipH="1">
            <a:off x="4730750" y="3953760"/>
            <a:ext cx="1218651" cy="0"/>
          </a:xfrm>
          <a:prstGeom prst="straightConnector1">
            <a:avLst/>
          </a:prstGeom>
          <a:ln w="15875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>
            <a:extLst>
              <a:ext uri="{FF2B5EF4-FFF2-40B4-BE49-F238E27FC236}">
                <a16:creationId xmlns:a16="http://schemas.microsoft.com/office/drawing/2014/main" id="{6D4C68DA-B985-4C3C-97B9-B2EBB676BFB1}"/>
              </a:ext>
            </a:extLst>
          </p:cNvPr>
          <p:cNvSpPr txBox="1"/>
          <p:nvPr/>
        </p:nvSpPr>
        <p:spPr>
          <a:xfrm>
            <a:off x="2310521" y="4843673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E573D5EC-2E62-47BE-9B86-388BB219BF90}"/>
              </a:ext>
            </a:extLst>
          </p:cNvPr>
          <p:cNvSpPr/>
          <p:nvPr/>
        </p:nvSpPr>
        <p:spPr>
          <a:xfrm>
            <a:off x="805009" y="5076483"/>
            <a:ext cx="277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E2BD5749-8918-4555-AA90-69A61DFE088A}"/>
              </a:ext>
            </a:extLst>
          </p:cNvPr>
          <p:cNvCxnSpPr>
            <a:cxnSpLocks/>
          </p:cNvCxnSpPr>
          <p:nvPr/>
        </p:nvCxnSpPr>
        <p:spPr>
          <a:xfrm flipH="1">
            <a:off x="4913083" y="5149275"/>
            <a:ext cx="889575" cy="0"/>
          </a:xfrm>
          <a:prstGeom prst="straightConnector1">
            <a:avLst/>
          </a:prstGeom>
          <a:ln w="1587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>
            <a:extLst>
              <a:ext uri="{FF2B5EF4-FFF2-40B4-BE49-F238E27FC236}">
                <a16:creationId xmlns:a16="http://schemas.microsoft.com/office/drawing/2014/main" id="{1FE15716-DDD5-4C31-8E2B-4E2ADA8F296B}"/>
              </a:ext>
            </a:extLst>
          </p:cNvPr>
          <p:cNvSpPr txBox="1"/>
          <p:nvPr/>
        </p:nvSpPr>
        <p:spPr>
          <a:xfrm>
            <a:off x="3296931" y="3639965"/>
            <a:ext cx="1337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4400" b="1" dirty="0">
                <a:solidFill>
                  <a:schemeClr val="accent1"/>
                </a:solidFill>
              </a:rPr>
              <a:t>25%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7324ED2-6AE0-44AE-8158-240863E7E48B}"/>
              </a:ext>
            </a:extLst>
          </p:cNvPr>
          <p:cNvSpPr txBox="1"/>
          <p:nvPr/>
        </p:nvSpPr>
        <p:spPr>
          <a:xfrm>
            <a:off x="3561379" y="2604360"/>
            <a:ext cx="1337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4400" b="1" dirty="0">
                <a:solidFill>
                  <a:schemeClr val="accent2"/>
                </a:solidFill>
              </a:rPr>
              <a:t>15%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771AE21B-FD07-4AD6-8A67-56E5495FFE38}"/>
              </a:ext>
            </a:extLst>
          </p:cNvPr>
          <p:cNvSpPr txBox="1"/>
          <p:nvPr/>
        </p:nvSpPr>
        <p:spPr>
          <a:xfrm>
            <a:off x="3552404" y="4782984"/>
            <a:ext cx="1337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4400" b="1" dirty="0">
                <a:solidFill>
                  <a:schemeClr val="accent4"/>
                </a:solidFill>
              </a:rPr>
              <a:t>10%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FE766594-2B9F-45A1-9DF0-10B4643262C6}"/>
              </a:ext>
            </a:extLst>
          </p:cNvPr>
          <p:cNvSpPr txBox="1"/>
          <p:nvPr/>
        </p:nvSpPr>
        <p:spPr>
          <a:xfrm>
            <a:off x="7356218" y="2776318"/>
            <a:ext cx="1337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</a:rPr>
              <a:t>15%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F377FD4D-1CC5-4519-9C08-27D8D3FC1911}"/>
              </a:ext>
            </a:extLst>
          </p:cNvPr>
          <p:cNvSpPr txBox="1"/>
          <p:nvPr/>
        </p:nvSpPr>
        <p:spPr>
          <a:xfrm>
            <a:off x="7153930" y="5013258"/>
            <a:ext cx="1337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4"/>
                </a:solidFill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234669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7" grpId="0"/>
      <p:bldP spid="168" grpId="0"/>
      <p:bldP spid="169" grpId="0"/>
      <p:bldP spid="170" grpId="0"/>
      <p:bldP spid="181" grpId="0"/>
      <p:bldP spid="182" grpId="0"/>
      <p:bldP spid="183" grpId="0"/>
      <p:bldP spid="184" grpId="0"/>
      <p:bldP spid="188" grpId="0"/>
      <p:bldP spid="189" grpId="0"/>
      <p:bldP spid="191" grpId="0"/>
      <p:bldP spid="192" grpId="0"/>
      <p:bldP spid="193" grpId="0"/>
      <p:bldP spid="195" grpId="0"/>
      <p:bldP spid="196" grpId="0"/>
    </p:bldLst>
  </p:timing>
</p:sld>
</file>

<file path=ppt/theme/theme1.xml><?xml version="1.0" encoding="utf-8"?>
<a:theme xmlns:a="http://schemas.openxmlformats.org/drawingml/2006/main" name="Office Theme">
  <a:themeElements>
    <a:clrScheme name="Colors 10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2980B9"/>
      </a:accent1>
      <a:accent2>
        <a:srgbClr val="9BBB59"/>
      </a:accent2>
      <a:accent3>
        <a:srgbClr val="F39C12"/>
      </a:accent3>
      <a:accent4>
        <a:srgbClr val="C0392B"/>
      </a:accent4>
      <a:accent5>
        <a:srgbClr val="41B176"/>
      </a:accent5>
      <a:accent6>
        <a:srgbClr val="954F72"/>
      </a:accent6>
      <a:hlink>
        <a:srgbClr val="0563C1"/>
      </a:hlink>
      <a:folHlink>
        <a:srgbClr val="954F72"/>
      </a:folHlink>
    </a:clrScheme>
    <a:fontScheme name="Custom 11">
      <a:majorFont>
        <a:latin typeface="Poppi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7383</TotalTime>
  <Words>882</Words>
  <Application>Microsoft Office PowerPoint</Application>
  <PresentationFormat>Widescreen</PresentationFormat>
  <Paragraphs>216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Open Sans</vt:lpstr>
      <vt:lpstr>Poppins</vt:lpstr>
      <vt:lpstr>Office Theme</vt:lpstr>
      <vt:lpstr>LUNG INFOGRAPHIC</vt:lpstr>
      <vt:lpstr>PREGNANCY INFOGRAPHIC</vt:lpstr>
      <vt:lpstr>BASIC TOOTH ANATOMY</vt:lpstr>
      <vt:lpstr>ANATOMY INFOGRAPHIC</vt:lpstr>
      <vt:lpstr>DOCTOR INFOGRAPHIC</vt:lpstr>
      <vt:lpstr>TOOTH INFOGRAPHIC</vt:lpstr>
      <vt:lpstr>PILL INFOGRAPHIC</vt:lpstr>
      <vt:lpstr>STETHOSCOPE FLOWCHART</vt:lpstr>
      <vt:lpstr>SKELETON INFOGRAPHIC</vt:lpstr>
      <vt:lpstr>MUSCULAR SYSTEM</vt:lpstr>
      <vt:lpstr>SKELETON INFOGRAPHIC</vt:lpstr>
      <vt:lpstr>STOMACH INFOGRAPHIC</vt:lpstr>
      <vt:lpstr>MEDICINE INFOGRAPHIC</vt:lpstr>
      <vt:lpstr>CONSUMPTION OF DRUGS</vt:lpstr>
      <vt:lpstr>CAPSULE INFOGRAPHIC</vt:lpstr>
      <vt:lpstr>HOSPITAL INFOGRAPHIC</vt:lpstr>
      <vt:lpstr>SYRINGE DIAGRAM</vt:lpstr>
      <vt:lpstr>KIDNEYS INFOGRAPHIC</vt:lpstr>
      <vt:lpstr>HEART INFOGRAPHIC</vt:lpstr>
      <vt:lpstr>THERMOMETER INFOGRAPHIC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CYCLE PROCESS</dc:title>
  <dc:creator>Musedsmh</dc:creator>
  <cp:lastModifiedBy>Mobotop</cp:lastModifiedBy>
  <cp:revision>330</cp:revision>
  <dcterms:created xsi:type="dcterms:W3CDTF">2017-01-31T07:30:01Z</dcterms:created>
  <dcterms:modified xsi:type="dcterms:W3CDTF">2024-03-30T13:22:41Z</dcterms:modified>
</cp:coreProperties>
</file>