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7" r:id="rId19"/>
    <p:sldId id="278" r:id="rId20"/>
    <p:sldId id="279" r:id="rId21"/>
    <p:sldId id="280" r:id="rId22"/>
    <p:sldId id="281" r:id="rId23"/>
    <p:sldId id="282" r:id="rId24"/>
    <p:sldId id="284" r:id="rId25"/>
    <p:sldId id="285" r:id="rId26"/>
    <p:sldId id="274" r:id="rId27"/>
    <p:sldId id="275" r:id="rId28"/>
    <p:sldId id="276" r:id="rId29"/>
    <p:sldId id="286" r:id="rId30"/>
    <p:sldId id="287" r:id="rId31"/>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43E4B642-A867-4E54-80E1-362FEB521CEC}">
          <p14:sldIdLst>
            <p14:sldId id="256"/>
          </p14:sldIdLst>
        </p14:section>
        <p14:section name="About Us" id="{6C790555-8A03-4382-9D41-3269AFF28D4A}">
          <p14:sldIdLst>
            <p14:sldId id="257"/>
            <p14:sldId id="258"/>
            <p14:sldId id="259"/>
            <p14:sldId id="260"/>
            <p14:sldId id="261"/>
            <p14:sldId id="262"/>
            <p14:sldId id="263"/>
            <p14:sldId id="264"/>
          </p14:sldIdLst>
        </p14:section>
        <p14:section name="Team" id="{D7D800E0-57C6-4536-B402-80CAF288447A}">
          <p14:sldIdLst>
            <p14:sldId id="265"/>
            <p14:sldId id="266"/>
            <p14:sldId id="267"/>
          </p14:sldIdLst>
        </p14:section>
        <p14:section name="Services" id="{2C4D3D3E-F0E1-49F6-9091-E59272C59673}">
          <p14:sldIdLst>
            <p14:sldId id="269"/>
            <p14:sldId id="270"/>
            <p14:sldId id="271"/>
            <p14:sldId id="272"/>
          </p14:sldIdLst>
        </p14:section>
        <p14:section name="Breakslide" id="{CB26DB58-BAB4-423E-B59F-D50C354F586B}">
          <p14:sldIdLst>
            <p14:sldId id="273"/>
          </p14:sldIdLst>
        </p14:section>
        <p14:section name="Creative Slide" id="{D55FD8A4-3762-4AC6-885C-6E5BBCA826B0}">
          <p14:sldIdLst>
            <p14:sldId id="277"/>
            <p14:sldId id="278"/>
            <p14:sldId id="279"/>
            <p14:sldId id="280"/>
            <p14:sldId id="281"/>
            <p14:sldId id="282"/>
          </p14:sldIdLst>
        </p14:section>
        <p14:section name="Mockup Device" id="{8382BAF8-0B35-462F-BB0D-DA4FE05153C5}">
          <p14:sldIdLst>
            <p14:sldId id="284"/>
            <p14:sldId id="285"/>
            <p14:sldId id="274"/>
          </p14:sldIdLst>
        </p14:section>
        <p14:section name="Price Table" id="{84876A36-5C29-4945-8842-1C8C7BE9C6CF}">
          <p14:sldIdLst>
            <p14:sldId id="275"/>
          </p14:sldIdLst>
        </p14:section>
        <p14:section name="Quote" id="{47AC86DC-9FAA-4EB9-BA18-0AE370080129}">
          <p14:sldIdLst>
            <p14:sldId id="276"/>
          </p14:sldIdLst>
        </p14:section>
        <p14:section name="Contact Us" id="{8881EB61-3FC3-4F33-A87F-01F6A6CD2114}">
          <p14:sldIdLst>
            <p14:sldId id="286"/>
          </p14:sldIdLst>
        </p14:section>
        <p14:section name="Ending Slide" id="{56E938E1-5F40-4472-8361-13B696CC1AAC}">
          <p14:sldIdLst>
            <p14:sldId id="2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57DF"/>
    <a:srgbClr val="3094F8"/>
    <a:srgbClr val="36D17B"/>
    <a:srgbClr val="031635"/>
    <a:srgbClr val="0E82F6"/>
    <a:srgbClr val="1D8AF7"/>
    <a:srgbClr val="F7FDFF"/>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1872" y="780"/>
      </p:cViewPr>
      <p:guideLst/>
    </p:cSldViewPr>
  </p:slideViewPr>
  <p:notesTextViewPr>
    <p:cViewPr>
      <p:scale>
        <a:sx n="1" d="1"/>
        <a:sy n="1" d="1"/>
      </p:scale>
      <p:origin x="0" y="0"/>
    </p:cViewPr>
  </p:notesTextViewPr>
  <p:notesViewPr>
    <p:cSldViewPr snapToGrid="0">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52131BC-0405-7080-FB9B-10719D791E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702689DA-650B-8CE2-F4ED-FFC68FEC7A8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80CF27-6A1B-4B93-922A-0EE423E8A835}" type="datetimeFigureOut">
              <a:rPr lang="en-ID" smtClean="0"/>
              <a:t>07/12/2022</a:t>
            </a:fld>
            <a:endParaRPr lang="en-ID"/>
          </a:p>
        </p:txBody>
      </p:sp>
      <p:sp>
        <p:nvSpPr>
          <p:cNvPr id="4" name="Footer Placeholder 3">
            <a:extLst>
              <a:ext uri="{FF2B5EF4-FFF2-40B4-BE49-F238E27FC236}">
                <a16:creationId xmlns:a16="http://schemas.microsoft.com/office/drawing/2014/main" id="{4958E45D-51C6-E57C-2746-7E75018E5C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EC3D66A5-F4ED-5CB1-A706-EE4A5CF6EC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9F77E8-F680-4D52-9E45-99840A638F9A}" type="slidenum">
              <a:rPr lang="en-ID" smtClean="0"/>
              <a:t>‹#›</a:t>
            </a:fld>
            <a:endParaRPr lang="en-ID"/>
          </a:p>
        </p:txBody>
      </p:sp>
    </p:spTree>
    <p:extLst>
      <p:ext uri="{BB962C8B-B14F-4D97-AF65-F5344CB8AC3E}">
        <p14:creationId xmlns:p14="http://schemas.microsoft.com/office/powerpoint/2010/main" val="11633092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164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4F9DF7C-832C-CF6B-1607-4CB6FFC263B4}"/>
              </a:ext>
            </a:extLst>
          </p:cNvPr>
          <p:cNvSpPr>
            <a:spLocks noGrp="1"/>
          </p:cNvSpPr>
          <p:nvPr>
            <p:ph type="pic" sz="quarter" idx="10"/>
          </p:nvPr>
        </p:nvSpPr>
        <p:spPr>
          <a:xfrm>
            <a:off x="2067459" y="2636586"/>
            <a:ext cx="6534165" cy="6534166"/>
          </a:xfrm>
          <a:custGeom>
            <a:avLst/>
            <a:gdLst>
              <a:gd name="connsiteX0" fmla="*/ 3337158 w 6534165"/>
              <a:gd name="connsiteY0" fmla="*/ 820 h 6534166"/>
              <a:gd name="connsiteX1" fmla="*/ 6095988 w 6534165"/>
              <a:gd name="connsiteY1" fmla="*/ 1633815 h 6534166"/>
              <a:gd name="connsiteX2" fmla="*/ 6095987 w 6534165"/>
              <a:gd name="connsiteY2" fmla="*/ 1633815 h 6534166"/>
              <a:gd name="connsiteX3" fmla="*/ 4900352 w 6534165"/>
              <a:gd name="connsiteY3" fmla="*/ 6095989 h 6534166"/>
              <a:gd name="connsiteX4" fmla="*/ 4900352 w 6534165"/>
              <a:gd name="connsiteY4" fmla="*/ 6095988 h 6534166"/>
              <a:gd name="connsiteX5" fmla="*/ 438178 w 6534165"/>
              <a:gd name="connsiteY5" fmla="*/ 4900352 h 6534166"/>
              <a:gd name="connsiteX6" fmla="*/ 438179 w 6534165"/>
              <a:gd name="connsiteY6" fmla="*/ 4900353 h 6534166"/>
              <a:gd name="connsiteX7" fmla="*/ 1633815 w 6534165"/>
              <a:gd name="connsiteY7" fmla="*/ 438179 h 6534166"/>
              <a:gd name="connsiteX8" fmla="*/ 3337158 w 6534165"/>
              <a:gd name="connsiteY8" fmla="*/ 820 h 6534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34165" h="6534166">
                <a:moveTo>
                  <a:pt x="3337158" y="820"/>
                </a:moveTo>
                <a:cubicBezTo>
                  <a:pt x="4440173" y="25532"/>
                  <a:pt x="5504031" y="608515"/>
                  <a:pt x="6095988" y="1633815"/>
                </a:cubicBezTo>
                <a:lnTo>
                  <a:pt x="6095987" y="1633815"/>
                </a:lnTo>
                <a:cubicBezTo>
                  <a:pt x="6998017" y="3196176"/>
                  <a:pt x="6462712" y="5193960"/>
                  <a:pt x="4900352" y="6095989"/>
                </a:cubicBezTo>
                <a:lnTo>
                  <a:pt x="4900352" y="6095988"/>
                </a:lnTo>
                <a:cubicBezTo>
                  <a:pt x="3337991" y="6998017"/>
                  <a:pt x="1340208" y="6462713"/>
                  <a:pt x="438178" y="4900352"/>
                </a:cubicBezTo>
                <a:lnTo>
                  <a:pt x="438179" y="4900353"/>
                </a:lnTo>
                <a:cubicBezTo>
                  <a:pt x="-463851" y="3337992"/>
                  <a:pt x="71453" y="1340208"/>
                  <a:pt x="1633815" y="438179"/>
                </a:cubicBezTo>
                <a:cubicBezTo>
                  <a:pt x="2170876" y="128106"/>
                  <a:pt x="2759389" y="-12125"/>
                  <a:pt x="3337158" y="820"/>
                </a:cubicBezTo>
                <a:close/>
              </a:path>
            </a:pathLst>
          </a:custGeom>
        </p:spPr>
        <p:txBody>
          <a:bodyPr wrap="square">
            <a:noAutofit/>
          </a:bodyPr>
          <a:lstStyle>
            <a:lvl1pPr>
              <a:defRPr sz="2000"/>
            </a:lvl1pPr>
          </a:lstStyle>
          <a:p>
            <a:endParaRPr lang="en-ID"/>
          </a:p>
        </p:txBody>
      </p:sp>
      <p:sp>
        <p:nvSpPr>
          <p:cNvPr id="7" name="Picture Placeholder 6">
            <a:extLst>
              <a:ext uri="{FF2B5EF4-FFF2-40B4-BE49-F238E27FC236}">
                <a16:creationId xmlns:a16="http://schemas.microsoft.com/office/drawing/2014/main" id="{7EA92238-C166-E2B5-BCA0-43AF3947A4A5}"/>
              </a:ext>
            </a:extLst>
          </p:cNvPr>
          <p:cNvSpPr>
            <a:spLocks noGrp="1"/>
          </p:cNvSpPr>
          <p:nvPr>
            <p:ph type="pic" sz="quarter" idx="11"/>
          </p:nvPr>
        </p:nvSpPr>
        <p:spPr>
          <a:xfrm>
            <a:off x="1507773" y="1376789"/>
            <a:ext cx="3124200" cy="3124200"/>
          </a:xfrm>
          <a:custGeom>
            <a:avLst/>
            <a:gdLst>
              <a:gd name="connsiteX0" fmla="*/ 1562100 w 3124200"/>
              <a:gd name="connsiteY0" fmla="*/ 0 h 3124200"/>
              <a:gd name="connsiteX1" fmla="*/ 3124200 w 3124200"/>
              <a:gd name="connsiteY1" fmla="*/ 1562100 h 3124200"/>
              <a:gd name="connsiteX2" fmla="*/ 1562100 w 3124200"/>
              <a:gd name="connsiteY2" fmla="*/ 3124200 h 3124200"/>
              <a:gd name="connsiteX3" fmla="*/ 0 w 3124200"/>
              <a:gd name="connsiteY3" fmla="*/ 1562100 h 3124200"/>
              <a:gd name="connsiteX4" fmla="*/ 1562100 w 3124200"/>
              <a:gd name="connsiteY4" fmla="*/ 0 h 312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4200" h="3124200">
                <a:moveTo>
                  <a:pt x="1562100" y="0"/>
                </a:moveTo>
                <a:cubicBezTo>
                  <a:pt x="2424824" y="0"/>
                  <a:pt x="3124200" y="699376"/>
                  <a:pt x="3124200" y="1562100"/>
                </a:cubicBezTo>
                <a:cubicBezTo>
                  <a:pt x="3124200" y="2424824"/>
                  <a:pt x="2424824" y="3124200"/>
                  <a:pt x="1562100" y="3124200"/>
                </a:cubicBezTo>
                <a:cubicBezTo>
                  <a:pt x="699376" y="3124200"/>
                  <a:pt x="0" y="2424824"/>
                  <a:pt x="0" y="1562100"/>
                </a:cubicBezTo>
                <a:cubicBezTo>
                  <a:pt x="0" y="699376"/>
                  <a:pt x="699376" y="0"/>
                  <a:pt x="1562100"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1604626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B77BF53-C335-9663-E160-C2D7340BC7FD}"/>
              </a:ext>
            </a:extLst>
          </p:cNvPr>
          <p:cNvSpPr>
            <a:spLocks noGrp="1"/>
          </p:cNvSpPr>
          <p:nvPr>
            <p:ph type="pic" sz="quarter" idx="10"/>
          </p:nvPr>
        </p:nvSpPr>
        <p:spPr>
          <a:xfrm>
            <a:off x="1409700" y="3349876"/>
            <a:ext cx="3409950" cy="2947628"/>
          </a:xfrm>
          <a:custGeom>
            <a:avLst/>
            <a:gdLst>
              <a:gd name="connsiteX0" fmla="*/ 225435 w 3409950"/>
              <a:gd name="connsiteY0" fmla="*/ 0 h 2947628"/>
              <a:gd name="connsiteX1" fmla="*/ 3184515 w 3409950"/>
              <a:gd name="connsiteY1" fmla="*/ 0 h 2947628"/>
              <a:gd name="connsiteX2" fmla="*/ 3409950 w 3409950"/>
              <a:gd name="connsiteY2" fmla="*/ 225435 h 2947628"/>
              <a:gd name="connsiteX3" fmla="*/ 3409950 w 3409950"/>
              <a:gd name="connsiteY3" fmla="*/ 2722193 h 2947628"/>
              <a:gd name="connsiteX4" fmla="*/ 3184515 w 3409950"/>
              <a:gd name="connsiteY4" fmla="*/ 2947628 h 2947628"/>
              <a:gd name="connsiteX5" fmla="*/ 225435 w 3409950"/>
              <a:gd name="connsiteY5" fmla="*/ 2947628 h 2947628"/>
              <a:gd name="connsiteX6" fmla="*/ 0 w 3409950"/>
              <a:gd name="connsiteY6" fmla="*/ 2722193 h 2947628"/>
              <a:gd name="connsiteX7" fmla="*/ 0 w 3409950"/>
              <a:gd name="connsiteY7" fmla="*/ 225435 h 2947628"/>
              <a:gd name="connsiteX8" fmla="*/ 225435 w 3409950"/>
              <a:gd name="connsiteY8" fmla="*/ 0 h 294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9950" h="2947628">
                <a:moveTo>
                  <a:pt x="225435" y="0"/>
                </a:moveTo>
                <a:lnTo>
                  <a:pt x="3184515" y="0"/>
                </a:lnTo>
                <a:cubicBezTo>
                  <a:pt x="3309019" y="0"/>
                  <a:pt x="3409950" y="100931"/>
                  <a:pt x="3409950" y="225435"/>
                </a:cubicBezTo>
                <a:lnTo>
                  <a:pt x="3409950" y="2722193"/>
                </a:lnTo>
                <a:cubicBezTo>
                  <a:pt x="3409950" y="2846697"/>
                  <a:pt x="3309019" y="2947628"/>
                  <a:pt x="3184515" y="2947628"/>
                </a:cubicBezTo>
                <a:lnTo>
                  <a:pt x="225435" y="2947628"/>
                </a:lnTo>
                <a:cubicBezTo>
                  <a:pt x="100931" y="2947628"/>
                  <a:pt x="0" y="2846697"/>
                  <a:pt x="0" y="2722193"/>
                </a:cubicBezTo>
                <a:lnTo>
                  <a:pt x="0" y="225435"/>
                </a:lnTo>
                <a:cubicBezTo>
                  <a:pt x="0" y="100931"/>
                  <a:pt x="100931" y="0"/>
                  <a:pt x="225435" y="0"/>
                </a:cubicBezTo>
                <a:close/>
              </a:path>
            </a:pathLst>
          </a:custGeom>
        </p:spPr>
        <p:txBody>
          <a:bodyPr wrap="square">
            <a:noAutofit/>
          </a:bodyPr>
          <a:lstStyle>
            <a:lvl1pPr>
              <a:defRPr sz="2000"/>
            </a:lvl1pPr>
          </a:lstStyle>
          <a:p>
            <a:endParaRPr lang="en-ID"/>
          </a:p>
        </p:txBody>
      </p:sp>
      <p:sp>
        <p:nvSpPr>
          <p:cNvPr id="9" name="Picture Placeholder 8">
            <a:extLst>
              <a:ext uri="{FF2B5EF4-FFF2-40B4-BE49-F238E27FC236}">
                <a16:creationId xmlns:a16="http://schemas.microsoft.com/office/drawing/2014/main" id="{0A511A30-9796-BE4D-C471-72E42F5B0FE5}"/>
              </a:ext>
            </a:extLst>
          </p:cNvPr>
          <p:cNvSpPr>
            <a:spLocks noGrp="1"/>
          </p:cNvSpPr>
          <p:nvPr>
            <p:ph type="pic" sz="quarter" idx="11"/>
          </p:nvPr>
        </p:nvSpPr>
        <p:spPr>
          <a:xfrm>
            <a:off x="5466419" y="4087169"/>
            <a:ext cx="3409950" cy="2947628"/>
          </a:xfrm>
          <a:custGeom>
            <a:avLst/>
            <a:gdLst>
              <a:gd name="connsiteX0" fmla="*/ 225435 w 3409950"/>
              <a:gd name="connsiteY0" fmla="*/ 0 h 2947628"/>
              <a:gd name="connsiteX1" fmla="*/ 3184515 w 3409950"/>
              <a:gd name="connsiteY1" fmla="*/ 0 h 2947628"/>
              <a:gd name="connsiteX2" fmla="*/ 3409950 w 3409950"/>
              <a:gd name="connsiteY2" fmla="*/ 225435 h 2947628"/>
              <a:gd name="connsiteX3" fmla="*/ 3409950 w 3409950"/>
              <a:gd name="connsiteY3" fmla="*/ 2722193 h 2947628"/>
              <a:gd name="connsiteX4" fmla="*/ 3184515 w 3409950"/>
              <a:gd name="connsiteY4" fmla="*/ 2947628 h 2947628"/>
              <a:gd name="connsiteX5" fmla="*/ 225435 w 3409950"/>
              <a:gd name="connsiteY5" fmla="*/ 2947628 h 2947628"/>
              <a:gd name="connsiteX6" fmla="*/ 0 w 3409950"/>
              <a:gd name="connsiteY6" fmla="*/ 2722193 h 2947628"/>
              <a:gd name="connsiteX7" fmla="*/ 0 w 3409950"/>
              <a:gd name="connsiteY7" fmla="*/ 225435 h 2947628"/>
              <a:gd name="connsiteX8" fmla="*/ 225435 w 3409950"/>
              <a:gd name="connsiteY8" fmla="*/ 0 h 294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9950" h="2947628">
                <a:moveTo>
                  <a:pt x="225435" y="0"/>
                </a:moveTo>
                <a:lnTo>
                  <a:pt x="3184515" y="0"/>
                </a:lnTo>
                <a:cubicBezTo>
                  <a:pt x="3309019" y="0"/>
                  <a:pt x="3409950" y="100931"/>
                  <a:pt x="3409950" y="225435"/>
                </a:cubicBezTo>
                <a:lnTo>
                  <a:pt x="3409950" y="2722193"/>
                </a:lnTo>
                <a:cubicBezTo>
                  <a:pt x="3409950" y="2846697"/>
                  <a:pt x="3309019" y="2947628"/>
                  <a:pt x="3184515" y="2947628"/>
                </a:cubicBezTo>
                <a:lnTo>
                  <a:pt x="225435" y="2947628"/>
                </a:lnTo>
                <a:cubicBezTo>
                  <a:pt x="100931" y="2947628"/>
                  <a:pt x="0" y="2846697"/>
                  <a:pt x="0" y="2722193"/>
                </a:cubicBezTo>
                <a:lnTo>
                  <a:pt x="0" y="225435"/>
                </a:lnTo>
                <a:cubicBezTo>
                  <a:pt x="0" y="100931"/>
                  <a:pt x="100931" y="0"/>
                  <a:pt x="225435" y="0"/>
                </a:cubicBezTo>
                <a:close/>
              </a:path>
            </a:pathLst>
          </a:custGeom>
        </p:spPr>
        <p:txBody>
          <a:bodyPr wrap="square">
            <a:noAutofit/>
          </a:bodyPr>
          <a:lstStyle>
            <a:lvl1pPr>
              <a:defRPr sz="2000"/>
            </a:lvl1pPr>
          </a:lstStyle>
          <a:p>
            <a:endParaRPr lang="en-ID"/>
          </a:p>
        </p:txBody>
      </p:sp>
      <p:sp>
        <p:nvSpPr>
          <p:cNvPr id="11" name="Picture Placeholder 10">
            <a:extLst>
              <a:ext uri="{FF2B5EF4-FFF2-40B4-BE49-F238E27FC236}">
                <a16:creationId xmlns:a16="http://schemas.microsoft.com/office/drawing/2014/main" id="{E872F759-09E4-665B-7757-3046730FCE30}"/>
              </a:ext>
            </a:extLst>
          </p:cNvPr>
          <p:cNvSpPr>
            <a:spLocks noGrp="1"/>
          </p:cNvSpPr>
          <p:nvPr>
            <p:ph type="pic" sz="quarter" idx="12"/>
          </p:nvPr>
        </p:nvSpPr>
        <p:spPr>
          <a:xfrm>
            <a:off x="9443256" y="3349876"/>
            <a:ext cx="3409950" cy="2947628"/>
          </a:xfrm>
          <a:custGeom>
            <a:avLst/>
            <a:gdLst>
              <a:gd name="connsiteX0" fmla="*/ 225435 w 3409950"/>
              <a:gd name="connsiteY0" fmla="*/ 0 h 2947628"/>
              <a:gd name="connsiteX1" fmla="*/ 3184515 w 3409950"/>
              <a:gd name="connsiteY1" fmla="*/ 0 h 2947628"/>
              <a:gd name="connsiteX2" fmla="*/ 3409950 w 3409950"/>
              <a:gd name="connsiteY2" fmla="*/ 225435 h 2947628"/>
              <a:gd name="connsiteX3" fmla="*/ 3409950 w 3409950"/>
              <a:gd name="connsiteY3" fmla="*/ 2722193 h 2947628"/>
              <a:gd name="connsiteX4" fmla="*/ 3184515 w 3409950"/>
              <a:gd name="connsiteY4" fmla="*/ 2947628 h 2947628"/>
              <a:gd name="connsiteX5" fmla="*/ 225435 w 3409950"/>
              <a:gd name="connsiteY5" fmla="*/ 2947628 h 2947628"/>
              <a:gd name="connsiteX6" fmla="*/ 0 w 3409950"/>
              <a:gd name="connsiteY6" fmla="*/ 2722193 h 2947628"/>
              <a:gd name="connsiteX7" fmla="*/ 0 w 3409950"/>
              <a:gd name="connsiteY7" fmla="*/ 225435 h 2947628"/>
              <a:gd name="connsiteX8" fmla="*/ 225435 w 3409950"/>
              <a:gd name="connsiteY8" fmla="*/ 0 h 294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9950" h="2947628">
                <a:moveTo>
                  <a:pt x="225435" y="0"/>
                </a:moveTo>
                <a:lnTo>
                  <a:pt x="3184515" y="0"/>
                </a:lnTo>
                <a:cubicBezTo>
                  <a:pt x="3309019" y="0"/>
                  <a:pt x="3409950" y="100931"/>
                  <a:pt x="3409950" y="225435"/>
                </a:cubicBezTo>
                <a:lnTo>
                  <a:pt x="3409950" y="2722193"/>
                </a:lnTo>
                <a:cubicBezTo>
                  <a:pt x="3409950" y="2846697"/>
                  <a:pt x="3309019" y="2947628"/>
                  <a:pt x="3184515" y="2947628"/>
                </a:cubicBezTo>
                <a:lnTo>
                  <a:pt x="225435" y="2947628"/>
                </a:lnTo>
                <a:cubicBezTo>
                  <a:pt x="100931" y="2947628"/>
                  <a:pt x="0" y="2846697"/>
                  <a:pt x="0" y="2722193"/>
                </a:cubicBezTo>
                <a:lnTo>
                  <a:pt x="0" y="225435"/>
                </a:lnTo>
                <a:cubicBezTo>
                  <a:pt x="0" y="100931"/>
                  <a:pt x="100931" y="0"/>
                  <a:pt x="225435" y="0"/>
                </a:cubicBezTo>
                <a:close/>
              </a:path>
            </a:pathLst>
          </a:custGeom>
        </p:spPr>
        <p:txBody>
          <a:bodyPr wrap="square">
            <a:noAutofit/>
          </a:bodyPr>
          <a:lstStyle>
            <a:lvl1pPr>
              <a:defRPr sz="2000"/>
            </a:lvl1pPr>
          </a:lstStyle>
          <a:p>
            <a:endParaRPr lang="en-ID"/>
          </a:p>
        </p:txBody>
      </p:sp>
      <p:sp>
        <p:nvSpPr>
          <p:cNvPr id="13" name="Picture Placeholder 12">
            <a:extLst>
              <a:ext uri="{FF2B5EF4-FFF2-40B4-BE49-F238E27FC236}">
                <a16:creationId xmlns:a16="http://schemas.microsoft.com/office/drawing/2014/main" id="{BA336612-8D2F-EBFF-2A1C-898472334DE8}"/>
              </a:ext>
            </a:extLst>
          </p:cNvPr>
          <p:cNvSpPr>
            <a:spLocks noGrp="1"/>
          </p:cNvSpPr>
          <p:nvPr>
            <p:ph type="pic" sz="quarter" idx="13"/>
          </p:nvPr>
        </p:nvSpPr>
        <p:spPr>
          <a:xfrm>
            <a:off x="13468350" y="4131116"/>
            <a:ext cx="3409950" cy="2947628"/>
          </a:xfrm>
          <a:custGeom>
            <a:avLst/>
            <a:gdLst>
              <a:gd name="connsiteX0" fmla="*/ 225435 w 3409950"/>
              <a:gd name="connsiteY0" fmla="*/ 0 h 2947628"/>
              <a:gd name="connsiteX1" fmla="*/ 3184515 w 3409950"/>
              <a:gd name="connsiteY1" fmla="*/ 0 h 2947628"/>
              <a:gd name="connsiteX2" fmla="*/ 3409950 w 3409950"/>
              <a:gd name="connsiteY2" fmla="*/ 225435 h 2947628"/>
              <a:gd name="connsiteX3" fmla="*/ 3409950 w 3409950"/>
              <a:gd name="connsiteY3" fmla="*/ 2722193 h 2947628"/>
              <a:gd name="connsiteX4" fmla="*/ 3184515 w 3409950"/>
              <a:gd name="connsiteY4" fmla="*/ 2947628 h 2947628"/>
              <a:gd name="connsiteX5" fmla="*/ 225435 w 3409950"/>
              <a:gd name="connsiteY5" fmla="*/ 2947628 h 2947628"/>
              <a:gd name="connsiteX6" fmla="*/ 0 w 3409950"/>
              <a:gd name="connsiteY6" fmla="*/ 2722193 h 2947628"/>
              <a:gd name="connsiteX7" fmla="*/ 0 w 3409950"/>
              <a:gd name="connsiteY7" fmla="*/ 225435 h 2947628"/>
              <a:gd name="connsiteX8" fmla="*/ 225435 w 3409950"/>
              <a:gd name="connsiteY8" fmla="*/ 0 h 294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9950" h="2947628">
                <a:moveTo>
                  <a:pt x="225435" y="0"/>
                </a:moveTo>
                <a:lnTo>
                  <a:pt x="3184515" y="0"/>
                </a:lnTo>
                <a:cubicBezTo>
                  <a:pt x="3309018" y="0"/>
                  <a:pt x="3409950" y="100931"/>
                  <a:pt x="3409950" y="225435"/>
                </a:cubicBezTo>
                <a:lnTo>
                  <a:pt x="3409950" y="2722193"/>
                </a:lnTo>
                <a:cubicBezTo>
                  <a:pt x="3409950" y="2846697"/>
                  <a:pt x="3309018" y="2947628"/>
                  <a:pt x="3184515" y="2947628"/>
                </a:cubicBezTo>
                <a:lnTo>
                  <a:pt x="225435" y="2947628"/>
                </a:lnTo>
                <a:cubicBezTo>
                  <a:pt x="100931" y="2947628"/>
                  <a:pt x="0" y="2846697"/>
                  <a:pt x="0" y="2722193"/>
                </a:cubicBezTo>
                <a:lnTo>
                  <a:pt x="0" y="225435"/>
                </a:lnTo>
                <a:cubicBezTo>
                  <a:pt x="0" y="100931"/>
                  <a:pt x="100931" y="0"/>
                  <a:pt x="225435"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4161251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66F4566-D75E-DB19-7D0F-55D153C6ECC4}"/>
              </a:ext>
            </a:extLst>
          </p:cNvPr>
          <p:cNvSpPr>
            <a:spLocks noGrp="1"/>
          </p:cNvSpPr>
          <p:nvPr>
            <p:ph type="pic" sz="quarter" idx="13"/>
          </p:nvPr>
        </p:nvSpPr>
        <p:spPr>
          <a:xfrm>
            <a:off x="13288598" y="5478288"/>
            <a:ext cx="3326545" cy="2303494"/>
          </a:xfrm>
          <a:custGeom>
            <a:avLst/>
            <a:gdLst>
              <a:gd name="connsiteX0" fmla="*/ 155970 w 3326545"/>
              <a:gd name="connsiteY0" fmla="*/ 0 h 2303494"/>
              <a:gd name="connsiteX1" fmla="*/ 3170575 w 3326545"/>
              <a:gd name="connsiteY1" fmla="*/ 0 h 2303494"/>
              <a:gd name="connsiteX2" fmla="*/ 3326545 w 3326545"/>
              <a:gd name="connsiteY2" fmla="*/ 155970 h 2303494"/>
              <a:gd name="connsiteX3" fmla="*/ 3326545 w 3326545"/>
              <a:gd name="connsiteY3" fmla="*/ 2147524 h 2303494"/>
              <a:gd name="connsiteX4" fmla="*/ 3170575 w 3326545"/>
              <a:gd name="connsiteY4" fmla="*/ 2303494 h 2303494"/>
              <a:gd name="connsiteX5" fmla="*/ 155970 w 3326545"/>
              <a:gd name="connsiteY5" fmla="*/ 2303494 h 2303494"/>
              <a:gd name="connsiteX6" fmla="*/ 0 w 3326545"/>
              <a:gd name="connsiteY6" fmla="*/ 2147524 h 2303494"/>
              <a:gd name="connsiteX7" fmla="*/ 0 w 3326545"/>
              <a:gd name="connsiteY7" fmla="*/ 155970 h 2303494"/>
              <a:gd name="connsiteX8" fmla="*/ 155970 w 3326545"/>
              <a:gd name="connsiteY8" fmla="*/ 0 h 230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6545" h="2303494">
                <a:moveTo>
                  <a:pt x="155970" y="0"/>
                </a:moveTo>
                <a:lnTo>
                  <a:pt x="3170575" y="0"/>
                </a:lnTo>
                <a:cubicBezTo>
                  <a:pt x="3256715" y="0"/>
                  <a:pt x="3326545" y="69830"/>
                  <a:pt x="3326545" y="155970"/>
                </a:cubicBezTo>
                <a:lnTo>
                  <a:pt x="3326545" y="2147524"/>
                </a:lnTo>
                <a:cubicBezTo>
                  <a:pt x="3326545" y="2233664"/>
                  <a:pt x="3256715" y="2303494"/>
                  <a:pt x="3170575" y="2303494"/>
                </a:cubicBezTo>
                <a:lnTo>
                  <a:pt x="155970" y="2303494"/>
                </a:lnTo>
                <a:cubicBezTo>
                  <a:pt x="69830" y="2303494"/>
                  <a:pt x="0" y="2233664"/>
                  <a:pt x="0" y="2147524"/>
                </a:cubicBezTo>
                <a:lnTo>
                  <a:pt x="0" y="155970"/>
                </a:lnTo>
                <a:cubicBezTo>
                  <a:pt x="0" y="69830"/>
                  <a:pt x="69830" y="0"/>
                  <a:pt x="155970" y="0"/>
                </a:cubicBezTo>
                <a:close/>
              </a:path>
            </a:pathLst>
          </a:custGeom>
        </p:spPr>
        <p:txBody>
          <a:bodyPr wrap="square">
            <a:noAutofit/>
          </a:bodyPr>
          <a:lstStyle>
            <a:lvl1pPr>
              <a:defRPr sz="2000"/>
            </a:lvl1pPr>
          </a:lstStyle>
          <a:p>
            <a:endParaRPr lang="en-ID"/>
          </a:p>
        </p:txBody>
      </p:sp>
      <p:sp>
        <p:nvSpPr>
          <p:cNvPr id="6" name="Picture Placeholder 5">
            <a:extLst>
              <a:ext uri="{FF2B5EF4-FFF2-40B4-BE49-F238E27FC236}">
                <a16:creationId xmlns:a16="http://schemas.microsoft.com/office/drawing/2014/main" id="{8AFA2590-2650-FC7A-BDB6-46FC09983FF6}"/>
              </a:ext>
            </a:extLst>
          </p:cNvPr>
          <p:cNvSpPr>
            <a:spLocks noGrp="1"/>
          </p:cNvSpPr>
          <p:nvPr>
            <p:ph type="pic" sz="quarter" idx="12"/>
          </p:nvPr>
        </p:nvSpPr>
        <p:spPr>
          <a:xfrm>
            <a:off x="9288098" y="1334586"/>
            <a:ext cx="3326545" cy="2303494"/>
          </a:xfrm>
          <a:custGeom>
            <a:avLst/>
            <a:gdLst>
              <a:gd name="connsiteX0" fmla="*/ 155970 w 3326545"/>
              <a:gd name="connsiteY0" fmla="*/ 0 h 2303494"/>
              <a:gd name="connsiteX1" fmla="*/ 3170575 w 3326545"/>
              <a:gd name="connsiteY1" fmla="*/ 0 h 2303494"/>
              <a:gd name="connsiteX2" fmla="*/ 3326545 w 3326545"/>
              <a:gd name="connsiteY2" fmla="*/ 155970 h 2303494"/>
              <a:gd name="connsiteX3" fmla="*/ 3326545 w 3326545"/>
              <a:gd name="connsiteY3" fmla="*/ 2147524 h 2303494"/>
              <a:gd name="connsiteX4" fmla="*/ 3170575 w 3326545"/>
              <a:gd name="connsiteY4" fmla="*/ 2303494 h 2303494"/>
              <a:gd name="connsiteX5" fmla="*/ 155970 w 3326545"/>
              <a:gd name="connsiteY5" fmla="*/ 2303494 h 2303494"/>
              <a:gd name="connsiteX6" fmla="*/ 0 w 3326545"/>
              <a:gd name="connsiteY6" fmla="*/ 2147524 h 2303494"/>
              <a:gd name="connsiteX7" fmla="*/ 0 w 3326545"/>
              <a:gd name="connsiteY7" fmla="*/ 155970 h 2303494"/>
              <a:gd name="connsiteX8" fmla="*/ 155970 w 3326545"/>
              <a:gd name="connsiteY8" fmla="*/ 0 h 230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6545" h="2303494">
                <a:moveTo>
                  <a:pt x="155970" y="0"/>
                </a:moveTo>
                <a:lnTo>
                  <a:pt x="3170575" y="0"/>
                </a:lnTo>
                <a:cubicBezTo>
                  <a:pt x="3256715" y="0"/>
                  <a:pt x="3326545" y="69830"/>
                  <a:pt x="3326545" y="155970"/>
                </a:cubicBezTo>
                <a:lnTo>
                  <a:pt x="3326545" y="2147524"/>
                </a:lnTo>
                <a:cubicBezTo>
                  <a:pt x="3326545" y="2233664"/>
                  <a:pt x="3256715" y="2303494"/>
                  <a:pt x="3170575" y="2303494"/>
                </a:cubicBezTo>
                <a:lnTo>
                  <a:pt x="155970" y="2303494"/>
                </a:lnTo>
                <a:cubicBezTo>
                  <a:pt x="69830" y="2303494"/>
                  <a:pt x="0" y="2233664"/>
                  <a:pt x="0" y="2147524"/>
                </a:cubicBezTo>
                <a:lnTo>
                  <a:pt x="0" y="155970"/>
                </a:lnTo>
                <a:cubicBezTo>
                  <a:pt x="0" y="69830"/>
                  <a:pt x="69830" y="0"/>
                  <a:pt x="155970" y="0"/>
                </a:cubicBezTo>
                <a:close/>
              </a:path>
            </a:pathLst>
          </a:custGeom>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50D52C17-AF89-EFCD-2BD5-1C6006FDFD08}"/>
              </a:ext>
            </a:extLst>
          </p:cNvPr>
          <p:cNvSpPr>
            <a:spLocks noGrp="1"/>
          </p:cNvSpPr>
          <p:nvPr>
            <p:ph type="pic" sz="quarter" idx="14"/>
          </p:nvPr>
        </p:nvSpPr>
        <p:spPr>
          <a:xfrm>
            <a:off x="13288598" y="1334586"/>
            <a:ext cx="3326545" cy="2303494"/>
          </a:xfrm>
          <a:custGeom>
            <a:avLst/>
            <a:gdLst>
              <a:gd name="connsiteX0" fmla="*/ 155970 w 3326545"/>
              <a:gd name="connsiteY0" fmla="*/ 0 h 2303494"/>
              <a:gd name="connsiteX1" fmla="*/ 3170575 w 3326545"/>
              <a:gd name="connsiteY1" fmla="*/ 0 h 2303494"/>
              <a:gd name="connsiteX2" fmla="*/ 3326545 w 3326545"/>
              <a:gd name="connsiteY2" fmla="*/ 155970 h 2303494"/>
              <a:gd name="connsiteX3" fmla="*/ 3326545 w 3326545"/>
              <a:gd name="connsiteY3" fmla="*/ 2147524 h 2303494"/>
              <a:gd name="connsiteX4" fmla="*/ 3170575 w 3326545"/>
              <a:gd name="connsiteY4" fmla="*/ 2303494 h 2303494"/>
              <a:gd name="connsiteX5" fmla="*/ 155970 w 3326545"/>
              <a:gd name="connsiteY5" fmla="*/ 2303494 h 2303494"/>
              <a:gd name="connsiteX6" fmla="*/ 0 w 3326545"/>
              <a:gd name="connsiteY6" fmla="*/ 2147524 h 2303494"/>
              <a:gd name="connsiteX7" fmla="*/ 0 w 3326545"/>
              <a:gd name="connsiteY7" fmla="*/ 155970 h 2303494"/>
              <a:gd name="connsiteX8" fmla="*/ 155970 w 3326545"/>
              <a:gd name="connsiteY8" fmla="*/ 0 h 230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6545" h="2303494">
                <a:moveTo>
                  <a:pt x="155970" y="0"/>
                </a:moveTo>
                <a:lnTo>
                  <a:pt x="3170575" y="0"/>
                </a:lnTo>
                <a:cubicBezTo>
                  <a:pt x="3256715" y="0"/>
                  <a:pt x="3326545" y="69830"/>
                  <a:pt x="3326545" y="155970"/>
                </a:cubicBezTo>
                <a:lnTo>
                  <a:pt x="3326545" y="2147524"/>
                </a:lnTo>
                <a:cubicBezTo>
                  <a:pt x="3326545" y="2233664"/>
                  <a:pt x="3256715" y="2303494"/>
                  <a:pt x="3170575" y="2303494"/>
                </a:cubicBezTo>
                <a:lnTo>
                  <a:pt x="155970" y="2303494"/>
                </a:lnTo>
                <a:cubicBezTo>
                  <a:pt x="69830" y="2303494"/>
                  <a:pt x="0" y="2233664"/>
                  <a:pt x="0" y="2147524"/>
                </a:cubicBezTo>
                <a:lnTo>
                  <a:pt x="0" y="155970"/>
                </a:lnTo>
                <a:cubicBezTo>
                  <a:pt x="0" y="69830"/>
                  <a:pt x="69830" y="0"/>
                  <a:pt x="155970" y="0"/>
                </a:cubicBezTo>
                <a:close/>
              </a:path>
            </a:pathLst>
          </a:custGeom>
        </p:spPr>
        <p:txBody>
          <a:bodyPr wrap="square">
            <a:noAutofit/>
          </a:bodyPr>
          <a:lstStyle>
            <a:lvl1pPr>
              <a:defRPr sz="2000"/>
            </a:lvl1pPr>
          </a:lstStyle>
          <a:p>
            <a:endParaRPr lang="en-ID"/>
          </a:p>
        </p:txBody>
      </p:sp>
      <p:sp>
        <p:nvSpPr>
          <p:cNvPr id="14" name="Picture Placeholder 13">
            <a:extLst>
              <a:ext uri="{FF2B5EF4-FFF2-40B4-BE49-F238E27FC236}">
                <a16:creationId xmlns:a16="http://schemas.microsoft.com/office/drawing/2014/main" id="{20421C27-E9DE-6232-EA49-42EF9DE2FBED}"/>
              </a:ext>
            </a:extLst>
          </p:cNvPr>
          <p:cNvSpPr>
            <a:spLocks noGrp="1"/>
          </p:cNvSpPr>
          <p:nvPr>
            <p:ph type="pic" sz="quarter" idx="11"/>
          </p:nvPr>
        </p:nvSpPr>
        <p:spPr>
          <a:xfrm>
            <a:off x="9288097" y="5478288"/>
            <a:ext cx="3326545" cy="2303494"/>
          </a:xfrm>
          <a:custGeom>
            <a:avLst/>
            <a:gdLst>
              <a:gd name="connsiteX0" fmla="*/ 155970 w 3326545"/>
              <a:gd name="connsiteY0" fmla="*/ 0 h 2303494"/>
              <a:gd name="connsiteX1" fmla="*/ 3170575 w 3326545"/>
              <a:gd name="connsiteY1" fmla="*/ 0 h 2303494"/>
              <a:gd name="connsiteX2" fmla="*/ 3326545 w 3326545"/>
              <a:gd name="connsiteY2" fmla="*/ 155970 h 2303494"/>
              <a:gd name="connsiteX3" fmla="*/ 3326545 w 3326545"/>
              <a:gd name="connsiteY3" fmla="*/ 2147524 h 2303494"/>
              <a:gd name="connsiteX4" fmla="*/ 3170575 w 3326545"/>
              <a:gd name="connsiteY4" fmla="*/ 2303494 h 2303494"/>
              <a:gd name="connsiteX5" fmla="*/ 155970 w 3326545"/>
              <a:gd name="connsiteY5" fmla="*/ 2303494 h 2303494"/>
              <a:gd name="connsiteX6" fmla="*/ 0 w 3326545"/>
              <a:gd name="connsiteY6" fmla="*/ 2147524 h 2303494"/>
              <a:gd name="connsiteX7" fmla="*/ 0 w 3326545"/>
              <a:gd name="connsiteY7" fmla="*/ 155970 h 2303494"/>
              <a:gd name="connsiteX8" fmla="*/ 155970 w 3326545"/>
              <a:gd name="connsiteY8" fmla="*/ 0 h 230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6545" h="2303494">
                <a:moveTo>
                  <a:pt x="155970" y="0"/>
                </a:moveTo>
                <a:lnTo>
                  <a:pt x="3170575" y="0"/>
                </a:lnTo>
                <a:cubicBezTo>
                  <a:pt x="3256715" y="0"/>
                  <a:pt x="3326545" y="69830"/>
                  <a:pt x="3326545" y="155970"/>
                </a:cubicBezTo>
                <a:lnTo>
                  <a:pt x="3326545" y="2147524"/>
                </a:lnTo>
                <a:cubicBezTo>
                  <a:pt x="3326545" y="2233664"/>
                  <a:pt x="3256715" y="2303494"/>
                  <a:pt x="3170575" y="2303494"/>
                </a:cubicBezTo>
                <a:lnTo>
                  <a:pt x="155970" y="2303494"/>
                </a:lnTo>
                <a:cubicBezTo>
                  <a:pt x="69830" y="2303494"/>
                  <a:pt x="0" y="2233664"/>
                  <a:pt x="0" y="2147524"/>
                </a:cubicBezTo>
                <a:lnTo>
                  <a:pt x="0" y="155970"/>
                </a:lnTo>
                <a:cubicBezTo>
                  <a:pt x="0" y="69830"/>
                  <a:pt x="69830" y="0"/>
                  <a:pt x="155970"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4104079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E47E48A-58DD-8C4A-E064-24069A7C67A3}"/>
              </a:ext>
            </a:extLst>
          </p:cNvPr>
          <p:cNvSpPr>
            <a:spLocks noGrp="1"/>
          </p:cNvSpPr>
          <p:nvPr>
            <p:ph type="pic" sz="quarter" idx="12"/>
          </p:nvPr>
        </p:nvSpPr>
        <p:spPr>
          <a:xfrm>
            <a:off x="11201400" y="0"/>
            <a:ext cx="5494732" cy="10287000"/>
          </a:xfrm>
          <a:custGeom>
            <a:avLst/>
            <a:gdLst>
              <a:gd name="connsiteX0" fmla="*/ 0 w 5494732"/>
              <a:gd name="connsiteY0" fmla="*/ 0 h 10287000"/>
              <a:gd name="connsiteX1" fmla="*/ 5494732 w 5494732"/>
              <a:gd name="connsiteY1" fmla="*/ 0 h 10287000"/>
              <a:gd name="connsiteX2" fmla="*/ 5494732 w 5494732"/>
              <a:gd name="connsiteY2" fmla="*/ 10287000 h 10287000"/>
              <a:gd name="connsiteX3" fmla="*/ 0 w 5494732"/>
              <a:gd name="connsiteY3" fmla="*/ 10287000 h 10287000"/>
            </a:gdLst>
            <a:ahLst/>
            <a:cxnLst>
              <a:cxn ang="0">
                <a:pos x="connsiteX0" y="connsiteY0"/>
              </a:cxn>
              <a:cxn ang="0">
                <a:pos x="connsiteX1" y="connsiteY1"/>
              </a:cxn>
              <a:cxn ang="0">
                <a:pos x="connsiteX2" y="connsiteY2"/>
              </a:cxn>
              <a:cxn ang="0">
                <a:pos x="connsiteX3" y="connsiteY3"/>
              </a:cxn>
            </a:cxnLst>
            <a:rect l="l" t="t" r="r" b="b"/>
            <a:pathLst>
              <a:path w="5494732" h="10287000">
                <a:moveTo>
                  <a:pt x="0" y="0"/>
                </a:moveTo>
                <a:lnTo>
                  <a:pt x="5494732" y="0"/>
                </a:lnTo>
                <a:lnTo>
                  <a:pt x="5494732" y="10287000"/>
                </a:lnTo>
                <a:lnTo>
                  <a:pt x="0" y="10287000"/>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1333579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52EAEB-B312-1A45-8BE4-2211167EA6F3}"/>
              </a:ext>
            </a:extLst>
          </p:cNvPr>
          <p:cNvSpPr>
            <a:spLocks noGrp="1"/>
          </p:cNvSpPr>
          <p:nvPr>
            <p:ph type="pic" sz="quarter" idx="10"/>
          </p:nvPr>
        </p:nvSpPr>
        <p:spPr>
          <a:xfrm>
            <a:off x="10296380" y="0"/>
            <a:ext cx="7991620" cy="7525948"/>
          </a:xfrm>
          <a:custGeom>
            <a:avLst/>
            <a:gdLst>
              <a:gd name="connsiteX0" fmla="*/ 2529133 w 7991620"/>
              <a:gd name="connsiteY0" fmla="*/ 0 h 7525948"/>
              <a:gd name="connsiteX1" fmla="*/ 7991620 w 7991620"/>
              <a:gd name="connsiteY1" fmla="*/ 0 h 7525948"/>
              <a:gd name="connsiteX2" fmla="*/ 7991620 w 7991620"/>
              <a:gd name="connsiteY2" fmla="*/ 3077219 h 7525948"/>
              <a:gd name="connsiteX3" fmla="*/ 5599136 w 7991620"/>
              <a:gd name="connsiteY3" fmla="*/ 6278141 h 7525948"/>
              <a:gd name="connsiteX4" fmla="*/ 1512016 w 7991620"/>
              <a:gd name="connsiteY4" fmla="*/ 7084499 h 7525948"/>
              <a:gd name="connsiteX5" fmla="*/ 1247807 w 7991620"/>
              <a:gd name="connsiteY5" fmla="*/ 6907058 h 7525948"/>
              <a:gd name="connsiteX6" fmla="*/ 1002816 w 7991620"/>
              <a:gd name="connsiteY6" fmla="*/ 6703904 h 7525948"/>
              <a:gd name="connsiteX7" fmla="*/ 618891 w 7991620"/>
              <a:gd name="connsiteY7" fmla="*/ 2555728 h 75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91620" h="7525948">
                <a:moveTo>
                  <a:pt x="2529133" y="0"/>
                </a:moveTo>
                <a:lnTo>
                  <a:pt x="7991620" y="0"/>
                </a:lnTo>
                <a:lnTo>
                  <a:pt x="7991620" y="3077219"/>
                </a:lnTo>
                <a:lnTo>
                  <a:pt x="5599136" y="6278141"/>
                </a:lnTo>
                <a:cubicBezTo>
                  <a:pt x="4635465" y="7567445"/>
                  <a:pt x="2862988" y="7895505"/>
                  <a:pt x="1512016" y="7084499"/>
                </a:cubicBezTo>
                <a:lnTo>
                  <a:pt x="1247807" y="6907058"/>
                </a:lnTo>
                <a:lnTo>
                  <a:pt x="1002816" y="6703904"/>
                </a:lnTo>
                <a:cubicBezTo>
                  <a:pt x="-157532" y="5637860"/>
                  <a:pt x="-344781" y="3845031"/>
                  <a:pt x="618891" y="2555728"/>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211181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77E622E-6DD1-5E8A-8477-529740FC5362}"/>
              </a:ext>
            </a:extLst>
          </p:cNvPr>
          <p:cNvSpPr>
            <a:spLocks noGrp="1"/>
          </p:cNvSpPr>
          <p:nvPr>
            <p:ph type="pic" sz="quarter" idx="10"/>
          </p:nvPr>
        </p:nvSpPr>
        <p:spPr>
          <a:xfrm>
            <a:off x="0" y="0"/>
            <a:ext cx="18288000" cy="3200400"/>
          </a:xfrm>
          <a:custGeom>
            <a:avLst/>
            <a:gdLst>
              <a:gd name="connsiteX0" fmla="*/ 0 w 18288000"/>
              <a:gd name="connsiteY0" fmla="*/ 0 h 5334000"/>
              <a:gd name="connsiteX1" fmla="*/ 18288000 w 18288000"/>
              <a:gd name="connsiteY1" fmla="*/ 0 h 5334000"/>
              <a:gd name="connsiteX2" fmla="*/ 18288000 w 18288000"/>
              <a:gd name="connsiteY2" fmla="*/ 5334000 h 5334000"/>
              <a:gd name="connsiteX3" fmla="*/ 0 w 18288000"/>
              <a:gd name="connsiteY3" fmla="*/ 5334000 h 5334000"/>
            </a:gdLst>
            <a:ahLst/>
            <a:cxnLst>
              <a:cxn ang="0">
                <a:pos x="connsiteX0" y="connsiteY0"/>
              </a:cxn>
              <a:cxn ang="0">
                <a:pos x="connsiteX1" y="connsiteY1"/>
              </a:cxn>
              <a:cxn ang="0">
                <a:pos x="connsiteX2" y="connsiteY2"/>
              </a:cxn>
              <a:cxn ang="0">
                <a:pos x="connsiteX3" y="connsiteY3"/>
              </a:cxn>
            </a:cxnLst>
            <a:rect l="l" t="t" r="r" b="b"/>
            <a:pathLst>
              <a:path w="18288000" h="5334000">
                <a:moveTo>
                  <a:pt x="0" y="0"/>
                </a:moveTo>
                <a:lnTo>
                  <a:pt x="18288000" y="0"/>
                </a:lnTo>
                <a:lnTo>
                  <a:pt x="18288000" y="5334000"/>
                </a:lnTo>
                <a:lnTo>
                  <a:pt x="0" y="5334000"/>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2407793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666922-AEA2-86A2-E874-C9511C18AAEF}"/>
              </a:ext>
            </a:extLst>
          </p:cNvPr>
          <p:cNvSpPr>
            <a:spLocks noGrp="1"/>
          </p:cNvSpPr>
          <p:nvPr>
            <p:ph type="pic" sz="quarter" idx="10"/>
          </p:nvPr>
        </p:nvSpPr>
        <p:spPr>
          <a:xfrm>
            <a:off x="9576460" y="0"/>
            <a:ext cx="8711540" cy="10287000"/>
          </a:xfrm>
          <a:custGeom>
            <a:avLst/>
            <a:gdLst>
              <a:gd name="connsiteX0" fmla="*/ 5416 w 8711540"/>
              <a:gd name="connsiteY0" fmla="*/ 0 h 10287000"/>
              <a:gd name="connsiteX1" fmla="*/ 8711540 w 8711540"/>
              <a:gd name="connsiteY1" fmla="*/ 0 h 10287000"/>
              <a:gd name="connsiteX2" fmla="*/ 8711540 w 8711540"/>
              <a:gd name="connsiteY2" fmla="*/ 10287000 h 10287000"/>
              <a:gd name="connsiteX3" fmla="*/ 3195318 w 8711540"/>
              <a:gd name="connsiteY3" fmla="*/ 10287000 h 10287000"/>
              <a:gd name="connsiteX4" fmla="*/ 3194115 w 8711540"/>
              <a:gd name="connsiteY4" fmla="*/ 10284244 h 10287000"/>
              <a:gd name="connsiteX5" fmla="*/ 3015703 w 8711540"/>
              <a:gd name="connsiteY5" fmla="*/ 7248444 h 10287000"/>
              <a:gd name="connsiteX6" fmla="*/ 518 w 8711540"/>
              <a:gd name="connsiteY6" fmla="*/ 225797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1540" h="10287000">
                <a:moveTo>
                  <a:pt x="5416" y="0"/>
                </a:moveTo>
                <a:lnTo>
                  <a:pt x="8711540" y="0"/>
                </a:lnTo>
                <a:lnTo>
                  <a:pt x="8711540" y="10287000"/>
                </a:lnTo>
                <a:lnTo>
                  <a:pt x="3195318" y="10287000"/>
                </a:lnTo>
                <a:lnTo>
                  <a:pt x="3194115" y="10284244"/>
                </a:lnTo>
                <a:cubicBezTo>
                  <a:pt x="2851252" y="9412299"/>
                  <a:pt x="2856650" y="8318588"/>
                  <a:pt x="3015703" y="7248444"/>
                </a:cubicBezTo>
                <a:cubicBezTo>
                  <a:pt x="3650177" y="2979574"/>
                  <a:pt x="-50237" y="5226081"/>
                  <a:pt x="518" y="225797"/>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2142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A058CA0-13B6-1C2C-3A6D-70BF12156642}"/>
              </a:ext>
            </a:extLst>
          </p:cNvPr>
          <p:cNvSpPr>
            <a:spLocks noGrp="1"/>
          </p:cNvSpPr>
          <p:nvPr>
            <p:ph type="pic" sz="quarter" idx="10"/>
          </p:nvPr>
        </p:nvSpPr>
        <p:spPr>
          <a:xfrm>
            <a:off x="11010900" y="1062038"/>
            <a:ext cx="5962650" cy="8162925"/>
          </a:xfrm>
          <a:custGeom>
            <a:avLst/>
            <a:gdLst>
              <a:gd name="connsiteX0" fmla="*/ 285730 w 5962650"/>
              <a:gd name="connsiteY0" fmla="*/ 0 h 8162925"/>
              <a:gd name="connsiteX1" fmla="*/ 5676920 w 5962650"/>
              <a:gd name="connsiteY1" fmla="*/ 0 h 8162925"/>
              <a:gd name="connsiteX2" fmla="*/ 5962650 w 5962650"/>
              <a:gd name="connsiteY2" fmla="*/ 285730 h 8162925"/>
              <a:gd name="connsiteX3" fmla="*/ 5962650 w 5962650"/>
              <a:gd name="connsiteY3" fmla="*/ 7877195 h 8162925"/>
              <a:gd name="connsiteX4" fmla="*/ 5676920 w 5962650"/>
              <a:gd name="connsiteY4" fmla="*/ 8162925 h 8162925"/>
              <a:gd name="connsiteX5" fmla="*/ 285730 w 5962650"/>
              <a:gd name="connsiteY5" fmla="*/ 8162925 h 8162925"/>
              <a:gd name="connsiteX6" fmla="*/ 0 w 5962650"/>
              <a:gd name="connsiteY6" fmla="*/ 7877195 h 8162925"/>
              <a:gd name="connsiteX7" fmla="*/ 0 w 5962650"/>
              <a:gd name="connsiteY7" fmla="*/ 285730 h 8162925"/>
              <a:gd name="connsiteX8" fmla="*/ 285730 w 5962650"/>
              <a:gd name="connsiteY8" fmla="*/ 0 h 816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62650" h="8162925">
                <a:moveTo>
                  <a:pt x="285730" y="0"/>
                </a:moveTo>
                <a:lnTo>
                  <a:pt x="5676920" y="0"/>
                </a:lnTo>
                <a:cubicBezTo>
                  <a:pt x="5834724" y="0"/>
                  <a:pt x="5962650" y="127926"/>
                  <a:pt x="5962650" y="285730"/>
                </a:cubicBezTo>
                <a:lnTo>
                  <a:pt x="5962650" y="7877195"/>
                </a:lnTo>
                <a:cubicBezTo>
                  <a:pt x="5962650" y="8034999"/>
                  <a:pt x="5834724" y="8162925"/>
                  <a:pt x="5676920" y="8162925"/>
                </a:cubicBezTo>
                <a:lnTo>
                  <a:pt x="285730" y="8162925"/>
                </a:lnTo>
                <a:cubicBezTo>
                  <a:pt x="127926" y="8162925"/>
                  <a:pt x="0" y="8034999"/>
                  <a:pt x="0" y="7877195"/>
                </a:cubicBezTo>
                <a:lnTo>
                  <a:pt x="0" y="285730"/>
                </a:lnTo>
                <a:cubicBezTo>
                  <a:pt x="0" y="127926"/>
                  <a:pt x="127926" y="0"/>
                  <a:pt x="285730" y="0"/>
                </a:cubicBezTo>
                <a:close/>
              </a:path>
            </a:pathLst>
          </a:custGeom>
        </p:spPr>
        <p:txBody>
          <a:bodyPr wrap="square">
            <a:noAutofit/>
          </a:bodyPr>
          <a:lstStyle>
            <a:lvl1pPr>
              <a:defRPr sz="2000"/>
            </a:lvl1pPr>
          </a:lstStyle>
          <a:p>
            <a:endParaRPr lang="en-ID"/>
          </a:p>
        </p:txBody>
      </p:sp>
      <p:sp>
        <p:nvSpPr>
          <p:cNvPr id="7" name="Picture Placeholder 6">
            <a:extLst>
              <a:ext uri="{FF2B5EF4-FFF2-40B4-BE49-F238E27FC236}">
                <a16:creationId xmlns:a16="http://schemas.microsoft.com/office/drawing/2014/main" id="{BF6E990A-2AAE-1401-109D-D5C700158A23}"/>
              </a:ext>
            </a:extLst>
          </p:cNvPr>
          <p:cNvSpPr>
            <a:spLocks noGrp="1"/>
          </p:cNvSpPr>
          <p:nvPr>
            <p:ph type="pic" sz="quarter" idx="11"/>
          </p:nvPr>
        </p:nvSpPr>
        <p:spPr>
          <a:xfrm>
            <a:off x="9690530" y="4439736"/>
            <a:ext cx="3326545" cy="2303494"/>
          </a:xfrm>
          <a:custGeom>
            <a:avLst/>
            <a:gdLst>
              <a:gd name="connsiteX0" fmla="*/ 155970 w 3326545"/>
              <a:gd name="connsiteY0" fmla="*/ 0 h 2303494"/>
              <a:gd name="connsiteX1" fmla="*/ 3170575 w 3326545"/>
              <a:gd name="connsiteY1" fmla="*/ 0 h 2303494"/>
              <a:gd name="connsiteX2" fmla="*/ 3326545 w 3326545"/>
              <a:gd name="connsiteY2" fmla="*/ 155970 h 2303494"/>
              <a:gd name="connsiteX3" fmla="*/ 3326545 w 3326545"/>
              <a:gd name="connsiteY3" fmla="*/ 2147524 h 2303494"/>
              <a:gd name="connsiteX4" fmla="*/ 3170575 w 3326545"/>
              <a:gd name="connsiteY4" fmla="*/ 2303494 h 2303494"/>
              <a:gd name="connsiteX5" fmla="*/ 155970 w 3326545"/>
              <a:gd name="connsiteY5" fmla="*/ 2303494 h 2303494"/>
              <a:gd name="connsiteX6" fmla="*/ 0 w 3326545"/>
              <a:gd name="connsiteY6" fmla="*/ 2147524 h 2303494"/>
              <a:gd name="connsiteX7" fmla="*/ 0 w 3326545"/>
              <a:gd name="connsiteY7" fmla="*/ 155970 h 2303494"/>
              <a:gd name="connsiteX8" fmla="*/ 155970 w 3326545"/>
              <a:gd name="connsiteY8" fmla="*/ 0 h 230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6545" h="2303494">
                <a:moveTo>
                  <a:pt x="155970" y="0"/>
                </a:moveTo>
                <a:lnTo>
                  <a:pt x="3170575" y="0"/>
                </a:lnTo>
                <a:cubicBezTo>
                  <a:pt x="3256715" y="0"/>
                  <a:pt x="3326545" y="69830"/>
                  <a:pt x="3326545" y="155970"/>
                </a:cubicBezTo>
                <a:lnTo>
                  <a:pt x="3326545" y="2147524"/>
                </a:lnTo>
                <a:cubicBezTo>
                  <a:pt x="3326545" y="2233664"/>
                  <a:pt x="3256715" y="2303494"/>
                  <a:pt x="3170575" y="2303494"/>
                </a:cubicBezTo>
                <a:lnTo>
                  <a:pt x="155970" y="2303494"/>
                </a:lnTo>
                <a:cubicBezTo>
                  <a:pt x="69830" y="2303494"/>
                  <a:pt x="0" y="2233664"/>
                  <a:pt x="0" y="2147524"/>
                </a:cubicBezTo>
                <a:lnTo>
                  <a:pt x="0" y="155970"/>
                </a:lnTo>
                <a:cubicBezTo>
                  <a:pt x="0" y="69830"/>
                  <a:pt x="69830" y="0"/>
                  <a:pt x="155970"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158582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8D79D39-58A1-B8DE-C3C3-C1496A8BC050}"/>
              </a:ext>
            </a:extLst>
          </p:cNvPr>
          <p:cNvSpPr>
            <a:spLocks noGrp="1"/>
          </p:cNvSpPr>
          <p:nvPr>
            <p:ph type="pic" sz="quarter" idx="10"/>
          </p:nvPr>
        </p:nvSpPr>
        <p:spPr>
          <a:xfrm>
            <a:off x="6640706" y="975533"/>
            <a:ext cx="2400300" cy="2133600"/>
          </a:xfrm>
          <a:custGeom>
            <a:avLst/>
            <a:gdLst>
              <a:gd name="connsiteX0" fmla="*/ 355607 w 2400300"/>
              <a:gd name="connsiteY0" fmla="*/ 0 h 2133600"/>
              <a:gd name="connsiteX1" fmla="*/ 1244600 w 2400300"/>
              <a:gd name="connsiteY1" fmla="*/ 0 h 2133600"/>
              <a:gd name="connsiteX2" fmla="*/ 1777993 w 2400300"/>
              <a:gd name="connsiteY2" fmla="*/ 0 h 2133600"/>
              <a:gd name="connsiteX3" fmla="*/ 2133600 w 2400300"/>
              <a:gd name="connsiteY3" fmla="*/ 355607 h 2133600"/>
              <a:gd name="connsiteX4" fmla="*/ 2133600 w 2400300"/>
              <a:gd name="connsiteY4" fmla="*/ 1244600 h 2133600"/>
              <a:gd name="connsiteX5" fmla="*/ 2400300 w 2400300"/>
              <a:gd name="connsiteY5" fmla="*/ 1511293 h 2133600"/>
              <a:gd name="connsiteX6" fmla="*/ 2133600 w 2400300"/>
              <a:gd name="connsiteY6" fmla="*/ 1778000 h 2133600"/>
              <a:gd name="connsiteX7" fmla="*/ 2133600 w 2400300"/>
              <a:gd name="connsiteY7" fmla="*/ 1777993 h 2133600"/>
              <a:gd name="connsiteX8" fmla="*/ 1777993 w 2400300"/>
              <a:gd name="connsiteY8" fmla="*/ 2133600 h 2133600"/>
              <a:gd name="connsiteX9" fmla="*/ 1244600 w 2400300"/>
              <a:gd name="connsiteY9" fmla="*/ 2133600 h 2133600"/>
              <a:gd name="connsiteX10" fmla="*/ 355607 w 2400300"/>
              <a:gd name="connsiteY10" fmla="*/ 2133600 h 2133600"/>
              <a:gd name="connsiteX11" fmla="*/ 0 w 2400300"/>
              <a:gd name="connsiteY11" fmla="*/ 1777993 h 2133600"/>
              <a:gd name="connsiteX12" fmla="*/ 0 w 2400300"/>
              <a:gd name="connsiteY12" fmla="*/ 1244600 h 2133600"/>
              <a:gd name="connsiteX13" fmla="*/ 0 w 2400300"/>
              <a:gd name="connsiteY13" fmla="*/ 355607 h 2133600"/>
              <a:gd name="connsiteX14" fmla="*/ 355607 w 2400300"/>
              <a:gd name="connsiteY14" fmla="*/ 0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00300" h="2133600">
                <a:moveTo>
                  <a:pt x="355607" y="0"/>
                </a:moveTo>
                <a:lnTo>
                  <a:pt x="1244600" y="0"/>
                </a:lnTo>
                <a:lnTo>
                  <a:pt x="1777993" y="0"/>
                </a:lnTo>
                <a:cubicBezTo>
                  <a:pt x="1974389" y="0"/>
                  <a:pt x="2133600" y="159211"/>
                  <a:pt x="2133600" y="355607"/>
                </a:cubicBezTo>
                <a:lnTo>
                  <a:pt x="2133600" y="1244600"/>
                </a:lnTo>
                <a:lnTo>
                  <a:pt x="2400300" y="1511293"/>
                </a:lnTo>
                <a:lnTo>
                  <a:pt x="2133600" y="1778000"/>
                </a:lnTo>
                <a:lnTo>
                  <a:pt x="2133600" y="1777993"/>
                </a:lnTo>
                <a:cubicBezTo>
                  <a:pt x="2133600" y="1974389"/>
                  <a:pt x="1974389" y="2133600"/>
                  <a:pt x="1777993" y="2133600"/>
                </a:cubicBezTo>
                <a:lnTo>
                  <a:pt x="1244600" y="2133600"/>
                </a:lnTo>
                <a:lnTo>
                  <a:pt x="355607" y="2133600"/>
                </a:lnTo>
                <a:cubicBezTo>
                  <a:pt x="159211" y="2133600"/>
                  <a:pt x="0" y="1974389"/>
                  <a:pt x="0" y="1777993"/>
                </a:cubicBezTo>
                <a:lnTo>
                  <a:pt x="0" y="1244600"/>
                </a:lnTo>
                <a:lnTo>
                  <a:pt x="0" y="355607"/>
                </a:lnTo>
                <a:cubicBezTo>
                  <a:pt x="0" y="159211"/>
                  <a:pt x="159211" y="0"/>
                  <a:pt x="355607" y="0"/>
                </a:cubicBezTo>
                <a:close/>
              </a:path>
            </a:pathLst>
          </a:custGeom>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C84D65AF-E723-1381-BD29-E2FAB4E32E41}"/>
              </a:ext>
            </a:extLst>
          </p:cNvPr>
          <p:cNvSpPr>
            <a:spLocks noGrp="1"/>
          </p:cNvSpPr>
          <p:nvPr>
            <p:ph type="pic" sz="quarter" idx="11"/>
          </p:nvPr>
        </p:nvSpPr>
        <p:spPr>
          <a:xfrm>
            <a:off x="6640706" y="4076701"/>
            <a:ext cx="2400300" cy="2133600"/>
          </a:xfrm>
          <a:custGeom>
            <a:avLst/>
            <a:gdLst>
              <a:gd name="connsiteX0" fmla="*/ 355607 w 2400300"/>
              <a:gd name="connsiteY0" fmla="*/ 0 h 2133600"/>
              <a:gd name="connsiteX1" fmla="*/ 1244600 w 2400300"/>
              <a:gd name="connsiteY1" fmla="*/ 0 h 2133600"/>
              <a:gd name="connsiteX2" fmla="*/ 1777993 w 2400300"/>
              <a:gd name="connsiteY2" fmla="*/ 0 h 2133600"/>
              <a:gd name="connsiteX3" fmla="*/ 2133600 w 2400300"/>
              <a:gd name="connsiteY3" fmla="*/ 355607 h 2133600"/>
              <a:gd name="connsiteX4" fmla="*/ 2133600 w 2400300"/>
              <a:gd name="connsiteY4" fmla="*/ 1244600 h 2133600"/>
              <a:gd name="connsiteX5" fmla="*/ 2400300 w 2400300"/>
              <a:gd name="connsiteY5" fmla="*/ 1511293 h 2133600"/>
              <a:gd name="connsiteX6" fmla="*/ 2133600 w 2400300"/>
              <a:gd name="connsiteY6" fmla="*/ 1778000 h 2133600"/>
              <a:gd name="connsiteX7" fmla="*/ 2133600 w 2400300"/>
              <a:gd name="connsiteY7" fmla="*/ 1777993 h 2133600"/>
              <a:gd name="connsiteX8" fmla="*/ 1777993 w 2400300"/>
              <a:gd name="connsiteY8" fmla="*/ 2133600 h 2133600"/>
              <a:gd name="connsiteX9" fmla="*/ 1244600 w 2400300"/>
              <a:gd name="connsiteY9" fmla="*/ 2133600 h 2133600"/>
              <a:gd name="connsiteX10" fmla="*/ 355607 w 2400300"/>
              <a:gd name="connsiteY10" fmla="*/ 2133600 h 2133600"/>
              <a:gd name="connsiteX11" fmla="*/ 0 w 2400300"/>
              <a:gd name="connsiteY11" fmla="*/ 1777993 h 2133600"/>
              <a:gd name="connsiteX12" fmla="*/ 0 w 2400300"/>
              <a:gd name="connsiteY12" fmla="*/ 1244600 h 2133600"/>
              <a:gd name="connsiteX13" fmla="*/ 0 w 2400300"/>
              <a:gd name="connsiteY13" fmla="*/ 355607 h 2133600"/>
              <a:gd name="connsiteX14" fmla="*/ 355607 w 2400300"/>
              <a:gd name="connsiteY14" fmla="*/ 0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00300" h="2133600">
                <a:moveTo>
                  <a:pt x="355607" y="0"/>
                </a:moveTo>
                <a:lnTo>
                  <a:pt x="1244600" y="0"/>
                </a:lnTo>
                <a:lnTo>
                  <a:pt x="1777993" y="0"/>
                </a:lnTo>
                <a:cubicBezTo>
                  <a:pt x="1974389" y="0"/>
                  <a:pt x="2133600" y="159211"/>
                  <a:pt x="2133600" y="355607"/>
                </a:cubicBezTo>
                <a:lnTo>
                  <a:pt x="2133600" y="1244600"/>
                </a:lnTo>
                <a:lnTo>
                  <a:pt x="2400300" y="1511293"/>
                </a:lnTo>
                <a:lnTo>
                  <a:pt x="2133600" y="1778000"/>
                </a:lnTo>
                <a:lnTo>
                  <a:pt x="2133600" y="1777993"/>
                </a:lnTo>
                <a:cubicBezTo>
                  <a:pt x="2133600" y="1974389"/>
                  <a:pt x="1974389" y="2133600"/>
                  <a:pt x="1777993" y="2133600"/>
                </a:cubicBezTo>
                <a:lnTo>
                  <a:pt x="1244600" y="2133600"/>
                </a:lnTo>
                <a:lnTo>
                  <a:pt x="355607" y="2133600"/>
                </a:lnTo>
                <a:cubicBezTo>
                  <a:pt x="159211" y="2133600"/>
                  <a:pt x="0" y="1974389"/>
                  <a:pt x="0" y="1777993"/>
                </a:cubicBezTo>
                <a:lnTo>
                  <a:pt x="0" y="1244600"/>
                </a:lnTo>
                <a:lnTo>
                  <a:pt x="0" y="355607"/>
                </a:lnTo>
                <a:cubicBezTo>
                  <a:pt x="0" y="159211"/>
                  <a:pt x="159211" y="0"/>
                  <a:pt x="355607" y="0"/>
                </a:cubicBezTo>
                <a:close/>
              </a:path>
            </a:pathLst>
          </a:custGeom>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8F7CC4F0-C436-8D9E-2A19-87CF28AEED7F}"/>
              </a:ext>
            </a:extLst>
          </p:cNvPr>
          <p:cNvSpPr>
            <a:spLocks noGrp="1"/>
          </p:cNvSpPr>
          <p:nvPr>
            <p:ph type="pic" sz="quarter" idx="12"/>
          </p:nvPr>
        </p:nvSpPr>
        <p:spPr>
          <a:xfrm>
            <a:off x="6640707" y="7177868"/>
            <a:ext cx="2400300" cy="2133600"/>
          </a:xfrm>
          <a:custGeom>
            <a:avLst/>
            <a:gdLst>
              <a:gd name="connsiteX0" fmla="*/ 355607 w 2400300"/>
              <a:gd name="connsiteY0" fmla="*/ 0 h 2133600"/>
              <a:gd name="connsiteX1" fmla="*/ 1244600 w 2400300"/>
              <a:gd name="connsiteY1" fmla="*/ 0 h 2133600"/>
              <a:gd name="connsiteX2" fmla="*/ 1777993 w 2400300"/>
              <a:gd name="connsiteY2" fmla="*/ 0 h 2133600"/>
              <a:gd name="connsiteX3" fmla="*/ 2133600 w 2400300"/>
              <a:gd name="connsiteY3" fmla="*/ 355607 h 2133600"/>
              <a:gd name="connsiteX4" fmla="*/ 2133600 w 2400300"/>
              <a:gd name="connsiteY4" fmla="*/ 1244600 h 2133600"/>
              <a:gd name="connsiteX5" fmla="*/ 2400300 w 2400300"/>
              <a:gd name="connsiteY5" fmla="*/ 1511293 h 2133600"/>
              <a:gd name="connsiteX6" fmla="*/ 2133600 w 2400300"/>
              <a:gd name="connsiteY6" fmla="*/ 1778000 h 2133600"/>
              <a:gd name="connsiteX7" fmla="*/ 2133600 w 2400300"/>
              <a:gd name="connsiteY7" fmla="*/ 1777993 h 2133600"/>
              <a:gd name="connsiteX8" fmla="*/ 1777993 w 2400300"/>
              <a:gd name="connsiteY8" fmla="*/ 2133600 h 2133600"/>
              <a:gd name="connsiteX9" fmla="*/ 1244600 w 2400300"/>
              <a:gd name="connsiteY9" fmla="*/ 2133600 h 2133600"/>
              <a:gd name="connsiteX10" fmla="*/ 355607 w 2400300"/>
              <a:gd name="connsiteY10" fmla="*/ 2133600 h 2133600"/>
              <a:gd name="connsiteX11" fmla="*/ 0 w 2400300"/>
              <a:gd name="connsiteY11" fmla="*/ 1777993 h 2133600"/>
              <a:gd name="connsiteX12" fmla="*/ 0 w 2400300"/>
              <a:gd name="connsiteY12" fmla="*/ 1244600 h 2133600"/>
              <a:gd name="connsiteX13" fmla="*/ 0 w 2400300"/>
              <a:gd name="connsiteY13" fmla="*/ 355607 h 2133600"/>
              <a:gd name="connsiteX14" fmla="*/ 355607 w 2400300"/>
              <a:gd name="connsiteY14" fmla="*/ 0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00300" h="2133600">
                <a:moveTo>
                  <a:pt x="355607" y="0"/>
                </a:moveTo>
                <a:lnTo>
                  <a:pt x="1244600" y="0"/>
                </a:lnTo>
                <a:lnTo>
                  <a:pt x="1777993" y="0"/>
                </a:lnTo>
                <a:cubicBezTo>
                  <a:pt x="1974389" y="0"/>
                  <a:pt x="2133600" y="159211"/>
                  <a:pt x="2133600" y="355607"/>
                </a:cubicBezTo>
                <a:lnTo>
                  <a:pt x="2133600" y="1244600"/>
                </a:lnTo>
                <a:lnTo>
                  <a:pt x="2400300" y="1511293"/>
                </a:lnTo>
                <a:lnTo>
                  <a:pt x="2133600" y="1778000"/>
                </a:lnTo>
                <a:lnTo>
                  <a:pt x="2133600" y="1777993"/>
                </a:lnTo>
                <a:cubicBezTo>
                  <a:pt x="2133600" y="1974389"/>
                  <a:pt x="1974389" y="2133600"/>
                  <a:pt x="1777993" y="2133600"/>
                </a:cubicBezTo>
                <a:lnTo>
                  <a:pt x="1244600" y="2133600"/>
                </a:lnTo>
                <a:lnTo>
                  <a:pt x="355607" y="2133600"/>
                </a:lnTo>
                <a:cubicBezTo>
                  <a:pt x="159211" y="2133600"/>
                  <a:pt x="0" y="1974389"/>
                  <a:pt x="0" y="1777993"/>
                </a:cubicBezTo>
                <a:lnTo>
                  <a:pt x="0" y="1244600"/>
                </a:lnTo>
                <a:lnTo>
                  <a:pt x="0" y="355607"/>
                </a:lnTo>
                <a:cubicBezTo>
                  <a:pt x="0" y="159211"/>
                  <a:pt x="159211" y="0"/>
                  <a:pt x="355607"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3085212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F3B1F6B-0E8A-1E2D-F0D0-34F994D37257}"/>
              </a:ext>
            </a:extLst>
          </p:cNvPr>
          <p:cNvSpPr>
            <a:spLocks noGrp="1"/>
          </p:cNvSpPr>
          <p:nvPr>
            <p:ph type="pic" sz="quarter" idx="10"/>
          </p:nvPr>
        </p:nvSpPr>
        <p:spPr>
          <a:xfrm>
            <a:off x="8048640" y="0"/>
            <a:ext cx="10239360" cy="8829674"/>
          </a:xfrm>
          <a:custGeom>
            <a:avLst/>
            <a:gdLst>
              <a:gd name="connsiteX0" fmla="*/ 7460714 w 10239360"/>
              <a:gd name="connsiteY0" fmla="*/ 6412611 h 8829674"/>
              <a:gd name="connsiteX1" fmla="*/ 8502552 w 10239360"/>
              <a:gd name="connsiteY1" fmla="*/ 6933530 h 8829674"/>
              <a:gd name="connsiteX2" fmla="*/ 8502552 w 10239360"/>
              <a:gd name="connsiteY2" fmla="*/ 8308756 h 8829674"/>
              <a:gd name="connsiteX3" fmla="*/ 7460714 w 10239360"/>
              <a:gd name="connsiteY3" fmla="*/ 8829674 h 8829674"/>
              <a:gd name="connsiteX4" fmla="*/ 6418876 w 10239360"/>
              <a:gd name="connsiteY4" fmla="*/ 8308756 h 8829674"/>
              <a:gd name="connsiteX5" fmla="*/ 6418876 w 10239360"/>
              <a:gd name="connsiteY5" fmla="*/ 6933530 h 8829674"/>
              <a:gd name="connsiteX6" fmla="*/ 5324272 w 10239360"/>
              <a:gd name="connsiteY6" fmla="*/ 6412611 h 8829674"/>
              <a:gd name="connsiteX7" fmla="*/ 6366110 w 10239360"/>
              <a:gd name="connsiteY7" fmla="*/ 6933530 h 8829674"/>
              <a:gd name="connsiteX8" fmla="*/ 6366110 w 10239360"/>
              <a:gd name="connsiteY8" fmla="*/ 8308756 h 8829674"/>
              <a:gd name="connsiteX9" fmla="*/ 5324272 w 10239360"/>
              <a:gd name="connsiteY9" fmla="*/ 8829674 h 8829674"/>
              <a:gd name="connsiteX10" fmla="*/ 4282434 w 10239360"/>
              <a:gd name="connsiteY10" fmla="*/ 8308756 h 8829674"/>
              <a:gd name="connsiteX11" fmla="*/ 4282434 w 10239360"/>
              <a:gd name="connsiteY11" fmla="*/ 6933530 h 8829674"/>
              <a:gd name="connsiteX12" fmla="*/ 10239360 w 10239360"/>
              <a:gd name="connsiteY12" fmla="*/ 4695639 h 8829674"/>
              <a:gd name="connsiteX13" fmla="*/ 10239360 w 10239360"/>
              <a:gd name="connsiteY13" fmla="*/ 6679496 h 8829674"/>
              <a:gd name="connsiteX14" fmla="*/ 9630728 w 10239360"/>
              <a:gd name="connsiteY14" fmla="*/ 6375181 h 8829674"/>
              <a:gd name="connsiteX15" fmla="*/ 9630728 w 10239360"/>
              <a:gd name="connsiteY15" fmla="*/ 4999955 h 8829674"/>
              <a:gd name="connsiteX16" fmla="*/ 8532776 w 10239360"/>
              <a:gd name="connsiteY16" fmla="*/ 4484941 h 8829674"/>
              <a:gd name="connsiteX17" fmla="*/ 9574616 w 10239360"/>
              <a:gd name="connsiteY17" fmla="*/ 5005860 h 8829674"/>
              <a:gd name="connsiteX18" fmla="*/ 9574616 w 10239360"/>
              <a:gd name="connsiteY18" fmla="*/ 6381086 h 8829674"/>
              <a:gd name="connsiteX19" fmla="*/ 8532776 w 10239360"/>
              <a:gd name="connsiteY19" fmla="*/ 6902005 h 8829674"/>
              <a:gd name="connsiteX20" fmla="*/ 7490938 w 10239360"/>
              <a:gd name="connsiteY20" fmla="*/ 6381086 h 8829674"/>
              <a:gd name="connsiteX21" fmla="*/ 7490938 w 10239360"/>
              <a:gd name="connsiteY21" fmla="*/ 5005860 h 8829674"/>
              <a:gd name="connsiteX22" fmla="*/ 6392986 w 10239360"/>
              <a:gd name="connsiteY22" fmla="*/ 4479036 h 8829674"/>
              <a:gd name="connsiteX23" fmla="*/ 7434824 w 10239360"/>
              <a:gd name="connsiteY23" fmla="*/ 4999955 h 8829674"/>
              <a:gd name="connsiteX24" fmla="*/ 7434824 w 10239360"/>
              <a:gd name="connsiteY24" fmla="*/ 6375181 h 8829674"/>
              <a:gd name="connsiteX25" fmla="*/ 6392986 w 10239360"/>
              <a:gd name="connsiteY25" fmla="*/ 6896100 h 8829674"/>
              <a:gd name="connsiteX26" fmla="*/ 5351148 w 10239360"/>
              <a:gd name="connsiteY26" fmla="*/ 6375181 h 8829674"/>
              <a:gd name="connsiteX27" fmla="*/ 5351148 w 10239360"/>
              <a:gd name="connsiteY27" fmla="*/ 4999955 h 8829674"/>
              <a:gd name="connsiteX28" fmla="*/ 4253196 w 10239360"/>
              <a:gd name="connsiteY28" fmla="*/ 4479036 h 8829674"/>
              <a:gd name="connsiteX29" fmla="*/ 5295034 w 10239360"/>
              <a:gd name="connsiteY29" fmla="*/ 4999955 h 8829674"/>
              <a:gd name="connsiteX30" fmla="*/ 5295034 w 10239360"/>
              <a:gd name="connsiteY30" fmla="*/ 6375181 h 8829674"/>
              <a:gd name="connsiteX31" fmla="*/ 4253196 w 10239360"/>
              <a:gd name="connsiteY31" fmla="*/ 6896100 h 8829674"/>
              <a:gd name="connsiteX32" fmla="*/ 3211358 w 10239360"/>
              <a:gd name="connsiteY32" fmla="*/ 6375181 h 8829674"/>
              <a:gd name="connsiteX33" fmla="*/ 3211358 w 10239360"/>
              <a:gd name="connsiteY33" fmla="*/ 4999955 h 8829674"/>
              <a:gd name="connsiteX34" fmla="*/ 2113406 w 10239360"/>
              <a:gd name="connsiteY34" fmla="*/ 4479036 h 8829674"/>
              <a:gd name="connsiteX35" fmla="*/ 3155244 w 10239360"/>
              <a:gd name="connsiteY35" fmla="*/ 4999955 h 8829674"/>
              <a:gd name="connsiteX36" fmla="*/ 3155244 w 10239360"/>
              <a:gd name="connsiteY36" fmla="*/ 6375181 h 8829674"/>
              <a:gd name="connsiteX37" fmla="*/ 2113406 w 10239360"/>
              <a:gd name="connsiteY37" fmla="*/ 6896100 h 8829674"/>
              <a:gd name="connsiteX38" fmla="*/ 1071568 w 10239360"/>
              <a:gd name="connsiteY38" fmla="*/ 6375181 h 8829674"/>
              <a:gd name="connsiteX39" fmla="*/ 1071568 w 10239360"/>
              <a:gd name="connsiteY39" fmla="*/ 4999955 h 8829674"/>
              <a:gd name="connsiteX40" fmla="*/ 9614390 w 10239360"/>
              <a:gd name="connsiteY40" fmla="*/ 2535937 h 8829674"/>
              <a:gd name="connsiteX41" fmla="*/ 10239360 w 10239360"/>
              <a:gd name="connsiteY41" fmla="*/ 2848422 h 8829674"/>
              <a:gd name="connsiteX42" fmla="*/ 10239360 w 10239360"/>
              <a:gd name="connsiteY42" fmla="*/ 4640515 h 8829674"/>
              <a:gd name="connsiteX43" fmla="*/ 9614390 w 10239360"/>
              <a:gd name="connsiteY43" fmla="*/ 4953000 h 8829674"/>
              <a:gd name="connsiteX44" fmla="*/ 8572552 w 10239360"/>
              <a:gd name="connsiteY44" fmla="*/ 4432081 h 8829674"/>
              <a:gd name="connsiteX45" fmla="*/ 8572552 w 10239360"/>
              <a:gd name="connsiteY45" fmla="*/ 3056856 h 8829674"/>
              <a:gd name="connsiteX46" fmla="*/ 7471252 w 10239360"/>
              <a:gd name="connsiteY46" fmla="*/ 2535937 h 8829674"/>
              <a:gd name="connsiteX47" fmla="*/ 8513090 w 10239360"/>
              <a:gd name="connsiteY47" fmla="*/ 3056856 h 8829674"/>
              <a:gd name="connsiteX48" fmla="*/ 8513090 w 10239360"/>
              <a:gd name="connsiteY48" fmla="*/ 4432081 h 8829674"/>
              <a:gd name="connsiteX49" fmla="*/ 7471252 w 10239360"/>
              <a:gd name="connsiteY49" fmla="*/ 4953000 h 8829674"/>
              <a:gd name="connsiteX50" fmla="*/ 6429414 w 10239360"/>
              <a:gd name="connsiteY50" fmla="*/ 4432081 h 8829674"/>
              <a:gd name="connsiteX51" fmla="*/ 6429414 w 10239360"/>
              <a:gd name="connsiteY51" fmla="*/ 3056856 h 8829674"/>
              <a:gd name="connsiteX52" fmla="*/ 5328114 w 10239360"/>
              <a:gd name="connsiteY52" fmla="*/ 2535937 h 8829674"/>
              <a:gd name="connsiteX53" fmla="*/ 6369952 w 10239360"/>
              <a:gd name="connsiteY53" fmla="*/ 3056856 h 8829674"/>
              <a:gd name="connsiteX54" fmla="*/ 6369952 w 10239360"/>
              <a:gd name="connsiteY54" fmla="*/ 4432081 h 8829674"/>
              <a:gd name="connsiteX55" fmla="*/ 5328114 w 10239360"/>
              <a:gd name="connsiteY55" fmla="*/ 4953000 h 8829674"/>
              <a:gd name="connsiteX56" fmla="*/ 4286276 w 10239360"/>
              <a:gd name="connsiteY56" fmla="*/ 4432081 h 8829674"/>
              <a:gd name="connsiteX57" fmla="*/ 4286276 w 10239360"/>
              <a:gd name="connsiteY57" fmla="*/ 3056856 h 8829674"/>
              <a:gd name="connsiteX58" fmla="*/ 3184976 w 10239360"/>
              <a:gd name="connsiteY58" fmla="*/ 2535937 h 8829674"/>
              <a:gd name="connsiteX59" fmla="*/ 4226814 w 10239360"/>
              <a:gd name="connsiteY59" fmla="*/ 3056856 h 8829674"/>
              <a:gd name="connsiteX60" fmla="*/ 4226814 w 10239360"/>
              <a:gd name="connsiteY60" fmla="*/ 4432081 h 8829674"/>
              <a:gd name="connsiteX61" fmla="*/ 3184976 w 10239360"/>
              <a:gd name="connsiteY61" fmla="*/ 4953000 h 8829674"/>
              <a:gd name="connsiteX62" fmla="*/ 2143138 w 10239360"/>
              <a:gd name="connsiteY62" fmla="*/ 4432081 h 8829674"/>
              <a:gd name="connsiteX63" fmla="*/ 2143138 w 10239360"/>
              <a:gd name="connsiteY63" fmla="*/ 3056856 h 8829674"/>
              <a:gd name="connsiteX64" fmla="*/ 1041838 w 10239360"/>
              <a:gd name="connsiteY64" fmla="*/ 2535937 h 8829674"/>
              <a:gd name="connsiteX65" fmla="*/ 2083676 w 10239360"/>
              <a:gd name="connsiteY65" fmla="*/ 3056856 h 8829674"/>
              <a:gd name="connsiteX66" fmla="*/ 2083676 w 10239360"/>
              <a:gd name="connsiteY66" fmla="*/ 4432081 h 8829674"/>
              <a:gd name="connsiteX67" fmla="*/ 1041838 w 10239360"/>
              <a:gd name="connsiteY67" fmla="*/ 4953000 h 8829674"/>
              <a:gd name="connsiteX68" fmla="*/ 0 w 10239360"/>
              <a:gd name="connsiteY68" fmla="*/ 4432081 h 8829674"/>
              <a:gd name="connsiteX69" fmla="*/ 0 w 10239360"/>
              <a:gd name="connsiteY69" fmla="*/ 3056856 h 8829674"/>
              <a:gd name="connsiteX70" fmla="*/ 10239360 w 10239360"/>
              <a:gd name="connsiteY70" fmla="*/ 826417 h 8829674"/>
              <a:gd name="connsiteX71" fmla="*/ 10239360 w 10239360"/>
              <a:gd name="connsiteY71" fmla="*/ 2795368 h 8829674"/>
              <a:gd name="connsiteX72" fmla="*/ 9645636 w 10239360"/>
              <a:gd name="connsiteY72" fmla="*/ 2498506 h 8829674"/>
              <a:gd name="connsiteX73" fmla="*/ 9645636 w 10239360"/>
              <a:gd name="connsiteY73" fmla="*/ 1123280 h 8829674"/>
              <a:gd name="connsiteX74" fmla="*/ 8544334 w 10239360"/>
              <a:gd name="connsiteY74" fmla="*/ 602362 h 8829674"/>
              <a:gd name="connsiteX75" fmla="*/ 9586172 w 10239360"/>
              <a:gd name="connsiteY75" fmla="*/ 1123281 h 8829674"/>
              <a:gd name="connsiteX76" fmla="*/ 9586172 w 10239360"/>
              <a:gd name="connsiteY76" fmla="*/ 2498507 h 8829674"/>
              <a:gd name="connsiteX77" fmla="*/ 8544334 w 10239360"/>
              <a:gd name="connsiteY77" fmla="*/ 3019425 h 8829674"/>
              <a:gd name="connsiteX78" fmla="*/ 7502496 w 10239360"/>
              <a:gd name="connsiteY78" fmla="*/ 2498507 h 8829674"/>
              <a:gd name="connsiteX79" fmla="*/ 7502496 w 10239360"/>
              <a:gd name="connsiteY79" fmla="*/ 1123281 h 8829674"/>
              <a:gd name="connsiteX80" fmla="*/ 6401196 w 10239360"/>
              <a:gd name="connsiteY80" fmla="*/ 602362 h 8829674"/>
              <a:gd name="connsiteX81" fmla="*/ 7443034 w 10239360"/>
              <a:gd name="connsiteY81" fmla="*/ 1123281 h 8829674"/>
              <a:gd name="connsiteX82" fmla="*/ 7443034 w 10239360"/>
              <a:gd name="connsiteY82" fmla="*/ 2498507 h 8829674"/>
              <a:gd name="connsiteX83" fmla="*/ 6401196 w 10239360"/>
              <a:gd name="connsiteY83" fmla="*/ 3019425 h 8829674"/>
              <a:gd name="connsiteX84" fmla="*/ 5359358 w 10239360"/>
              <a:gd name="connsiteY84" fmla="*/ 2498507 h 8829674"/>
              <a:gd name="connsiteX85" fmla="*/ 5359358 w 10239360"/>
              <a:gd name="connsiteY85" fmla="*/ 1123281 h 8829674"/>
              <a:gd name="connsiteX86" fmla="*/ 4258058 w 10239360"/>
              <a:gd name="connsiteY86" fmla="*/ 602362 h 8829674"/>
              <a:gd name="connsiteX87" fmla="*/ 5299896 w 10239360"/>
              <a:gd name="connsiteY87" fmla="*/ 1123281 h 8829674"/>
              <a:gd name="connsiteX88" fmla="*/ 5299896 w 10239360"/>
              <a:gd name="connsiteY88" fmla="*/ 2498507 h 8829674"/>
              <a:gd name="connsiteX89" fmla="*/ 4258058 w 10239360"/>
              <a:gd name="connsiteY89" fmla="*/ 3019425 h 8829674"/>
              <a:gd name="connsiteX90" fmla="*/ 3216220 w 10239360"/>
              <a:gd name="connsiteY90" fmla="*/ 2498507 h 8829674"/>
              <a:gd name="connsiteX91" fmla="*/ 3216220 w 10239360"/>
              <a:gd name="connsiteY91" fmla="*/ 1123281 h 8829674"/>
              <a:gd name="connsiteX92" fmla="*/ 8561028 w 10239360"/>
              <a:gd name="connsiteY92" fmla="*/ 0 h 8829674"/>
              <a:gd name="connsiteX93" fmla="*/ 10239360 w 10239360"/>
              <a:gd name="connsiteY93" fmla="*/ 0 h 8829674"/>
              <a:gd name="connsiteX94" fmla="*/ 10239360 w 10239360"/>
              <a:gd name="connsiteY94" fmla="*/ 752173 h 8829674"/>
              <a:gd name="connsiteX95" fmla="*/ 9602868 w 10239360"/>
              <a:gd name="connsiteY95" fmla="*/ 1070420 h 8829674"/>
              <a:gd name="connsiteX96" fmla="*/ 8561028 w 10239360"/>
              <a:gd name="connsiteY96" fmla="*/ 549501 h 8829674"/>
              <a:gd name="connsiteX97" fmla="*/ 6421732 w 10239360"/>
              <a:gd name="connsiteY97" fmla="*/ 0 h 8829674"/>
              <a:gd name="connsiteX98" fmla="*/ 8505408 w 10239360"/>
              <a:gd name="connsiteY98" fmla="*/ 0 h 8829674"/>
              <a:gd name="connsiteX99" fmla="*/ 8505408 w 10239360"/>
              <a:gd name="connsiteY99" fmla="*/ 549502 h 8829674"/>
              <a:gd name="connsiteX100" fmla="*/ 7463570 w 10239360"/>
              <a:gd name="connsiteY100" fmla="*/ 1070421 h 8829674"/>
              <a:gd name="connsiteX101" fmla="*/ 6421732 w 10239360"/>
              <a:gd name="connsiteY101" fmla="*/ 549502 h 8829674"/>
              <a:gd name="connsiteX102" fmla="*/ 4282434 w 10239360"/>
              <a:gd name="connsiteY102" fmla="*/ 0 h 8829674"/>
              <a:gd name="connsiteX103" fmla="*/ 6366110 w 10239360"/>
              <a:gd name="connsiteY103" fmla="*/ 0 h 8829674"/>
              <a:gd name="connsiteX104" fmla="*/ 6366110 w 10239360"/>
              <a:gd name="connsiteY104" fmla="*/ 549501 h 8829674"/>
              <a:gd name="connsiteX105" fmla="*/ 5324272 w 10239360"/>
              <a:gd name="connsiteY105" fmla="*/ 1070420 h 8829674"/>
              <a:gd name="connsiteX106" fmla="*/ 4282434 w 10239360"/>
              <a:gd name="connsiteY106" fmla="*/ 549501 h 8829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0239360" h="8829674">
                <a:moveTo>
                  <a:pt x="7460714" y="6412611"/>
                </a:moveTo>
                <a:lnTo>
                  <a:pt x="8502552" y="6933530"/>
                </a:lnTo>
                <a:lnTo>
                  <a:pt x="8502552" y="8308756"/>
                </a:lnTo>
                <a:lnTo>
                  <a:pt x="7460714" y="8829674"/>
                </a:lnTo>
                <a:lnTo>
                  <a:pt x="6418876" y="8308756"/>
                </a:lnTo>
                <a:lnTo>
                  <a:pt x="6418876" y="6933530"/>
                </a:lnTo>
                <a:close/>
                <a:moveTo>
                  <a:pt x="5324272" y="6412611"/>
                </a:moveTo>
                <a:lnTo>
                  <a:pt x="6366110" y="6933530"/>
                </a:lnTo>
                <a:lnTo>
                  <a:pt x="6366110" y="8308756"/>
                </a:lnTo>
                <a:lnTo>
                  <a:pt x="5324272" y="8829674"/>
                </a:lnTo>
                <a:lnTo>
                  <a:pt x="4282434" y="8308756"/>
                </a:lnTo>
                <a:lnTo>
                  <a:pt x="4282434" y="6933530"/>
                </a:lnTo>
                <a:close/>
                <a:moveTo>
                  <a:pt x="10239360" y="4695639"/>
                </a:moveTo>
                <a:lnTo>
                  <a:pt x="10239360" y="6679496"/>
                </a:lnTo>
                <a:lnTo>
                  <a:pt x="9630728" y="6375181"/>
                </a:lnTo>
                <a:lnTo>
                  <a:pt x="9630728" y="4999955"/>
                </a:lnTo>
                <a:close/>
                <a:moveTo>
                  <a:pt x="8532776" y="4484941"/>
                </a:moveTo>
                <a:lnTo>
                  <a:pt x="9574616" y="5005860"/>
                </a:lnTo>
                <a:lnTo>
                  <a:pt x="9574616" y="6381086"/>
                </a:lnTo>
                <a:lnTo>
                  <a:pt x="8532776" y="6902005"/>
                </a:lnTo>
                <a:lnTo>
                  <a:pt x="7490938" y="6381086"/>
                </a:lnTo>
                <a:lnTo>
                  <a:pt x="7490938" y="5005860"/>
                </a:lnTo>
                <a:close/>
                <a:moveTo>
                  <a:pt x="6392986" y="4479036"/>
                </a:moveTo>
                <a:lnTo>
                  <a:pt x="7434824" y="4999955"/>
                </a:lnTo>
                <a:lnTo>
                  <a:pt x="7434824" y="6375181"/>
                </a:lnTo>
                <a:lnTo>
                  <a:pt x="6392986" y="6896100"/>
                </a:lnTo>
                <a:lnTo>
                  <a:pt x="5351148" y="6375181"/>
                </a:lnTo>
                <a:lnTo>
                  <a:pt x="5351148" y="4999955"/>
                </a:lnTo>
                <a:close/>
                <a:moveTo>
                  <a:pt x="4253196" y="4479036"/>
                </a:moveTo>
                <a:lnTo>
                  <a:pt x="5295034" y="4999955"/>
                </a:lnTo>
                <a:lnTo>
                  <a:pt x="5295034" y="6375181"/>
                </a:lnTo>
                <a:lnTo>
                  <a:pt x="4253196" y="6896100"/>
                </a:lnTo>
                <a:lnTo>
                  <a:pt x="3211358" y="6375181"/>
                </a:lnTo>
                <a:lnTo>
                  <a:pt x="3211358" y="4999955"/>
                </a:lnTo>
                <a:close/>
                <a:moveTo>
                  <a:pt x="2113406" y="4479036"/>
                </a:moveTo>
                <a:lnTo>
                  <a:pt x="3155244" y="4999955"/>
                </a:lnTo>
                <a:lnTo>
                  <a:pt x="3155244" y="6375181"/>
                </a:lnTo>
                <a:lnTo>
                  <a:pt x="2113406" y="6896100"/>
                </a:lnTo>
                <a:lnTo>
                  <a:pt x="1071568" y="6375181"/>
                </a:lnTo>
                <a:lnTo>
                  <a:pt x="1071568" y="4999955"/>
                </a:lnTo>
                <a:close/>
                <a:moveTo>
                  <a:pt x="9614390" y="2535937"/>
                </a:moveTo>
                <a:lnTo>
                  <a:pt x="10239360" y="2848422"/>
                </a:lnTo>
                <a:lnTo>
                  <a:pt x="10239360" y="4640515"/>
                </a:lnTo>
                <a:lnTo>
                  <a:pt x="9614390" y="4953000"/>
                </a:lnTo>
                <a:lnTo>
                  <a:pt x="8572552" y="4432081"/>
                </a:lnTo>
                <a:lnTo>
                  <a:pt x="8572552" y="3056856"/>
                </a:lnTo>
                <a:close/>
                <a:moveTo>
                  <a:pt x="7471252" y="2535937"/>
                </a:moveTo>
                <a:lnTo>
                  <a:pt x="8513090" y="3056856"/>
                </a:lnTo>
                <a:lnTo>
                  <a:pt x="8513090" y="4432081"/>
                </a:lnTo>
                <a:lnTo>
                  <a:pt x="7471252" y="4953000"/>
                </a:lnTo>
                <a:lnTo>
                  <a:pt x="6429414" y="4432081"/>
                </a:lnTo>
                <a:lnTo>
                  <a:pt x="6429414" y="3056856"/>
                </a:lnTo>
                <a:close/>
                <a:moveTo>
                  <a:pt x="5328114" y="2535937"/>
                </a:moveTo>
                <a:lnTo>
                  <a:pt x="6369952" y="3056856"/>
                </a:lnTo>
                <a:lnTo>
                  <a:pt x="6369952" y="4432081"/>
                </a:lnTo>
                <a:lnTo>
                  <a:pt x="5328114" y="4953000"/>
                </a:lnTo>
                <a:lnTo>
                  <a:pt x="4286276" y="4432081"/>
                </a:lnTo>
                <a:lnTo>
                  <a:pt x="4286276" y="3056856"/>
                </a:lnTo>
                <a:close/>
                <a:moveTo>
                  <a:pt x="3184976" y="2535937"/>
                </a:moveTo>
                <a:lnTo>
                  <a:pt x="4226814" y="3056856"/>
                </a:lnTo>
                <a:lnTo>
                  <a:pt x="4226814" y="4432081"/>
                </a:lnTo>
                <a:lnTo>
                  <a:pt x="3184976" y="4953000"/>
                </a:lnTo>
                <a:lnTo>
                  <a:pt x="2143138" y="4432081"/>
                </a:lnTo>
                <a:lnTo>
                  <a:pt x="2143138" y="3056856"/>
                </a:lnTo>
                <a:close/>
                <a:moveTo>
                  <a:pt x="1041838" y="2535937"/>
                </a:moveTo>
                <a:lnTo>
                  <a:pt x="2083676" y="3056856"/>
                </a:lnTo>
                <a:lnTo>
                  <a:pt x="2083676" y="4432081"/>
                </a:lnTo>
                <a:lnTo>
                  <a:pt x="1041838" y="4953000"/>
                </a:lnTo>
                <a:lnTo>
                  <a:pt x="0" y="4432081"/>
                </a:lnTo>
                <a:lnTo>
                  <a:pt x="0" y="3056856"/>
                </a:lnTo>
                <a:close/>
                <a:moveTo>
                  <a:pt x="10239360" y="826417"/>
                </a:moveTo>
                <a:lnTo>
                  <a:pt x="10239360" y="2795368"/>
                </a:lnTo>
                <a:lnTo>
                  <a:pt x="9645636" y="2498506"/>
                </a:lnTo>
                <a:lnTo>
                  <a:pt x="9645636" y="1123280"/>
                </a:lnTo>
                <a:close/>
                <a:moveTo>
                  <a:pt x="8544334" y="602362"/>
                </a:moveTo>
                <a:lnTo>
                  <a:pt x="9586172" y="1123281"/>
                </a:lnTo>
                <a:lnTo>
                  <a:pt x="9586172" y="2498507"/>
                </a:lnTo>
                <a:lnTo>
                  <a:pt x="8544334" y="3019425"/>
                </a:lnTo>
                <a:lnTo>
                  <a:pt x="7502496" y="2498507"/>
                </a:lnTo>
                <a:lnTo>
                  <a:pt x="7502496" y="1123281"/>
                </a:lnTo>
                <a:close/>
                <a:moveTo>
                  <a:pt x="6401196" y="602362"/>
                </a:moveTo>
                <a:lnTo>
                  <a:pt x="7443034" y="1123281"/>
                </a:lnTo>
                <a:lnTo>
                  <a:pt x="7443034" y="2498507"/>
                </a:lnTo>
                <a:lnTo>
                  <a:pt x="6401196" y="3019425"/>
                </a:lnTo>
                <a:lnTo>
                  <a:pt x="5359358" y="2498507"/>
                </a:lnTo>
                <a:lnTo>
                  <a:pt x="5359358" y="1123281"/>
                </a:lnTo>
                <a:close/>
                <a:moveTo>
                  <a:pt x="4258058" y="602362"/>
                </a:moveTo>
                <a:lnTo>
                  <a:pt x="5299896" y="1123281"/>
                </a:lnTo>
                <a:lnTo>
                  <a:pt x="5299896" y="2498507"/>
                </a:lnTo>
                <a:lnTo>
                  <a:pt x="4258058" y="3019425"/>
                </a:lnTo>
                <a:lnTo>
                  <a:pt x="3216220" y="2498507"/>
                </a:lnTo>
                <a:lnTo>
                  <a:pt x="3216220" y="1123281"/>
                </a:lnTo>
                <a:close/>
                <a:moveTo>
                  <a:pt x="8561028" y="0"/>
                </a:moveTo>
                <a:lnTo>
                  <a:pt x="10239360" y="0"/>
                </a:lnTo>
                <a:lnTo>
                  <a:pt x="10239360" y="752173"/>
                </a:lnTo>
                <a:lnTo>
                  <a:pt x="9602868" y="1070420"/>
                </a:lnTo>
                <a:lnTo>
                  <a:pt x="8561028" y="549501"/>
                </a:lnTo>
                <a:close/>
                <a:moveTo>
                  <a:pt x="6421732" y="0"/>
                </a:moveTo>
                <a:lnTo>
                  <a:pt x="8505408" y="0"/>
                </a:lnTo>
                <a:lnTo>
                  <a:pt x="8505408" y="549502"/>
                </a:lnTo>
                <a:lnTo>
                  <a:pt x="7463570" y="1070421"/>
                </a:lnTo>
                <a:lnTo>
                  <a:pt x="6421732" y="549502"/>
                </a:lnTo>
                <a:close/>
                <a:moveTo>
                  <a:pt x="4282434" y="0"/>
                </a:moveTo>
                <a:lnTo>
                  <a:pt x="6366110" y="0"/>
                </a:lnTo>
                <a:lnTo>
                  <a:pt x="6366110" y="549501"/>
                </a:lnTo>
                <a:lnTo>
                  <a:pt x="5324272" y="1070420"/>
                </a:lnTo>
                <a:lnTo>
                  <a:pt x="4282434" y="549501"/>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588343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71B5F731-E9DC-2977-671C-625AE3C5220A}"/>
              </a:ext>
            </a:extLst>
          </p:cNvPr>
          <p:cNvSpPr>
            <a:spLocks noGrp="1"/>
          </p:cNvSpPr>
          <p:nvPr>
            <p:ph type="pic" sz="quarter" idx="10"/>
          </p:nvPr>
        </p:nvSpPr>
        <p:spPr>
          <a:xfrm>
            <a:off x="11017248" y="522514"/>
            <a:ext cx="6022524" cy="9764486"/>
          </a:xfrm>
          <a:custGeom>
            <a:avLst/>
            <a:gdLst>
              <a:gd name="connsiteX0" fmla="*/ 0 w 6022524"/>
              <a:gd name="connsiteY0" fmla="*/ 0 h 9764486"/>
              <a:gd name="connsiteX1" fmla="*/ 6022524 w 6022524"/>
              <a:gd name="connsiteY1" fmla="*/ 0 h 9764486"/>
              <a:gd name="connsiteX2" fmla="*/ 6022524 w 6022524"/>
              <a:gd name="connsiteY2" fmla="*/ 9764486 h 9764486"/>
              <a:gd name="connsiteX3" fmla="*/ 0 w 6022524"/>
              <a:gd name="connsiteY3" fmla="*/ 9764486 h 9764486"/>
            </a:gdLst>
            <a:ahLst/>
            <a:cxnLst>
              <a:cxn ang="0">
                <a:pos x="connsiteX0" y="connsiteY0"/>
              </a:cxn>
              <a:cxn ang="0">
                <a:pos x="connsiteX1" y="connsiteY1"/>
              </a:cxn>
              <a:cxn ang="0">
                <a:pos x="connsiteX2" y="connsiteY2"/>
              </a:cxn>
              <a:cxn ang="0">
                <a:pos x="connsiteX3" y="connsiteY3"/>
              </a:cxn>
            </a:cxnLst>
            <a:rect l="l" t="t" r="r" b="b"/>
            <a:pathLst>
              <a:path w="6022524" h="9764486">
                <a:moveTo>
                  <a:pt x="0" y="0"/>
                </a:moveTo>
                <a:lnTo>
                  <a:pt x="6022524" y="0"/>
                </a:lnTo>
                <a:lnTo>
                  <a:pt x="6022524" y="9764486"/>
                </a:lnTo>
                <a:lnTo>
                  <a:pt x="0" y="9764486"/>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430945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5969E98-94E4-C12A-0505-BCEC14F1F14C}"/>
              </a:ext>
            </a:extLst>
          </p:cNvPr>
          <p:cNvSpPr>
            <a:spLocks noGrp="1"/>
          </p:cNvSpPr>
          <p:nvPr>
            <p:ph type="pic" sz="quarter" idx="10"/>
          </p:nvPr>
        </p:nvSpPr>
        <p:spPr>
          <a:xfrm>
            <a:off x="714178" y="1257299"/>
            <a:ext cx="7520573" cy="9008856"/>
          </a:xfrm>
          <a:custGeom>
            <a:avLst/>
            <a:gdLst>
              <a:gd name="connsiteX0" fmla="*/ 0 w 6202680"/>
              <a:gd name="connsiteY0" fmla="*/ 0 h 3413125"/>
              <a:gd name="connsiteX1" fmla="*/ 6202680 w 6202680"/>
              <a:gd name="connsiteY1" fmla="*/ 0 h 3413125"/>
              <a:gd name="connsiteX2" fmla="*/ 6202680 w 6202680"/>
              <a:gd name="connsiteY2" fmla="*/ 3413125 h 3413125"/>
              <a:gd name="connsiteX3" fmla="*/ 0 w 6202680"/>
              <a:gd name="connsiteY3" fmla="*/ 3413125 h 3413125"/>
            </a:gdLst>
            <a:ahLst/>
            <a:cxnLst>
              <a:cxn ang="0">
                <a:pos x="connsiteX0" y="connsiteY0"/>
              </a:cxn>
              <a:cxn ang="0">
                <a:pos x="connsiteX1" y="connsiteY1"/>
              </a:cxn>
              <a:cxn ang="0">
                <a:pos x="connsiteX2" y="connsiteY2"/>
              </a:cxn>
              <a:cxn ang="0">
                <a:pos x="connsiteX3" y="connsiteY3"/>
              </a:cxn>
            </a:cxnLst>
            <a:rect l="l" t="t" r="r" b="b"/>
            <a:pathLst>
              <a:path w="6202680" h="3413125">
                <a:moveTo>
                  <a:pt x="0" y="0"/>
                </a:moveTo>
                <a:lnTo>
                  <a:pt x="6202680" y="0"/>
                </a:lnTo>
                <a:lnTo>
                  <a:pt x="6202680" y="3413125"/>
                </a:lnTo>
                <a:lnTo>
                  <a:pt x="0" y="3413125"/>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44858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9FCF1CCB-DFC9-67D3-CB5F-D7F5BD830BC8}"/>
              </a:ext>
            </a:extLst>
          </p:cNvPr>
          <p:cNvSpPr>
            <a:spLocks noGrp="1"/>
          </p:cNvSpPr>
          <p:nvPr>
            <p:ph type="pic" sz="quarter" idx="10"/>
          </p:nvPr>
        </p:nvSpPr>
        <p:spPr>
          <a:xfrm>
            <a:off x="0" y="2876333"/>
            <a:ext cx="18288000" cy="3543300"/>
          </a:xfrm>
          <a:custGeom>
            <a:avLst/>
            <a:gdLst>
              <a:gd name="connsiteX0" fmla="*/ 0 w 6202680"/>
              <a:gd name="connsiteY0" fmla="*/ 0 h 3413125"/>
              <a:gd name="connsiteX1" fmla="*/ 6202680 w 6202680"/>
              <a:gd name="connsiteY1" fmla="*/ 0 h 3413125"/>
              <a:gd name="connsiteX2" fmla="*/ 6202680 w 6202680"/>
              <a:gd name="connsiteY2" fmla="*/ 3413125 h 3413125"/>
              <a:gd name="connsiteX3" fmla="*/ 0 w 6202680"/>
              <a:gd name="connsiteY3" fmla="*/ 3413125 h 3413125"/>
            </a:gdLst>
            <a:ahLst/>
            <a:cxnLst>
              <a:cxn ang="0">
                <a:pos x="connsiteX0" y="connsiteY0"/>
              </a:cxn>
              <a:cxn ang="0">
                <a:pos x="connsiteX1" y="connsiteY1"/>
              </a:cxn>
              <a:cxn ang="0">
                <a:pos x="connsiteX2" y="connsiteY2"/>
              </a:cxn>
              <a:cxn ang="0">
                <a:pos x="connsiteX3" y="connsiteY3"/>
              </a:cxn>
            </a:cxnLst>
            <a:rect l="l" t="t" r="r" b="b"/>
            <a:pathLst>
              <a:path w="6202680" h="3413125">
                <a:moveTo>
                  <a:pt x="0" y="0"/>
                </a:moveTo>
                <a:lnTo>
                  <a:pt x="6202680" y="0"/>
                </a:lnTo>
                <a:lnTo>
                  <a:pt x="6202680" y="3413125"/>
                </a:lnTo>
                <a:lnTo>
                  <a:pt x="0" y="3413125"/>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7983072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38DE53D-CC33-7B88-76C3-01C8581064AC}"/>
              </a:ext>
            </a:extLst>
          </p:cNvPr>
          <p:cNvSpPr>
            <a:spLocks noGrp="1"/>
          </p:cNvSpPr>
          <p:nvPr>
            <p:ph type="pic" sz="quarter" idx="10"/>
          </p:nvPr>
        </p:nvSpPr>
        <p:spPr>
          <a:xfrm>
            <a:off x="1397344" y="3582866"/>
            <a:ext cx="4564058" cy="3256689"/>
          </a:xfrm>
          <a:custGeom>
            <a:avLst/>
            <a:gdLst>
              <a:gd name="connsiteX0" fmla="*/ 107243 w 4564058"/>
              <a:gd name="connsiteY0" fmla="*/ 0 h 3256689"/>
              <a:gd name="connsiteX1" fmla="*/ 4456815 w 4564058"/>
              <a:gd name="connsiteY1" fmla="*/ 0 h 3256689"/>
              <a:gd name="connsiteX2" fmla="*/ 4564058 w 4564058"/>
              <a:gd name="connsiteY2" fmla="*/ 107243 h 3256689"/>
              <a:gd name="connsiteX3" fmla="*/ 4564058 w 4564058"/>
              <a:gd name="connsiteY3" fmla="*/ 3149446 h 3256689"/>
              <a:gd name="connsiteX4" fmla="*/ 4456815 w 4564058"/>
              <a:gd name="connsiteY4" fmla="*/ 3256689 h 3256689"/>
              <a:gd name="connsiteX5" fmla="*/ 107243 w 4564058"/>
              <a:gd name="connsiteY5" fmla="*/ 3256689 h 3256689"/>
              <a:gd name="connsiteX6" fmla="*/ 0 w 4564058"/>
              <a:gd name="connsiteY6" fmla="*/ 3149446 h 3256689"/>
              <a:gd name="connsiteX7" fmla="*/ 0 w 4564058"/>
              <a:gd name="connsiteY7" fmla="*/ 107243 h 3256689"/>
              <a:gd name="connsiteX8" fmla="*/ 107243 w 4564058"/>
              <a:gd name="connsiteY8" fmla="*/ 0 h 325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4058" h="3256689">
                <a:moveTo>
                  <a:pt x="107243" y="0"/>
                </a:moveTo>
                <a:lnTo>
                  <a:pt x="4456815" y="0"/>
                </a:lnTo>
                <a:cubicBezTo>
                  <a:pt x="4516044" y="0"/>
                  <a:pt x="4564058" y="48014"/>
                  <a:pt x="4564058" y="107243"/>
                </a:cubicBezTo>
                <a:lnTo>
                  <a:pt x="4564058" y="3149446"/>
                </a:lnTo>
                <a:cubicBezTo>
                  <a:pt x="4564058" y="3208675"/>
                  <a:pt x="4516044" y="3256689"/>
                  <a:pt x="4456815" y="3256689"/>
                </a:cubicBezTo>
                <a:lnTo>
                  <a:pt x="107243" y="3256689"/>
                </a:lnTo>
                <a:cubicBezTo>
                  <a:pt x="48014" y="3256689"/>
                  <a:pt x="0" y="3208675"/>
                  <a:pt x="0" y="3149446"/>
                </a:cubicBezTo>
                <a:lnTo>
                  <a:pt x="0" y="107243"/>
                </a:lnTo>
                <a:cubicBezTo>
                  <a:pt x="0" y="48014"/>
                  <a:pt x="48014" y="0"/>
                  <a:pt x="107243" y="0"/>
                </a:cubicBezTo>
                <a:close/>
              </a:path>
            </a:pathLst>
          </a:custGeom>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B1E723E4-1CBA-8E4A-B8C1-7F5384BB02FA}"/>
              </a:ext>
            </a:extLst>
          </p:cNvPr>
          <p:cNvSpPr>
            <a:spLocks noGrp="1"/>
          </p:cNvSpPr>
          <p:nvPr>
            <p:ph type="pic" sz="quarter" idx="11"/>
          </p:nvPr>
        </p:nvSpPr>
        <p:spPr>
          <a:xfrm>
            <a:off x="6861972" y="3582868"/>
            <a:ext cx="4564058" cy="3256689"/>
          </a:xfrm>
          <a:custGeom>
            <a:avLst/>
            <a:gdLst>
              <a:gd name="connsiteX0" fmla="*/ 107243 w 4564058"/>
              <a:gd name="connsiteY0" fmla="*/ 0 h 3256689"/>
              <a:gd name="connsiteX1" fmla="*/ 4456815 w 4564058"/>
              <a:gd name="connsiteY1" fmla="*/ 0 h 3256689"/>
              <a:gd name="connsiteX2" fmla="*/ 4564058 w 4564058"/>
              <a:gd name="connsiteY2" fmla="*/ 107243 h 3256689"/>
              <a:gd name="connsiteX3" fmla="*/ 4564058 w 4564058"/>
              <a:gd name="connsiteY3" fmla="*/ 3149446 h 3256689"/>
              <a:gd name="connsiteX4" fmla="*/ 4456815 w 4564058"/>
              <a:gd name="connsiteY4" fmla="*/ 3256689 h 3256689"/>
              <a:gd name="connsiteX5" fmla="*/ 107243 w 4564058"/>
              <a:gd name="connsiteY5" fmla="*/ 3256689 h 3256689"/>
              <a:gd name="connsiteX6" fmla="*/ 0 w 4564058"/>
              <a:gd name="connsiteY6" fmla="*/ 3149446 h 3256689"/>
              <a:gd name="connsiteX7" fmla="*/ 0 w 4564058"/>
              <a:gd name="connsiteY7" fmla="*/ 107243 h 3256689"/>
              <a:gd name="connsiteX8" fmla="*/ 107243 w 4564058"/>
              <a:gd name="connsiteY8" fmla="*/ 0 h 325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4058" h="3256689">
                <a:moveTo>
                  <a:pt x="107243" y="0"/>
                </a:moveTo>
                <a:lnTo>
                  <a:pt x="4456815" y="0"/>
                </a:lnTo>
                <a:cubicBezTo>
                  <a:pt x="4516044" y="0"/>
                  <a:pt x="4564058" y="48014"/>
                  <a:pt x="4564058" y="107243"/>
                </a:cubicBezTo>
                <a:lnTo>
                  <a:pt x="4564058" y="3149446"/>
                </a:lnTo>
                <a:cubicBezTo>
                  <a:pt x="4564058" y="3208675"/>
                  <a:pt x="4516044" y="3256689"/>
                  <a:pt x="4456815" y="3256689"/>
                </a:cubicBezTo>
                <a:lnTo>
                  <a:pt x="107243" y="3256689"/>
                </a:lnTo>
                <a:cubicBezTo>
                  <a:pt x="48014" y="3256689"/>
                  <a:pt x="0" y="3208675"/>
                  <a:pt x="0" y="3149446"/>
                </a:cubicBezTo>
                <a:lnTo>
                  <a:pt x="0" y="107243"/>
                </a:lnTo>
                <a:cubicBezTo>
                  <a:pt x="0" y="48014"/>
                  <a:pt x="48014" y="0"/>
                  <a:pt x="107243" y="0"/>
                </a:cubicBezTo>
                <a:close/>
              </a:path>
            </a:pathLst>
          </a:custGeom>
        </p:spPr>
        <p:txBody>
          <a:bodyPr wrap="square">
            <a:noAutofit/>
          </a:bodyPr>
          <a:lstStyle>
            <a:lvl1pPr>
              <a:defRPr sz="2000"/>
            </a:lvl1pPr>
          </a:lstStyle>
          <a:p>
            <a:endParaRPr lang="en-ID"/>
          </a:p>
        </p:txBody>
      </p:sp>
      <p:sp>
        <p:nvSpPr>
          <p:cNvPr id="10" name="Picture Placeholder 9">
            <a:extLst>
              <a:ext uri="{FF2B5EF4-FFF2-40B4-BE49-F238E27FC236}">
                <a16:creationId xmlns:a16="http://schemas.microsoft.com/office/drawing/2014/main" id="{59B9174C-8340-C37C-A7F0-FBD9C610A3BE}"/>
              </a:ext>
            </a:extLst>
          </p:cNvPr>
          <p:cNvSpPr>
            <a:spLocks noGrp="1"/>
          </p:cNvSpPr>
          <p:nvPr>
            <p:ph type="pic" sz="quarter" idx="12"/>
          </p:nvPr>
        </p:nvSpPr>
        <p:spPr>
          <a:xfrm>
            <a:off x="12326600" y="3582869"/>
            <a:ext cx="4564058" cy="3256689"/>
          </a:xfrm>
          <a:custGeom>
            <a:avLst/>
            <a:gdLst>
              <a:gd name="connsiteX0" fmla="*/ 107243 w 4564058"/>
              <a:gd name="connsiteY0" fmla="*/ 0 h 3256689"/>
              <a:gd name="connsiteX1" fmla="*/ 4456816 w 4564058"/>
              <a:gd name="connsiteY1" fmla="*/ 0 h 3256689"/>
              <a:gd name="connsiteX2" fmla="*/ 4564058 w 4564058"/>
              <a:gd name="connsiteY2" fmla="*/ 107243 h 3256689"/>
              <a:gd name="connsiteX3" fmla="*/ 4564058 w 4564058"/>
              <a:gd name="connsiteY3" fmla="*/ 3149446 h 3256689"/>
              <a:gd name="connsiteX4" fmla="*/ 4456816 w 4564058"/>
              <a:gd name="connsiteY4" fmla="*/ 3256689 h 3256689"/>
              <a:gd name="connsiteX5" fmla="*/ 107243 w 4564058"/>
              <a:gd name="connsiteY5" fmla="*/ 3256689 h 3256689"/>
              <a:gd name="connsiteX6" fmla="*/ 0 w 4564058"/>
              <a:gd name="connsiteY6" fmla="*/ 3149446 h 3256689"/>
              <a:gd name="connsiteX7" fmla="*/ 0 w 4564058"/>
              <a:gd name="connsiteY7" fmla="*/ 107243 h 3256689"/>
              <a:gd name="connsiteX8" fmla="*/ 107243 w 4564058"/>
              <a:gd name="connsiteY8" fmla="*/ 0 h 325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4058" h="3256689">
                <a:moveTo>
                  <a:pt x="107243" y="0"/>
                </a:moveTo>
                <a:lnTo>
                  <a:pt x="4456816" y="0"/>
                </a:lnTo>
                <a:cubicBezTo>
                  <a:pt x="4516044" y="0"/>
                  <a:pt x="4564058" y="48014"/>
                  <a:pt x="4564058" y="107243"/>
                </a:cubicBezTo>
                <a:lnTo>
                  <a:pt x="4564058" y="3149446"/>
                </a:lnTo>
                <a:cubicBezTo>
                  <a:pt x="4564058" y="3208675"/>
                  <a:pt x="4516044" y="3256689"/>
                  <a:pt x="4456816" y="3256689"/>
                </a:cubicBezTo>
                <a:lnTo>
                  <a:pt x="107243" y="3256689"/>
                </a:lnTo>
                <a:cubicBezTo>
                  <a:pt x="48014" y="3256689"/>
                  <a:pt x="0" y="3208675"/>
                  <a:pt x="0" y="3149446"/>
                </a:cubicBezTo>
                <a:lnTo>
                  <a:pt x="0" y="107243"/>
                </a:lnTo>
                <a:cubicBezTo>
                  <a:pt x="0" y="48014"/>
                  <a:pt x="48014" y="0"/>
                  <a:pt x="107243"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135717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3C00040-15D5-782D-723F-A0B76CF9651B}"/>
              </a:ext>
            </a:extLst>
          </p:cNvPr>
          <p:cNvSpPr>
            <a:spLocks noGrp="1"/>
          </p:cNvSpPr>
          <p:nvPr>
            <p:ph type="pic" sz="quarter" idx="10"/>
          </p:nvPr>
        </p:nvSpPr>
        <p:spPr>
          <a:xfrm>
            <a:off x="1912620" y="2621281"/>
            <a:ext cx="6202680" cy="3413125"/>
          </a:xfrm>
          <a:custGeom>
            <a:avLst/>
            <a:gdLst>
              <a:gd name="connsiteX0" fmla="*/ 0 w 6202680"/>
              <a:gd name="connsiteY0" fmla="*/ 0 h 3413125"/>
              <a:gd name="connsiteX1" fmla="*/ 6202680 w 6202680"/>
              <a:gd name="connsiteY1" fmla="*/ 0 h 3413125"/>
              <a:gd name="connsiteX2" fmla="*/ 6202680 w 6202680"/>
              <a:gd name="connsiteY2" fmla="*/ 3413125 h 3413125"/>
              <a:gd name="connsiteX3" fmla="*/ 0 w 6202680"/>
              <a:gd name="connsiteY3" fmla="*/ 3413125 h 3413125"/>
            </a:gdLst>
            <a:ahLst/>
            <a:cxnLst>
              <a:cxn ang="0">
                <a:pos x="connsiteX0" y="connsiteY0"/>
              </a:cxn>
              <a:cxn ang="0">
                <a:pos x="connsiteX1" y="connsiteY1"/>
              </a:cxn>
              <a:cxn ang="0">
                <a:pos x="connsiteX2" y="connsiteY2"/>
              </a:cxn>
              <a:cxn ang="0">
                <a:pos x="connsiteX3" y="connsiteY3"/>
              </a:cxn>
            </a:cxnLst>
            <a:rect l="l" t="t" r="r" b="b"/>
            <a:pathLst>
              <a:path w="6202680" h="3413125">
                <a:moveTo>
                  <a:pt x="0" y="0"/>
                </a:moveTo>
                <a:lnTo>
                  <a:pt x="6202680" y="0"/>
                </a:lnTo>
                <a:lnTo>
                  <a:pt x="6202680" y="3413125"/>
                </a:lnTo>
                <a:lnTo>
                  <a:pt x="0" y="3413125"/>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3961221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D1041D4-A7F6-F4CC-AABD-2D0CF4F0C6A3}"/>
              </a:ext>
            </a:extLst>
          </p:cNvPr>
          <p:cNvSpPr>
            <a:spLocks noGrp="1"/>
          </p:cNvSpPr>
          <p:nvPr>
            <p:ph type="pic" sz="quarter" idx="10"/>
          </p:nvPr>
        </p:nvSpPr>
        <p:spPr>
          <a:xfrm>
            <a:off x="8362950" y="3754361"/>
            <a:ext cx="3950439" cy="7372350"/>
          </a:xfrm>
          <a:custGeom>
            <a:avLst/>
            <a:gdLst>
              <a:gd name="connsiteX0" fmla="*/ 0 w 3950439"/>
              <a:gd name="connsiteY0" fmla="*/ 0 h 7372350"/>
              <a:gd name="connsiteX1" fmla="*/ 3950439 w 3950439"/>
              <a:gd name="connsiteY1" fmla="*/ 0 h 7372350"/>
              <a:gd name="connsiteX2" fmla="*/ 3950439 w 3950439"/>
              <a:gd name="connsiteY2" fmla="*/ 7372350 h 7372350"/>
              <a:gd name="connsiteX3" fmla="*/ 0 w 3950439"/>
              <a:gd name="connsiteY3" fmla="*/ 7372350 h 7372350"/>
            </a:gdLst>
            <a:ahLst/>
            <a:cxnLst>
              <a:cxn ang="0">
                <a:pos x="connsiteX0" y="connsiteY0"/>
              </a:cxn>
              <a:cxn ang="0">
                <a:pos x="connsiteX1" y="connsiteY1"/>
              </a:cxn>
              <a:cxn ang="0">
                <a:pos x="connsiteX2" y="connsiteY2"/>
              </a:cxn>
              <a:cxn ang="0">
                <a:pos x="connsiteX3" y="connsiteY3"/>
              </a:cxn>
            </a:cxnLst>
            <a:rect l="l" t="t" r="r" b="b"/>
            <a:pathLst>
              <a:path w="3950439" h="7372350">
                <a:moveTo>
                  <a:pt x="0" y="0"/>
                </a:moveTo>
                <a:lnTo>
                  <a:pt x="3950439" y="0"/>
                </a:lnTo>
                <a:lnTo>
                  <a:pt x="3950439" y="7372350"/>
                </a:lnTo>
                <a:lnTo>
                  <a:pt x="0" y="7372350"/>
                </a:lnTo>
                <a:close/>
              </a:path>
            </a:pathLst>
          </a:custGeom>
        </p:spPr>
        <p:txBody>
          <a:bodyPr wrap="square">
            <a:noAutofit/>
          </a:bodyPr>
          <a:lstStyle>
            <a:lvl1pPr>
              <a:defRPr sz="2000"/>
            </a:lvl1pPr>
          </a:lstStyle>
          <a:p>
            <a:endParaRPr lang="en-ID"/>
          </a:p>
        </p:txBody>
      </p:sp>
      <p:sp>
        <p:nvSpPr>
          <p:cNvPr id="7" name="Picture Placeholder 6">
            <a:extLst>
              <a:ext uri="{FF2B5EF4-FFF2-40B4-BE49-F238E27FC236}">
                <a16:creationId xmlns:a16="http://schemas.microsoft.com/office/drawing/2014/main" id="{264C1C24-9DED-974C-7E19-EE633BD027C4}"/>
              </a:ext>
            </a:extLst>
          </p:cNvPr>
          <p:cNvSpPr>
            <a:spLocks noGrp="1"/>
          </p:cNvSpPr>
          <p:nvPr>
            <p:ph type="pic" sz="quarter" idx="11"/>
          </p:nvPr>
        </p:nvSpPr>
        <p:spPr>
          <a:xfrm>
            <a:off x="12992100" y="1428750"/>
            <a:ext cx="3950440" cy="7372350"/>
          </a:xfrm>
          <a:custGeom>
            <a:avLst/>
            <a:gdLst>
              <a:gd name="connsiteX0" fmla="*/ 0 w 3950440"/>
              <a:gd name="connsiteY0" fmla="*/ 0 h 7372350"/>
              <a:gd name="connsiteX1" fmla="*/ 3950440 w 3950440"/>
              <a:gd name="connsiteY1" fmla="*/ 0 h 7372350"/>
              <a:gd name="connsiteX2" fmla="*/ 3950440 w 3950440"/>
              <a:gd name="connsiteY2" fmla="*/ 7372350 h 7372350"/>
              <a:gd name="connsiteX3" fmla="*/ 0 w 3950440"/>
              <a:gd name="connsiteY3" fmla="*/ 7372350 h 7372350"/>
            </a:gdLst>
            <a:ahLst/>
            <a:cxnLst>
              <a:cxn ang="0">
                <a:pos x="connsiteX0" y="connsiteY0"/>
              </a:cxn>
              <a:cxn ang="0">
                <a:pos x="connsiteX1" y="connsiteY1"/>
              </a:cxn>
              <a:cxn ang="0">
                <a:pos x="connsiteX2" y="connsiteY2"/>
              </a:cxn>
              <a:cxn ang="0">
                <a:pos x="connsiteX3" y="connsiteY3"/>
              </a:cxn>
            </a:cxnLst>
            <a:rect l="l" t="t" r="r" b="b"/>
            <a:pathLst>
              <a:path w="3950440" h="7372350">
                <a:moveTo>
                  <a:pt x="0" y="0"/>
                </a:moveTo>
                <a:lnTo>
                  <a:pt x="3950440" y="0"/>
                </a:lnTo>
                <a:lnTo>
                  <a:pt x="3950440" y="7372350"/>
                </a:lnTo>
                <a:lnTo>
                  <a:pt x="0" y="7372350"/>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26317764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7D5C1D8-9E54-0DA5-32CF-A0E62C485FB9}"/>
              </a:ext>
            </a:extLst>
          </p:cNvPr>
          <p:cNvSpPr>
            <a:spLocks noGrp="1"/>
          </p:cNvSpPr>
          <p:nvPr>
            <p:ph type="pic" sz="quarter" idx="11"/>
          </p:nvPr>
        </p:nvSpPr>
        <p:spPr>
          <a:xfrm>
            <a:off x="-3990974" y="2105025"/>
            <a:ext cx="8963025" cy="5629275"/>
          </a:xfrm>
          <a:custGeom>
            <a:avLst/>
            <a:gdLst>
              <a:gd name="connsiteX0" fmla="*/ 0 w 8963025"/>
              <a:gd name="connsiteY0" fmla="*/ 0 h 5629275"/>
              <a:gd name="connsiteX1" fmla="*/ 8963025 w 8963025"/>
              <a:gd name="connsiteY1" fmla="*/ 0 h 5629275"/>
              <a:gd name="connsiteX2" fmla="*/ 8963025 w 8963025"/>
              <a:gd name="connsiteY2" fmla="*/ 5629275 h 5629275"/>
              <a:gd name="connsiteX3" fmla="*/ 0 w 8963025"/>
              <a:gd name="connsiteY3" fmla="*/ 5629275 h 5629275"/>
            </a:gdLst>
            <a:ahLst/>
            <a:cxnLst>
              <a:cxn ang="0">
                <a:pos x="connsiteX0" y="connsiteY0"/>
              </a:cxn>
              <a:cxn ang="0">
                <a:pos x="connsiteX1" y="connsiteY1"/>
              </a:cxn>
              <a:cxn ang="0">
                <a:pos x="connsiteX2" y="connsiteY2"/>
              </a:cxn>
              <a:cxn ang="0">
                <a:pos x="connsiteX3" y="connsiteY3"/>
              </a:cxn>
            </a:cxnLst>
            <a:rect l="l" t="t" r="r" b="b"/>
            <a:pathLst>
              <a:path w="8963025" h="5629275">
                <a:moveTo>
                  <a:pt x="0" y="0"/>
                </a:moveTo>
                <a:lnTo>
                  <a:pt x="8963025" y="0"/>
                </a:lnTo>
                <a:lnTo>
                  <a:pt x="8963025" y="5629275"/>
                </a:lnTo>
                <a:lnTo>
                  <a:pt x="0" y="5629275"/>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27839739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4B689B9-6B5C-8079-CC75-F1D5BA589714}"/>
              </a:ext>
            </a:extLst>
          </p:cNvPr>
          <p:cNvSpPr>
            <a:spLocks noGrp="1"/>
          </p:cNvSpPr>
          <p:nvPr>
            <p:ph type="pic" sz="quarter" idx="10"/>
          </p:nvPr>
        </p:nvSpPr>
        <p:spPr>
          <a:xfrm>
            <a:off x="10128250" y="7274940"/>
            <a:ext cx="787400" cy="787400"/>
          </a:xfrm>
          <a:custGeom>
            <a:avLst/>
            <a:gdLst>
              <a:gd name="connsiteX0" fmla="*/ 393700 w 787400"/>
              <a:gd name="connsiteY0" fmla="*/ 0 h 787400"/>
              <a:gd name="connsiteX1" fmla="*/ 787400 w 787400"/>
              <a:gd name="connsiteY1" fmla="*/ 393700 h 787400"/>
              <a:gd name="connsiteX2" fmla="*/ 393700 w 787400"/>
              <a:gd name="connsiteY2" fmla="*/ 787400 h 787400"/>
              <a:gd name="connsiteX3" fmla="*/ 0 w 787400"/>
              <a:gd name="connsiteY3" fmla="*/ 393700 h 787400"/>
              <a:gd name="connsiteX4" fmla="*/ 393700 w 787400"/>
              <a:gd name="connsiteY4" fmla="*/ 0 h 7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400" h="787400">
                <a:moveTo>
                  <a:pt x="393700" y="0"/>
                </a:moveTo>
                <a:cubicBezTo>
                  <a:pt x="611135" y="0"/>
                  <a:pt x="787400" y="176265"/>
                  <a:pt x="787400" y="393700"/>
                </a:cubicBezTo>
                <a:cubicBezTo>
                  <a:pt x="787400" y="611135"/>
                  <a:pt x="611135" y="787400"/>
                  <a:pt x="393700" y="787400"/>
                </a:cubicBezTo>
                <a:cubicBezTo>
                  <a:pt x="176265" y="787400"/>
                  <a:pt x="0" y="611135"/>
                  <a:pt x="0" y="393700"/>
                </a:cubicBezTo>
                <a:cubicBezTo>
                  <a:pt x="0" y="176265"/>
                  <a:pt x="176265" y="0"/>
                  <a:pt x="393700" y="0"/>
                </a:cubicBezTo>
                <a:close/>
              </a:path>
            </a:pathLst>
          </a:custGeom>
        </p:spPr>
        <p:txBody>
          <a:bodyPr wrap="square">
            <a:noAutofit/>
          </a:bodyPr>
          <a:lstStyle>
            <a:lvl1pPr>
              <a:defRPr sz="2000"/>
            </a:lvl1pPr>
          </a:lstStyle>
          <a:p>
            <a:endParaRPr lang="en-ID"/>
          </a:p>
        </p:txBody>
      </p:sp>
      <p:sp>
        <p:nvSpPr>
          <p:cNvPr id="7" name="Picture Placeholder 6">
            <a:extLst>
              <a:ext uri="{FF2B5EF4-FFF2-40B4-BE49-F238E27FC236}">
                <a16:creationId xmlns:a16="http://schemas.microsoft.com/office/drawing/2014/main" id="{3507B40A-265B-77C9-F307-3DE744CEA7E2}"/>
              </a:ext>
            </a:extLst>
          </p:cNvPr>
          <p:cNvSpPr>
            <a:spLocks noGrp="1"/>
          </p:cNvSpPr>
          <p:nvPr>
            <p:ph type="pic" sz="quarter" idx="11"/>
          </p:nvPr>
        </p:nvSpPr>
        <p:spPr>
          <a:xfrm>
            <a:off x="2051050" y="7274940"/>
            <a:ext cx="787400" cy="787400"/>
          </a:xfrm>
          <a:custGeom>
            <a:avLst/>
            <a:gdLst>
              <a:gd name="connsiteX0" fmla="*/ 393700 w 787400"/>
              <a:gd name="connsiteY0" fmla="*/ 0 h 787400"/>
              <a:gd name="connsiteX1" fmla="*/ 787400 w 787400"/>
              <a:gd name="connsiteY1" fmla="*/ 393700 h 787400"/>
              <a:gd name="connsiteX2" fmla="*/ 393700 w 787400"/>
              <a:gd name="connsiteY2" fmla="*/ 787400 h 787400"/>
              <a:gd name="connsiteX3" fmla="*/ 0 w 787400"/>
              <a:gd name="connsiteY3" fmla="*/ 393700 h 787400"/>
              <a:gd name="connsiteX4" fmla="*/ 393700 w 787400"/>
              <a:gd name="connsiteY4" fmla="*/ 0 h 7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400" h="787400">
                <a:moveTo>
                  <a:pt x="393700" y="0"/>
                </a:moveTo>
                <a:cubicBezTo>
                  <a:pt x="611135" y="0"/>
                  <a:pt x="787400" y="176265"/>
                  <a:pt x="787400" y="393700"/>
                </a:cubicBezTo>
                <a:cubicBezTo>
                  <a:pt x="787400" y="611135"/>
                  <a:pt x="611135" y="787400"/>
                  <a:pt x="393700" y="787400"/>
                </a:cubicBezTo>
                <a:cubicBezTo>
                  <a:pt x="176265" y="787400"/>
                  <a:pt x="0" y="611135"/>
                  <a:pt x="0" y="393700"/>
                </a:cubicBezTo>
                <a:cubicBezTo>
                  <a:pt x="0" y="176265"/>
                  <a:pt x="176265" y="0"/>
                  <a:pt x="393700"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26382538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A250011-53CD-2077-5445-A91986A18DCF}"/>
              </a:ext>
            </a:extLst>
          </p:cNvPr>
          <p:cNvSpPr>
            <a:spLocks noGrp="1"/>
          </p:cNvSpPr>
          <p:nvPr>
            <p:ph type="pic" sz="quarter" idx="10"/>
          </p:nvPr>
        </p:nvSpPr>
        <p:spPr>
          <a:xfrm>
            <a:off x="10078030" y="1741252"/>
            <a:ext cx="8209970" cy="6804496"/>
          </a:xfrm>
          <a:custGeom>
            <a:avLst/>
            <a:gdLst>
              <a:gd name="connsiteX0" fmla="*/ 3402248 w 8209970"/>
              <a:gd name="connsiteY0" fmla="*/ 0 h 6804496"/>
              <a:gd name="connsiteX1" fmla="*/ 8209970 w 8209970"/>
              <a:gd name="connsiteY1" fmla="*/ 0 h 6804496"/>
              <a:gd name="connsiteX2" fmla="*/ 8209970 w 8209970"/>
              <a:gd name="connsiteY2" fmla="*/ 6804496 h 6804496"/>
              <a:gd name="connsiteX3" fmla="*/ 3402248 w 8209970"/>
              <a:gd name="connsiteY3" fmla="*/ 6804496 h 6804496"/>
              <a:gd name="connsiteX4" fmla="*/ 0 w 8209970"/>
              <a:gd name="connsiteY4" fmla="*/ 3402248 h 6804496"/>
              <a:gd name="connsiteX5" fmla="*/ 3402248 w 8209970"/>
              <a:gd name="connsiteY5" fmla="*/ 0 h 680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09970" h="6804496">
                <a:moveTo>
                  <a:pt x="3402248" y="0"/>
                </a:moveTo>
                <a:lnTo>
                  <a:pt x="8209970" y="0"/>
                </a:lnTo>
                <a:lnTo>
                  <a:pt x="8209970" y="6804496"/>
                </a:lnTo>
                <a:lnTo>
                  <a:pt x="3402248" y="6804496"/>
                </a:lnTo>
                <a:cubicBezTo>
                  <a:pt x="1523238" y="6804496"/>
                  <a:pt x="0" y="5281258"/>
                  <a:pt x="0" y="3402248"/>
                </a:cubicBezTo>
                <a:cubicBezTo>
                  <a:pt x="0" y="1523238"/>
                  <a:pt x="1523238" y="0"/>
                  <a:pt x="3402248"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2251925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063CC9A-A95C-B00D-4324-5C11BD786044}"/>
              </a:ext>
            </a:extLst>
          </p:cNvPr>
          <p:cNvSpPr>
            <a:spLocks noGrp="1"/>
          </p:cNvSpPr>
          <p:nvPr>
            <p:ph type="pic" sz="quarter" idx="10"/>
          </p:nvPr>
        </p:nvSpPr>
        <p:spPr>
          <a:xfrm>
            <a:off x="9639300" y="1"/>
            <a:ext cx="8648700" cy="8787008"/>
          </a:xfrm>
          <a:custGeom>
            <a:avLst/>
            <a:gdLst>
              <a:gd name="connsiteX0" fmla="*/ 3421804 w 8801100"/>
              <a:gd name="connsiteY0" fmla="*/ 0 h 8941845"/>
              <a:gd name="connsiteX1" fmla="*/ 8801100 w 8801100"/>
              <a:gd name="connsiteY1" fmla="*/ 0 h 8941845"/>
              <a:gd name="connsiteX2" fmla="*/ 8801100 w 8801100"/>
              <a:gd name="connsiteY2" fmla="*/ 5660789 h 8941845"/>
              <a:gd name="connsiteX3" fmla="*/ 6663281 w 8801100"/>
              <a:gd name="connsiteY3" fmla="*/ 7798608 h 8941845"/>
              <a:gd name="connsiteX4" fmla="*/ 1143238 w 8801100"/>
              <a:gd name="connsiteY4" fmla="*/ 7798608 h 8941845"/>
              <a:gd name="connsiteX5" fmla="*/ 1143238 w 8801100"/>
              <a:gd name="connsiteY5" fmla="*/ 2278565 h 8941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01100" h="8941845">
                <a:moveTo>
                  <a:pt x="3421804" y="0"/>
                </a:moveTo>
                <a:lnTo>
                  <a:pt x="8801100" y="0"/>
                </a:lnTo>
                <a:lnTo>
                  <a:pt x="8801100" y="5660789"/>
                </a:lnTo>
                <a:lnTo>
                  <a:pt x="6663281" y="7798608"/>
                </a:lnTo>
                <a:cubicBezTo>
                  <a:pt x="5138964" y="9322925"/>
                  <a:pt x="2667556" y="9322925"/>
                  <a:pt x="1143238" y="7798608"/>
                </a:cubicBezTo>
                <a:cubicBezTo>
                  <a:pt x="-381079" y="6274291"/>
                  <a:pt x="-381079" y="3802884"/>
                  <a:pt x="1143238" y="2278565"/>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4131016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F533990-FEC5-3445-0105-97A87D7476FE}"/>
              </a:ext>
            </a:extLst>
          </p:cNvPr>
          <p:cNvSpPr>
            <a:spLocks noGrp="1"/>
          </p:cNvSpPr>
          <p:nvPr>
            <p:ph type="pic" sz="quarter" idx="10"/>
          </p:nvPr>
        </p:nvSpPr>
        <p:spPr>
          <a:xfrm>
            <a:off x="1" y="1569240"/>
            <a:ext cx="7505699" cy="7148513"/>
          </a:xfrm>
          <a:custGeom>
            <a:avLst/>
            <a:gdLst>
              <a:gd name="connsiteX0" fmla="*/ 0 w 7677149"/>
              <a:gd name="connsiteY0" fmla="*/ 0 h 7148513"/>
              <a:gd name="connsiteX1" fmla="*/ 6790519 w 7677149"/>
              <a:gd name="connsiteY1" fmla="*/ 0 h 7148513"/>
              <a:gd name="connsiteX2" fmla="*/ 7677149 w 7677149"/>
              <a:gd name="connsiteY2" fmla="*/ 886630 h 7148513"/>
              <a:gd name="connsiteX3" fmla="*/ 7677149 w 7677149"/>
              <a:gd name="connsiteY3" fmla="*/ 6261884 h 7148513"/>
              <a:gd name="connsiteX4" fmla="*/ 6790519 w 7677149"/>
              <a:gd name="connsiteY4" fmla="*/ 7148513 h 7148513"/>
              <a:gd name="connsiteX5" fmla="*/ 0 w 7677149"/>
              <a:gd name="connsiteY5" fmla="*/ 7148513 h 714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7149" h="7148513">
                <a:moveTo>
                  <a:pt x="0" y="0"/>
                </a:moveTo>
                <a:lnTo>
                  <a:pt x="6790519" y="0"/>
                </a:lnTo>
                <a:cubicBezTo>
                  <a:pt x="7280191" y="0"/>
                  <a:pt x="7677149" y="396958"/>
                  <a:pt x="7677149" y="886630"/>
                </a:cubicBezTo>
                <a:lnTo>
                  <a:pt x="7677149" y="6261884"/>
                </a:lnTo>
                <a:cubicBezTo>
                  <a:pt x="7677149" y="6751556"/>
                  <a:pt x="7280191" y="7148513"/>
                  <a:pt x="6790519" y="7148513"/>
                </a:cubicBezTo>
                <a:lnTo>
                  <a:pt x="0" y="7148513"/>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58977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93A1301-B9B1-E1C9-B3A2-2A142019B919}"/>
              </a:ext>
            </a:extLst>
          </p:cNvPr>
          <p:cNvSpPr>
            <a:spLocks noGrp="1"/>
          </p:cNvSpPr>
          <p:nvPr>
            <p:ph type="pic" sz="quarter" idx="10"/>
          </p:nvPr>
        </p:nvSpPr>
        <p:spPr>
          <a:xfrm>
            <a:off x="9772650" y="2198088"/>
            <a:ext cx="6505577" cy="3724439"/>
          </a:xfrm>
          <a:custGeom>
            <a:avLst/>
            <a:gdLst>
              <a:gd name="connsiteX0" fmla="*/ 239742 w 6505577"/>
              <a:gd name="connsiteY0" fmla="*/ 0 h 3724439"/>
              <a:gd name="connsiteX1" fmla="*/ 6265835 w 6505577"/>
              <a:gd name="connsiteY1" fmla="*/ 0 h 3724439"/>
              <a:gd name="connsiteX2" fmla="*/ 6505577 w 6505577"/>
              <a:gd name="connsiteY2" fmla="*/ 239742 h 3724439"/>
              <a:gd name="connsiteX3" fmla="*/ 6505577 w 6505577"/>
              <a:gd name="connsiteY3" fmla="*/ 3484697 h 3724439"/>
              <a:gd name="connsiteX4" fmla="*/ 6265835 w 6505577"/>
              <a:gd name="connsiteY4" fmla="*/ 3724439 h 3724439"/>
              <a:gd name="connsiteX5" fmla="*/ 239742 w 6505577"/>
              <a:gd name="connsiteY5" fmla="*/ 3724439 h 3724439"/>
              <a:gd name="connsiteX6" fmla="*/ 0 w 6505577"/>
              <a:gd name="connsiteY6" fmla="*/ 3484697 h 3724439"/>
              <a:gd name="connsiteX7" fmla="*/ 0 w 6505577"/>
              <a:gd name="connsiteY7" fmla="*/ 239742 h 3724439"/>
              <a:gd name="connsiteX8" fmla="*/ 239742 w 6505577"/>
              <a:gd name="connsiteY8" fmla="*/ 0 h 3724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05577" h="3724439">
                <a:moveTo>
                  <a:pt x="239742" y="0"/>
                </a:moveTo>
                <a:lnTo>
                  <a:pt x="6265835" y="0"/>
                </a:lnTo>
                <a:cubicBezTo>
                  <a:pt x="6398241" y="0"/>
                  <a:pt x="6505577" y="107336"/>
                  <a:pt x="6505577" y="239742"/>
                </a:cubicBezTo>
                <a:lnTo>
                  <a:pt x="6505577" y="3484697"/>
                </a:lnTo>
                <a:cubicBezTo>
                  <a:pt x="6505577" y="3617103"/>
                  <a:pt x="6398241" y="3724439"/>
                  <a:pt x="6265835" y="3724439"/>
                </a:cubicBezTo>
                <a:lnTo>
                  <a:pt x="239742" y="3724439"/>
                </a:lnTo>
                <a:cubicBezTo>
                  <a:pt x="107336" y="3724439"/>
                  <a:pt x="0" y="3617103"/>
                  <a:pt x="0" y="3484697"/>
                </a:cubicBezTo>
                <a:lnTo>
                  <a:pt x="0" y="239742"/>
                </a:lnTo>
                <a:cubicBezTo>
                  <a:pt x="0" y="107336"/>
                  <a:pt x="107336" y="0"/>
                  <a:pt x="239742"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970579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D5889A1-9883-611E-35AF-AB2BB4445643}"/>
              </a:ext>
            </a:extLst>
          </p:cNvPr>
          <p:cNvSpPr>
            <a:spLocks noGrp="1"/>
          </p:cNvSpPr>
          <p:nvPr>
            <p:ph type="pic" sz="quarter" idx="10"/>
          </p:nvPr>
        </p:nvSpPr>
        <p:spPr>
          <a:xfrm>
            <a:off x="1" y="1366717"/>
            <a:ext cx="8020051" cy="3710109"/>
          </a:xfrm>
          <a:custGeom>
            <a:avLst/>
            <a:gdLst>
              <a:gd name="connsiteX0" fmla="*/ 0 w 8020051"/>
              <a:gd name="connsiteY0" fmla="*/ 0 h 3710109"/>
              <a:gd name="connsiteX1" fmla="*/ 7477893 w 8020051"/>
              <a:gd name="connsiteY1" fmla="*/ 0 h 3710109"/>
              <a:gd name="connsiteX2" fmla="*/ 8020051 w 8020051"/>
              <a:gd name="connsiteY2" fmla="*/ 542158 h 3710109"/>
              <a:gd name="connsiteX3" fmla="*/ 8020051 w 8020051"/>
              <a:gd name="connsiteY3" fmla="*/ 3167951 h 3710109"/>
              <a:gd name="connsiteX4" fmla="*/ 7477893 w 8020051"/>
              <a:gd name="connsiteY4" fmla="*/ 3710109 h 3710109"/>
              <a:gd name="connsiteX5" fmla="*/ 0 w 8020051"/>
              <a:gd name="connsiteY5" fmla="*/ 3710109 h 3710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0051" h="3710109">
                <a:moveTo>
                  <a:pt x="0" y="0"/>
                </a:moveTo>
                <a:lnTo>
                  <a:pt x="7477893" y="0"/>
                </a:lnTo>
                <a:cubicBezTo>
                  <a:pt x="7777319" y="0"/>
                  <a:pt x="8020051" y="242732"/>
                  <a:pt x="8020051" y="542158"/>
                </a:cubicBezTo>
                <a:lnTo>
                  <a:pt x="8020051" y="3167951"/>
                </a:lnTo>
                <a:cubicBezTo>
                  <a:pt x="8020051" y="3467377"/>
                  <a:pt x="7777319" y="3710109"/>
                  <a:pt x="7477893" y="3710109"/>
                </a:cubicBezTo>
                <a:lnTo>
                  <a:pt x="0" y="3710109"/>
                </a:lnTo>
                <a:close/>
              </a:path>
            </a:pathLst>
          </a:custGeom>
        </p:spPr>
        <p:txBody>
          <a:bodyPr wrap="square">
            <a:noAutofit/>
          </a:bodyPr>
          <a:lstStyle>
            <a:lvl1pPr>
              <a:defRPr sz="2000"/>
            </a:lvl1pPr>
          </a:lstStyle>
          <a:p>
            <a:endParaRPr lang="en-ID"/>
          </a:p>
        </p:txBody>
      </p:sp>
      <p:sp>
        <p:nvSpPr>
          <p:cNvPr id="7" name="Picture Placeholder 6">
            <a:extLst>
              <a:ext uri="{FF2B5EF4-FFF2-40B4-BE49-F238E27FC236}">
                <a16:creationId xmlns:a16="http://schemas.microsoft.com/office/drawing/2014/main" id="{98ECB4E2-B5B6-57A9-BCF9-C189FC94B73A}"/>
              </a:ext>
            </a:extLst>
          </p:cNvPr>
          <p:cNvSpPr>
            <a:spLocks noGrp="1"/>
          </p:cNvSpPr>
          <p:nvPr>
            <p:ph type="pic" sz="quarter" idx="11"/>
          </p:nvPr>
        </p:nvSpPr>
        <p:spPr>
          <a:xfrm>
            <a:off x="1" y="5210176"/>
            <a:ext cx="6019799" cy="3710108"/>
          </a:xfrm>
          <a:custGeom>
            <a:avLst/>
            <a:gdLst>
              <a:gd name="connsiteX0" fmla="*/ 0 w 6657974"/>
              <a:gd name="connsiteY0" fmla="*/ 0 h 3710108"/>
              <a:gd name="connsiteX1" fmla="*/ 6115816 w 6657974"/>
              <a:gd name="connsiteY1" fmla="*/ 0 h 3710108"/>
              <a:gd name="connsiteX2" fmla="*/ 6657974 w 6657974"/>
              <a:gd name="connsiteY2" fmla="*/ 542158 h 3710108"/>
              <a:gd name="connsiteX3" fmla="*/ 6657974 w 6657974"/>
              <a:gd name="connsiteY3" fmla="*/ 3167951 h 3710108"/>
              <a:gd name="connsiteX4" fmla="*/ 6115816 w 6657974"/>
              <a:gd name="connsiteY4" fmla="*/ 3710108 h 3710108"/>
              <a:gd name="connsiteX5" fmla="*/ 0 w 6657974"/>
              <a:gd name="connsiteY5" fmla="*/ 3710108 h 371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7974" h="3710108">
                <a:moveTo>
                  <a:pt x="0" y="0"/>
                </a:moveTo>
                <a:lnTo>
                  <a:pt x="6115816" y="0"/>
                </a:lnTo>
                <a:cubicBezTo>
                  <a:pt x="6415242" y="0"/>
                  <a:pt x="6657974" y="242732"/>
                  <a:pt x="6657974" y="542158"/>
                </a:cubicBezTo>
                <a:lnTo>
                  <a:pt x="6657974" y="3167951"/>
                </a:lnTo>
                <a:cubicBezTo>
                  <a:pt x="6657974" y="3467376"/>
                  <a:pt x="6415242" y="3710108"/>
                  <a:pt x="6115816" y="3710108"/>
                </a:cubicBezTo>
                <a:lnTo>
                  <a:pt x="0" y="3710108"/>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2435707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7038E3D-754D-12B6-7574-3A1D54AC05A1}"/>
              </a:ext>
            </a:extLst>
          </p:cNvPr>
          <p:cNvSpPr>
            <a:spLocks noGrp="1"/>
          </p:cNvSpPr>
          <p:nvPr>
            <p:ph type="pic" sz="quarter" idx="10"/>
          </p:nvPr>
        </p:nvSpPr>
        <p:spPr>
          <a:xfrm>
            <a:off x="6229350" y="2228850"/>
            <a:ext cx="5829300" cy="5829300"/>
          </a:xfrm>
          <a:custGeom>
            <a:avLst/>
            <a:gdLst>
              <a:gd name="connsiteX0" fmla="*/ 2914650 w 5829300"/>
              <a:gd name="connsiteY0" fmla="*/ 0 h 5829300"/>
              <a:gd name="connsiteX1" fmla="*/ 5829300 w 5829300"/>
              <a:gd name="connsiteY1" fmla="*/ 2914650 h 5829300"/>
              <a:gd name="connsiteX2" fmla="*/ 2914650 w 5829300"/>
              <a:gd name="connsiteY2" fmla="*/ 5829300 h 5829300"/>
              <a:gd name="connsiteX3" fmla="*/ 0 w 5829300"/>
              <a:gd name="connsiteY3" fmla="*/ 2914650 h 5829300"/>
              <a:gd name="connsiteX4" fmla="*/ 2914650 w 5829300"/>
              <a:gd name="connsiteY4" fmla="*/ 0 h 582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9300" h="5829300">
                <a:moveTo>
                  <a:pt x="2914650" y="0"/>
                </a:moveTo>
                <a:cubicBezTo>
                  <a:pt x="4524367" y="0"/>
                  <a:pt x="5829300" y="1304933"/>
                  <a:pt x="5829300" y="2914650"/>
                </a:cubicBezTo>
                <a:cubicBezTo>
                  <a:pt x="5829300" y="4524367"/>
                  <a:pt x="4524367" y="5829300"/>
                  <a:pt x="2914650" y="5829300"/>
                </a:cubicBezTo>
                <a:cubicBezTo>
                  <a:pt x="1304933" y="5829300"/>
                  <a:pt x="0" y="4524367"/>
                  <a:pt x="0" y="2914650"/>
                </a:cubicBezTo>
                <a:cubicBezTo>
                  <a:pt x="0" y="1304933"/>
                  <a:pt x="1304933" y="0"/>
                  <a:pt x="2914650"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945158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FB92300-BEFC-5AC8-A580-C1968841A1C7}"/>
              </a:ext>
            </a:extLst>
          </p:cNvPr>
          <p:cNvSpPr>
            <a:spLocks noGrp="1"/>
          </p:cNvSpPr>
          <p:nvPr>
            <p:ph type="pic" sz="quarter" idx="10"/>
          </p:nvPr>
        </p:nvSpPr>
        <p:spPr>
          <a:xfrm>
            <a:off x="9982201" y="1676400"/>
            <a:ext cx="6410327" cy="8610600"/>
          </a:xfrm>
          <a:custGeom>
            <a:avLst/>
            <a:gdLst>
              <a:gd name="connsiteX0" fmla="*/ 782637 w 6410327"/>
              <a:gd name="connsiteY0" fmla="*/ 0 h 8610600"/>
              <a:gd name="connsiteX1" fmla="*/ 5627690 w 6410327"/>
              <a:gd name="connsiteY1" fmla="*/ 0 h 8610600"/>
              <a:gd name="connsiteX2" fmla="*/ 6410327 w 6410327"/>
              <a:gd name="connsiteY2" fmla="*/ 782637 h 8610600"/>
              <a:gd name="connsiteX3" fmla="*/ 6410327 w 6410327"/>
              <a:gd name="connsiteY3" fmla="*/ 8610600 h 8610600"/>
              <a:gd name="connsiteX4" fmla="*/ 0 w 6410327"/>
              <a:gd name="connsiteY4" fmla="*/ 8610600 h 8610600"/>
              <a:gd name="connsiteX5" fmla="*/ 0 w 6410327"/>
              <a:gd name="connsiteY5" fmla="*/ 782637 h 8610600"/>
              <a:gd name="connsiteX6" fmla="*/ 782637 w 6410327"/>
              <a:gd name="connsiteY6" fmla="*/ 0 h 861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10327" h="8610600">
                <a:moveTo>
                  <a:pt x="782637" y="0"/>
                </a:moveTo>
                <a:lnTo>
                  <a:pt x="5627690" y="0"/>
                </a:lnTo>
                <a:cubicBezTo>
                  <a:pt x="6059928" y="0"/>
                  <a:pt x="6410327" y="350399"/>
                  <a:pt x="6410327" y="782637"/>
                </a:cubicBezTo>
                <a:lnTo>
                  <a:pt x="6410327" y="8610600"/>
                </a:lnTo>
                <a:lnTo>
                  <a:pt x="0" y="8610600"/>
                </a:lnTo>
                <a:lnTo>
                  <a:pt x="0" y="782637"/>
                </a:lnTo>
                <a:cubicBezTo>
                  <a:pt x="0" y="350399"/>
                  <a:pt x="350399" y="0"/>
                  <a:pt x="782637" y="0"/>
                </a:cubicBez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3310319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77E622E-6DD1-5E8A-8477-529740FC5362}"/>
              </a:ext>
            </a:extLst>
          </p:cNvPr>
          <p:cNvSpPr>
            <a:spLocks noGrp="1"/>
          </p:cNvSpPr>
          <p:nvPr>
            <p:ph type="pic" sz="quarter" idx="10"/>
          </p:nvPr>
        </p:nvSpPr>
        <p:spPr>
          <a:xfrm>
            <a:off x="0" y="0"/>
            <a:ext cx="18288000" cy="5334000"/>
          </a:xfrm>
          <a:custGeom>
            <a:avLst/>
            <a:gdLst>
              <a:gd name="connsiteX0" fmla="*/ 0 w 18288000"/>
              <a:gd name="connsiteY0" fmla="*/ 0 h 5334000"/>
              <a:gd name="connsiteX1" fmla="*/ 18288000 w 18288000"/>
              <a:gd name="connsiteY1" fmla="*/ 0 h 5334000"/>
              <a:gd name="connsiteX2" fmla="*/ 18288000 w 18288000"/>
              <a:gd name="connsiteY2" fmla="*/ 5334000 h 5334000"/>
              <a:gd name="connsiteX3" fmla="*/ 0 w 18288000"/>
              <a:gd name="connsiteY3" fmla="*/ 5334000 h 5334000"/>
            </a:gdLst>
            <a:ahLst/>
            <a:cxnLst>
              <a:cxn ang="0">
                <a:pos x="connsiteX0" y="connsiteY0"/>
              </a:cxn>
              <a:cxn ang="0">
                <a:pos x="connsiteX1" y="connsiteY1"/>
              </a:cxn>
              <a:cxn ang="0">
                <a:pos x="connsiteX2" y="connsiteY2"/>
              </a:cxn>
              <a:cxn ang="0">
                <a:pos x="connsiteX3" y="connsiteY3"/>
              </a:cxn>
            </a:cxnLst>
            <a:rect l="l" t="t" r="r" b="b"/>
            <a:pathLst>
              <a:path w="18288000" h="5334000">
                <a:moveTo>
                  <a:pt x="0" y="0"/>
                </a:moveTo>
                <a:lnTo>
                  <a:pt x="18288000" y="0"/>
                </a:lnTo>
                <a:lnTo>
                  <a:pt x="18288000" y="5334000"/>
                </a:lnTo>
                <a:lnTo>
                  <a:pt x="0" y="5334000"/>
                </a:lnTo>
                <a:close/>
              </a:path>
            </a:pathLst>
          </a:custGeom>
        </p:spPr>
        <p:txBody>
          <a:bodyPr wrap="square">
            <a:noAutofit/>
          </a:bodyPr>
          <a:lstStyle>
            <a:lvl1pPr>
              <a:defRPr sz="2000"/>
            </a:lvl1pPr>
          </a:lstStyle>
          <a:p>
            <a:endParaRPr lang="en-ID"/>
          </a:p>
        </p:txBody>
      </p:sp>
    </p:spTree>
    <p:extLst>
      <p:ext uri="{BB962C8B-B14F-4D97-AF65-F5344CB8AC3E}">
        <p14:creationId xmlns:p14="http://schemas.microsoft.com/office/powerpoint/2010/main" val="661670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DFF"/>
        </a:solid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FD385FA0-06B4-1453-7799-81A99C77DAE1}"/>
              </a:ext>
            </a:extLst>
          </p:cNvPr>
          <p:cNvSpPr/>
          <p:nvPr userDrawn="1"/>
        </p:nvSpPr>
        <p:spPr>
          <a:xfrm>
            <a:off x="1409701" y="251223"/>
            <a:ext cx="1609724" cy="1609724"/>
          </a:xfrm>
          <a:prstGeom prst="ellipse">
            <a:avLst/>
          </a:prstGeom>
          <a:solidFill>
            <a:srgbClr val="0E82F6">
              <a:alpha val="1000"/>
            </a:srgbClr>
          </a:solidFill>
          <a:ln>
            <a:noFill/>
          </a:ln>
          <a:effectLst>
            <a:glow rad="1905000">
              <a:srgbClr val="0E82F6">
                <a:alpha val="45000"/>
              </a:srgbClr>
            </a:glow>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869FD91-B049-4142-E9BC-B2730201006D}"/>
              </a:ext>
            </a:extLst>
          </p:cNvPr>
          <p:cNvSpPr/>
          <p:nvPr userDrawn="1"/>
        </p:nvSpPr>
        <p:spPr>
          <a:xfrm>
            <a:off x="12739690" y="6905625"/>
            <a:ext cx="138110" cy="138110"/>
          </a:xfrm>
          <a:prstGeom prst="ellipse">
            <a:avLst/>
          </a:prstGeom>
          <a:solidFill>
            <a:srgbClr val="36D17B">
              <a:alpha val="1000"/>
            </a:srgbClr>
          </a:solidFill>
          <a:ln>
            <a:noFill/>
          </a:ln>
          <a:effectLst>
            <a:glow rad="1905000">
              <a:srgbClr val="36D17B">
                <a:alpha val="45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A31E94A3-90E0-B2D6-C2AB-42C62189E7EE}"/>
              </a:ext>
            </a:extLst>
          </p:cNvPr>
          <p:cNvSpPr/>
          <p:nvPr userDrawn="1"/>
        </p:nvSpPr>
        <p:spPr>
          <a:xfrm>
            <a:off x="5676900" y="8172450"/>
            <a:ext cx="2114550" cy="2114550"/>
          </a:xfrm>
          <a:prstGeom prst="ellipse">
            <a:avLst/>
          </a:prstGeom>
          <a:solidFill>
            <a:srgbClr val="36D17B">
              <a:alpha val="1000"/>
            </a:srgbClr>
          </a:solidFill>
          <a:ln>
            <a:noFill/>
          </a:ln>
          <a:effectLst>
            <a:glow rad="1905000">
              <a:srgbClr val="36D17B">
                <a:alpha val="45000"/>
              </a:srgbClr>
            </a:glow>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67B43B1B-B09C-1587-CD3A-3884FC766896}"/>
              </a:ext>
            </a:extLst>
          </p:cNvPr>
          <p:cNvSpPr/>
          <p:nvPr userDrawn="1"/>
        </p:nvSpPr>
        <p:spPr>
          <a:xfrm>
            <a:off x="15792450" y="1276350"/>
            <a:ext cx="2514600" cy="2514600"/>
          </a:xfrm>
          <a:prstGeom prst="ellipse">
            <a:avLst/>
          </a:prstGeom>
          <a:solidFill>
            <a:srgbClr val="0E82F6">
              <a:alpha val="1000"/>
            </a:srgbClr>
          </a:solidFill>
          <a:ln>
            <a:noFill/>
          </a:ln>
          <a:effectLst>
            <a:glow rad="1905000">
              <a:srgbClr val="0E82F6">
                <a:alpha val="45000"/>
              </a:srgbClr>
            </a:glow>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A71E42B6-2ED8-C1C4-704C-506DB272F88A}"/>
              </a:ext>
            </a:extLst>
          </p:cNvPr>
          <p:cNvSpPr/>
          <p:nvPr userDrawn="1"/>
        </p:nvSpPr>
        <p:spPr>
          <a:xfrm>
            <a:off x="0" y="0"/>
            <a:ext cx="18287999" cy="10287000"/>
          </a:xfrm>
          <a:prstGeom prst="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053932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4" r:id="rId5"/>
    <p:sldLayoutId id="2147483666" r:id="rId6"/>
    <p:sldLayoutId id="2147483667" r:id="rId7"/>
    <p:sldLayoutId id="2147483668" r:id="rId8"/>
    <p:sldLayoutId id="2147483669" r:id="rId9"/>
    <p:sldLayoutId id="2147483670" r:id="rId10"/>
    <p:sldLayoutId id="2147483672" r:id="rId11"/>
    <p:sldLayoutId id="2147483671" r:id="rId12"/>
    <p:sldLayoutId id="2147483686" r:id="rId13"/>
    <p:sldLayoutId id="2147483673" r:id="rId14"/>
    <p:sldLayoutId id="2147483674" r:id="rId15"/>
    <p:sldLayoutId id="2147483675" r:id="rId16"/>
    <p:sldLayoutId id="2147483681" r:id="rId17"/>
    <p:sldLayoutId id="2147483682" r:id="rId18"/>
    <p:sldLayoutId id="2147483683" r:id="rId19"/>
    <p:sldLayoutId id="2147483687" r:id="rId20"/>
    <p:sldLayoutId id="2147483684" r:id="rId21"/>
    <p:sldLayoutId id="2147483685" r:id="rId22"/>
    <p:sldLayoutId id="2147483678" r:id="rId23"/>
    <p:sldLayoutId id="2147483679" r:id="rId24"/>
    <p:sldLayoutId id="2147483680" r:id="rId25"/>
    <p:sldLayoutId id="2147483677" r:id="rId26"/>
    <p:sldLayoutId id="2147483676" r:id="rId27"/>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22.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4.svg"/><Relationship Id="rId7" Type="http://schemas.openxmlformats.org/officeDocument/2006/relationships/image" Target="../media/image26.sv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image" Target="../media/image6.sv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png"/><Relationship Id="rId1" Type="http://schemas.openxmlformats.org/officeDocument/2006/relationships/slideLayout" Target="../slideLayouts/slideLayout2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6.svg"/></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png"/><Relationship Id="rId1" Type="http://schemas.openxmlformats.org/officeDocument/2006/relationships/slideLayout" Target="../slideLayouts/slideLayout25.xml"/><Relationship Id="rId4" Type="http://schemas.openxmlformats.org/officeDocument/2006/relationships/image" Target="../media/image6.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svg"/><Relationship Id="rId7" Type="http://schemas.openxmlformats.org/officeDocument/2006/relationships/image" Target="../media/image12.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9.xml"/><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a:extLst>
              <a:ext uri="{FF2B5EF4-FFF2-40B4-BE49-F238E27FC236}">
                <a16:creationId xmlns:a16="http://schemas.microsoft.com/office/drawing/2014/main" id="{C21EDE17-69DD-FBA9-9BAA-E33F71E18EB8}"/>
              </a:ext>
            </a:extLst>
          </p:cNvPr>
          <p:cNvSpPr txBox="1"/>
          <p:nvPr/>
        </p:nvSpPr>
        <p:spPr>
          <a:xfrm>
            <a:off x="1609723" y="3269040"/>
            <a:ext cx="8740887" cy="2246769"/>
          </a:xfrm>
          <a:prstGeom prst="rect">
            <a:avLst/>
          </a:prstGeom>
          <a:noFill/>
        </p:spPr>
        <p:txBody>
          <a:bodyPr wrap="square" rtlCol="0">
            <a:spAutoFit/>
          </a:bodyPr>
          <a:lstStyle/>
          <a:p>
            <a:r>
              <a:rPr lang="en-GB" sz="14000">
                <a:solidFill>
                  <a:srgbClr val="031635"/>
                </a:solidFill>
                <a:latin typeface="Manrope ExtraBold" pitchFamily="2" charset="0"/>
              </a:rPr>
              <a:t>Bina</a:t>
            </a:r>
            <a:r>
              <a:rPr lang="en-GB" sz="14000">
                <a:solidFill>
                  <a:srgbClr val="36D17B"/>
                </a:solidFill>
                <a:latin typeface="Manrope ExtraBold" pitchFamily="2" charset="0"/>
              </a:rPr>
              <a:t>care</a:t>
            </a:r>
            <a:endParaRPr lang="en-ID" sz="14000">
              <a:solidFill>
                <a:srgbClr val="36D17B"/>
              </a:solidFill>
              <a:latin typeface="Manrope ExtraBold" pitchFamily="2" charset="0"/>
            </a:endParaRPr>
          </a:p>
        </p:txBody>
      </p:sp>
      <p:sp>
        <p:nvSpPr>
          <p:cNvPr id="91" name="TextBox 90">
            <a:extLst>
              <a:ext uri="{FF2B5EF4-FFF2-40B4-BE49-F238E27FC236}">
                <a16:creationId xmlns:a16="http://schemas.microsoft.com/office/drawing/2014/main" id="{E79AEE8C-87DD-C514-37A5-4A66E468BE78}"/>
              </a:ext>
            </a:extLst>
          </p:cNvPr>
          <p:cNvSpPr txBox="1"/>
          <p:nvPr/>
        </p:nvSpPr>
        <p:spPr>
          <a:xfrm>
            <a:off x="1685923" y="5393382"/>
            <a:ext cx="7896339" cy="430887"/>
          </a:xfrm>
          <a:prstGeom prst="rect">
            <a:avLst/>
          </a:prstGeom>
          <a:noFill/>
        </p:spPr>
        <p:txBody>
          <a:bodyPr wrap="square" rtlCol="0">
            <a:spAutoFit/>
          </a:bodyPr>
          <a:lstStyle/>
          <a:p>
            <a:r>
              <a:rPr lang="en-GB" sz="2200">
                <a:solidFill>
                  <a:srgbClr val="031635"/>
                </a:solidFill>
                <a:latin typeface="Mulish Medium" pitchFamily="2" charset="0"/>
                <a:ea typeface="Noto Sans" panose="020B0502040504020204" pitchFamily="34" charset="0"/>
                <a:cs typeface="Rubik" pitchFamily="2" charset="-79"/>
              </a:rPr>
              <a:t>Medical &amp; Healthcare Presentation Template</a:t>
            </a:r>
            <a:endParaRPr lang="en-ID" sz="2200">
              <a:solidFill>
                <a:srgbClr val="031635"/>
              </a:solidFill>
              <a:latin typeface="Mulish Medium" pitchFamily="2" charset="0"/>
              <a:ea typeface="Noto Sans" panose="020B0502040504020204" pitchFamily="34" charset="0"/>
              <a:cs typeface="Rubik" pitchFamily="2" charset="-79"/>
            </a:endParaRPr>
          </a:p>
        </p:txBody>
      </p:sp>
      <p:pic>
        <p:nvPicPr>
          <p:cNvPr id="92" name="Graphic 91" descr="Heartbeat with solid fill">
            <a:extLst>
              <a:ext uri="{FF2B5EF4-FFF2-40B4-BE49-F238E27FC236}">
                <a16:creationId xmlns:a16="http://schemas.microsoft.com/office/drawing/2014/main" id="{5BDFAA14-33DB-FFA9-D65B-ADF3A31D01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15350" y="2910752"/>
            <a:ext cx="914400" cy="914400"/>
          </a:xfrm>
          <a:prstGeom prst="rect">
            <a:avLst/>
          </a:prstGeom>
        </p:spPr>
      </p:pic>
      <p:sp>
        <p:nvSpPr>
          <p:cNvPr id="103" name="Oval 102">
            <a:extLst>
              <a:ext uri="{FF2B5EF4-FFF2-40B4-BE49-F238E27FC236}">
                <a16:creationId xmlns:a16="http://schemas.microsoft.com/office/drawing/2014/main" id="{D1684A52-380E-4FCE-2044-A1A6FF49E5CD}"/>
              </a:ext>
            </a:extLst>
          </p:cNvPr>
          <p:cNvSpPr/>
          <p:nvPr/>
        </p:nvSpPr>
        <p:spPr>
          <a:xfrm>
            <a:off x="9368239" y="7121814"/>
            <a:ext cx="1653595" cy="1653595"/>
          </a:xfrm>
          <a:prstGeom prst="ellipse">
            <a:avLst/>
          </a:prstGeom>
          <a:solidFill>
            <a:schemeClr val="bg1">
              <a:alpha val="7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Oval 103">
            <a:extLst>
              <a:ext uri="{FF2B5EF4-FFF2-40B4-BE49-F238E27FC236}">
                <a16:creationId xmlns:a16="http://schemas.microsoft.com/office/drawing/2014/main" id="{4BBD484B-E298-2FBF-5787-C7EFACB811C5}"/>
              </a:ext>
            </a:extLst>
          </p:cNvPr>
          <p:cNvSpPr/>
          <p:nvPr/>
        </p:nvSpPr>
        <p:spPr>
          <a:xfrm>
            <a:off x="9582262" y="7335837"/>
            <a:ext cx="1225548" cy="1225548"/>
          </a:xfrm>
          <a:prstGeom prst="ellipse">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6" name="Graphic 105" descr="Medical with solid fill">
            <a:extLst>
              <a:ext uri="{FF2B5EF4-FFF2-40B4-BE49-F238E27FC236}">
                <a16:creationId xmlns:a16="http://schemas.microsoft.com/office/drawing/2014/main" id="{0287D528-7619-EB79-5D8E-AD5612C2A4B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53036" y="7606611"/>
            <a:ext cx="684000" cy="684000"/>
          </a:xfrm>
          <a:prstGeom prst="rect">
            <a:avLst/>
          </a:prstGeom>
        </p:spPr>
      </p:pic>
      <p:sp>
        <p:nvSpPr>
          <p:cNvPr id="3" name="Picture Placeholder 2">
            <a:extLst>
              <a:ext uri="{FF2B5EF4-FFF2-40B4-BE49-F238E27FC236}">
                <a16:creationId xmlns:a16="http://schemas.microsoft.com/office/drawing/2014/main" id="{C66FA320-0240-A09A-94D0-53CC14C80E7E}"/>
              </a:ext>
            </a:extLst>
          </p:cNvPr>
          <p:cNvSpPr>
            <a:spLocks noGrp="1"/>
          </p:cNvSpPr>
          <p:nvPr>
            <p:ph type="pic" sz="quarter" idx="10"/>
          </p:nvPr>
        </p:nvSpPr>
        <p:spPr/>
      </p:sp>
    </p:spTree>
    <p:extLst>
      <p:ext uri="{BB962C8B-B14F-4D97-AF65-F5344CB8AC3E}">
        <p14:creationId xmlns:p14="http://schemas.microsoft.com/office/powerpoint/2010/main" val="2018931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7637C5-27B6-6098-7ABC-0BE1D59373EA}"/>
              </a:ext>
            </a:extLst>
          </p:cNvPr>
          <p:cNvSpPr txBox="1"/>
          <p:nvPr/>
        </p:nvSpPr>
        <p:spPr>
          <a:xfrm>
            <a:off x="3262313" y="1204286"/>
            <a:ext cx="11763374" cy="1015663"/>
          </a:xfrm>
          <a:prstGeom prst="rect">
            <a:avLst/>
          </a:prstGeom>
          <a:noFill/>
        </p:spPr>
        <p:txBody>
          <a:bodyPr wrap="square" rtlCol="0">
            <a:spAutoFit/>
          </a:bodyPr>
          <a:lstStyle/>
          <a:p>
            <a:pPr algn="ctr"/>
            <a:r>
              <a:rPr lang="en-GB" sz="6000">
                <a:solidFill>
                  <a:srgbClr val="031635"/>
                </a:solidFill>
                <a:latin typeface="Manrope SemiBold" pitchFamily="2" charset="0"/>
                <a:ea typeface="Noto Sans" panose="020B0502040504020204" pitchFamily="34" charset="0"/>
                <a:cs typeface="Rubik" pitchFamily="2" charset="-79"/>
              </a:rPr>
              <a:t>Meet Our Expert Doctor</a:t>
            </a:r>
            <a:endParaRPr lang="en-ID" sz="6000">
              <a:solidFill>
                <a:srgbClr val="031635"/>
              </a:solidFill>
              <a:latin typeface="Manrope SemiBold" pitchFamily="2" charset="0"/>
              <a:cs typeface="Rubik" pitchFamily="2" charset="-79"/>
            </a:endParaRPr>
          </a:p>
        </p:txBody>
      </p:sp>
      <p:sp>
        <p:nvSpPr>
          <p:cNvPr id="55" name="Rectangle: Rounded Corners 54">
            <a:extLst>
              <a:ext uri="{FF2B5EF4-FFF2-40B4-BE49-F238E27FC236}">
                <a16:creationId xmlns:a16="http://schemas.microsoft.com/office/drawing/2014/main" id="{FC056923-C689-2829-8669-7136D084EF4B}"/>
              </a:ext>
            </a:extLst>
          </p:cNvPr>
          <p:cNvSpPr/>
          <p:nvPr/>
        </p:nvSpPr>
        <p:spPr>
          <a:xfrm>
            <a:off x="1409700" y="3349876"/>
            <a:ext cx="3409950" cy="4642187"/>
          </a:xfrm>
          <a:prstGeom prst="roundRect">
            <a:avLst>
              <a:gd name="adj" fmla="val 7648"/>
            </a:avLst>
          </a:prstGeom>
          <a:solidFill>
            <a:schemeClr val="bg1"/>
          </a:solidFill>
          <a:ln>
            <a:noFill/>
          </a:ln>
          <a:effectLst>
            <a:outerShdw blurRad="635000" dist="952500" dir="5400000" sx="90000" sy="9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B642ADDD-570E-7565-89C6-82A227C03DCB}"/>
              </a:ext>
            </a:extLst>
          </p:cNvPr>
          <p:cNvSpPr/>
          <p:nvPr/>
        </p:nvSpPr>
        <p:spPr>
          <a:xfrm>
            <a:off x="3628393" y="7682649"/>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TextBox 58">
            <a:extLst>
              <a:ext uri="{FF2B5EF4-FFF2-40B4-BE49-F238E27FC236}">
                <a16:creationId xmlns:a16="http://schemas.microsoft.com/office/drawing/2014/main" id="{6133722F-95F4-B4EB-83C2-AD337224CF64}"/>
              </a:ext>
            </a:extLst>
          </p:cNvPr>
          <p:cNvSpPr txBox="1"/>
          <p:nvPr/>
        </p:nvSpPr>
        <p:spPr>
          <a:xfrm>
            <a:off x="1409700" y="6606916"/>
            <a:ext cx="3409950" cy="430887"/>
          </a:xfrm>
          <a:prstGeom prst="rect">
            <a:avLst/>
          </a:prstGeom>
          <a:noFill/>
        </p:spPr>
        <p:txBody>
          <a:bodyPr wrap="square" rtlCol="0">
            <a:spAutoFit/>
          </a:bodyPr>
          <a:lstStyle/>
          <a:p>
            <a:pPr algn="ctr"/>
            <a:r>
              <a:rPr lang="en-GB" sz="2200">
                <a:solidFill>
                  <a:srgbClr val="031635"/>
                </a:solidFill>
                <a:latin typeface="Manrope Medium" pitchFamily="2" charset="0"/>
                <a:ea typeface="Noto Sans" panose="020B0502040504020204" pitchFamily="34" charset="0"/>
                <a:cs typeface="Rubik" pitchFamily="2" charset="-79"/>
              </a:rPr>
              <a:t>dr. Andhika Nugroho</a:t>
            </a:r>
            <a:endParaRPr lang="en-ID" sz="2200">
              <a:solidFill>
                <a:srgbClr val="031635"/>
              </a:solidFill>
              <a:latin typeface="Manrope Medium" pitchFamily="2" charset="0"/>
              <a:ea typeface="Noto Sans" panose="020B0502040504020204" pitchFamily="34" charset="0"/>
              <a:cs typeface="Rubik" pitchFamily="2" charset="-79"/>
            </a:endParaRPr>
          </a:p>
        </p:txBody>
      </p:sp>
      <p:sp>
        <p:nvSpPr>
          <p:cNvPr id="60" name="TextBox 59">
            <a:extLst>
              <a:ext uri="{FF2B5EF4-FFF2-40B4-BE49-F238E27FC236}">
                <a16:creationId xmlns:a16="http://schemas.microsoft.com/office/drawing/2014/main" id="{D4410A07-BED0-1166-8555-583687F11764}"/>
              </a:ext>
            </a:extLst>
          </p:cNvPr>
          <p:cNvSpPr txBox="1"/>
          <p:nvPr/>
        </p:nvSpPr>
        <p:spPr>
          <a:xfrm>
            <a:off x="1613496" y="6970630"/>
            <a:ext cx="3002358"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Heart &amp; Lung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62" name="Rectangle: Rounded Corners 61">
            <a:extLst>
              <a:ext uri="{FF2B5EF4-FFF2-40B4-BE49-F238E27FC236}">
                <a16:creationId xmlns:a16="http://schemas.microsoft.com/office/drawing/2014/main" id="{A7B957CF-5046-AB3D-63D2-15B215598E00}"/>
              </a:ext>
            </a:extLst>
          </p:cNvPr>
          <p:cNvSpPr/>
          <p:nvPr/>
        </p:nvSpPr>
        <p:spPr>
          <a:xfrm>
            <a:off x="5466419" y="4087169"/>
            <a:ext cx="3409950" cy="4642187"/>
          </a:xfrm>
          <a:prstGeom prst="roundRect">
            <a:avLst>
              <a:gd name="adj" fmla="val 7648"/>
            </a:avLst>
          </a:prstGeom>
          <a:solidFill>
            <a:schemeClr val="bg1"/>
          </a:solidFill>
          <a:ln>
            <a:noFill/>
          </a:ln>
          <a:effectLst>
            <a:outerShdw blurRad="635000" dist="952500" dir="5400000" sx="90000" sy="9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Oval 63">
            <a:extLst>
              <a:ext uri="{FF2B5EF4-FFF2-40B4-BE49-F238E27FC236}">
                <a16:creationId xmlns:a16="http://schemas.microsoft.com/office/drawing/2014/main" id="{739FC73D-9BB0-32D7-2392-6ACF0E476658}"/>
              </a:ext>
            </a:extLst>
          </p:cNvPr>
          <p:cNvSpPr/>
          <p:nvPr/>
        </p:nvSpPr>
        <p:spPr>
          <a:xfrm>
            <a:off x="7685112" y="8419942"/>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TextBox 65">
            <a:extLst>
              <a:ext uri="{FF2B5EF4-FFF2-40B4-BE49-F238E27FC236}">
                <a16:creationId xmlns:a16="http://schemas.microsoft.com/office/drawing/2014/main" id="{851A01F6-8EA1-8D2C-4CF8-11ACE1A80FB6}"/>
              </a:ext>
            </a:extLst>
          </p:cNvPr>
          <p:cNvSpPr txBox="1"/>
          <p:nvPr/>
        </p:nvSpPr>
        <p:spPr>
          <a:xfrm>
            <a:off x="5466419" y="7344209"/>
            <a:ext cx="3409950" cy="430887"/>
          </a:xfrm>
          <a:prstGeom prst="rect">
            <a:avLst/>
          </a:prstGeom>
          <a:noFill/>
        </p:spPr>
        <p:txBody>
          <a:bodyPr wrap="square" rtlCol="0">
            <a:spAutoFit/>
          </a:bodyPr>
          <a:lstStyle/>
          <a:p>
            <a:pPr algn="ctr"/>
            <a:r>
              <a:rPr lang="en-GB" sz="2200">
                <a:solidFill>
                  <a:srgbClr val="031635"/>
                </a:solidFill>
                <a:latin typeface="Manrope Medium" pitchFamily="2" charset="0"/>
                <a:ea typeface="Noto Sans" panose="020B0502040504020204" pitchFamily="34" charset="0"/>
                <a:cs typeface="Rubik" pitchFamily="2" charset="-79"/>
              </a:rPr>
              <a:t>dr. Rahayu Efriana </a:t>
            </a:r>
            <a:endParaRPr lang="en-ID" sz="2200">
              <a:solidFill>
                <a:srgbClr val="031635"/>
              </a:solidFill>
              <a:latin typeface="Manrope Medium" pitchFamily="2" charset="0"/>
              <a:ea typeface="Noto Sans" panose="020B0502040504020204" pitchFamily="34" charset="0"/>
              <a:cs typeface="Rubik" pitchFamily="2" charset="-79"/>
            </a:endParaRPr>
          </a:p>
        </p:txBody>
      </p:sp>
      <p:sp>
        <p:nvSpPr>
          <p:cNvPr id="67" name="TextBox 66">
            <a:extLst>
              <a:ext uri="{FF2B5EF4-FFF2-40B4-BE49-F238E27FC236}">
                <a16:creationId xmlns:a16="http://schemas.microsoft.com/office/drawing/2014/main" id="{7686F051-BEE3-CAB4-85BA-164D34A511C5}"/>
              </a:ext>
            </a:extLst>
          </p:cNvPr>
          <p:cNvSpPr txBox="1"/>
          <p:nvPr/>
        </p:nvSpPr>
        <p:spPr>
          <a:xfrm>
            <a:off x="5753361" y="7707923"/>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Dental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69" name="Rectangle: Rounded Corners 68">
            <a:extLst>
              <a:ext uri="{FF2B5EF4-FFF2-40B4-BE49-F238E27FC236}">
                <a16:creationId xmlns:a16="http://schemas.microsoft.com/office/drawing/2014/main" id="{B444011C-A80E-2063-56F7-42BD035C175D}"/>
              </a:ext>
            </a:extLst>
          </p:cNvPr>
          <p:cNvSpPr/>
          <p:nvPr/>
        </p:nvSpPr>
        <p:spPr>
          <a:xfrm>
            <a:off x="9443256" y="3349876"/>
            <a:ext cx="3409950" cy="4642187"/>
          </a:xfrm>
          <a:prstGeom prst="roundRect">
            <a:avLst>
              <a:gd name="adj" fmla="val 7648"/>
            </a:avLst>
          </a:prstGeom>
          <a:solidFill>
            <a:schemeClr val="bg1"/>
          </a:solidFill>
          <a:ln>
            <a:noFill/>
          </a:ln>
          <a:effectLst>
            <a:outerShdw blurRad="635000" dist="952500" dir="5400000" sx="90000" sy="9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a:extLst>
              <a:ext uri="{FF2B5EF4-FFF2-40B4-BE49-F238E27FC236}">
                <a16:creationId xmlns:a16="http://schemas.microsoft.com/office/drawing/2014/main" id="{AF80F193-3C14-E84C-F56C-3B1D7C85BBCB}"/>
              </a:ext>
            </a:extLst>
          </p:cNvPr>
          <p:cNvSpPr/>
          <p:nvPr/>
        </p:nvSpPr>
        <p:spPr>
          <a:xfrm>
            <a:off x="11661949" y="7682649"/>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TextBox 72">
            <a:extLst>
              <a:ext uri="{FF2B5EF4-FFF2-40B4-BE49-F238E27FC236}">
                <a16:creationId xmlns:a16="http://schemas.microsoft.com/office/drawing/2014/main" id="{6C4F4A43-368B-7264-36E8-DC1D5A83E0C0}"/>
              </a:ext>
            </a:extLst>
          </p:cNvPr>
          <p:cNvSpPr txBox="1"/>
          <p:nvPr/>
        </p:nvSpPr>
        <p:spPr>
          <a:xfrm>
            <a:off x="9443256" y="6606916"/>
            <a:ext cx="3409950" cy="430887"/>
          </a:xfrm>
          <a:prstGeom prst="rect">
            <a:avLst/>
          </a:prstGeom>
          <a:noFill/>
        </p:spPr>
        <p:txBody>
          <a:bodyPr wrap="square" rtlCol="0">
            <a:spAutoFit/>
          </a:bodyPr>
          <a:lstStyle/>
          <a:p>
            <a:pPr algn="ctr"/>
            <a:r>
              <a:rPr lang="en-GB" sz="2200">
                <a:solidFill>
                  <a:srgbClr val="031635"/>
                </a:solidFill>
                <a:latin typeface="Manrope Medium" pitchFamily="2" charset="0"/>
                <a:ea typeface="Noto Sans" panose="020B0502040504020204" pitchFamily="34" charset="0"/>
                <a:cs typeface="Rubik" pitchFamily="2" charset="-79"/>
              </a:rPr>
              <a:t>Your Name Here</a:t>
            </a:r>
            <a:endParaRPr lang="en-ID" sz="2200">
              <a:solidFill>
                <a:srgbClr val="031635"/>
              </a:solidFill>
              <a:latin typeface="Manrope Medium" pitchFamily="2" charset="0"/>
              <a:ea typeface="Noto Sans" panose="020B0502040504020204" pitchFamily="34" charset="0"/>
              <a:cs typeface="Rubik" pitchFamily="2" charset="-79"/>
            </a:endParaRPr>
          </a:p>
        </p:txBody>
      </p:sp>
      <p:sp>
        <p:nvSpPr>
          <p:cNvPr id="74" name="TextBox 73">
            <a:extLst>
              <a:ext uri="{FF2B5EF4-FFF2-40B4-BE49-F238E27FC236}">
                <a16:creationId xmlns:a16="http://schemas.microsoft.com/office/drawing/2014/main" id="{1EC67EA7-819F-15D8-C6C2-898868ED2C0C}"/>
              </a:ext>
            </a:extLst>
          </p:cNvPr>
          <p:cNvSpPr txBox="1"/>
          <p:nvPr/>
        </p:nvSpPr>
        <p:spPr>
          <a:xfrm>
            <a:off x="9730198" y="6970630"/>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Liver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76" name="Rectangle: Rounded Corners 75">
            <a:extLst>
              <a:ext uri="{FF2B5EF4-FFF2-40B4-BE49-F238E27FC236}">
                <a16:creationId xmlns:a16="http://schemas.microsoft.com/office/drawing/2014/main" id="{16FE73B1-49AE-8032-04C2-46BD63844149}"/>
              </a:ext>
            </a:extLst>
          </p:cNvPr>
          <p:cNvSpPr/>
          <p:nvPr/>
        </p:nvSpPr>
        <p:spPr>
          <a:xfrm>
            <a:off x="13468350" y="4131116"/>
            <a:ext cx="3409950" cy="4642187"/>
          </a:xfrm>
          <a:prstGeom prst="roundRect">
            <a:avLst>
              <a:gd name="adj" fmla="val 7648"/>
            </a:avLst>
          </a:prstGeom>
          <a:solidFill>
            <a:schemeClr val="bg1"/>
          </a:solidFill>
          <a:ln>
            <a:noFill/>
          </a:ln>
          <a:effectLst>
            <a:outerShdw blurRad="635000" dist="952500" dir="5400000" sx="90000" sy="9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Oval 77">
            <a:extLst>
              <a:ext uri="{FF2B5EF4-FFF2-40B4-BE49-F238E27FC236}">
                <a16:creationId xmlns:a16="http://schemas.microsoft.com/office/drawing/2014/main" id="{193DC2AC-A1A2-0CB4-8447-E71501EBE866}"/>
              </a:ext>
            </a:extLst>
          </p:cNvPr>
          <p:cNvSpPr/>
          <p:nvPr/>
        </p:nvSpPr>
        <p:spPr>
          <a:xfrm>
            <a:off x="15687043" y="8463889"/>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TextBox 79">
            <a:extLst>
              <a:ext uri="{FF2B5EF4-FFF2-40B4-BE49-F238E27FC236}">
                <a16:creationId xmlns:a16="http://schemas.microsoft.com/office/drawing/2014/main" id="{B998C9DE-2B3D-3DD7-0208-B35342DA5E31}"/>
              </a:ext>
            </a:extLst>
          </p:cNvPr>
          <p:cNvSpPr txBox="1"/>
          <p:nvPr/>
        </p:nvSpPr>
        <p:spPr>
          <a:xfrm>
            <a:off x="13468350" y="7388156"/>
            <a:ext cx="3409950" cy="430887"/>
          </a:xfrm>
          <a:prstGeom prst="rect">
            <a:avLst/>
          </a:prstGeom>
          <a:noFill/>
        </p:spPr>
        <p:txBody>
          <a:bodyPr wrap="square" rtlCol="0">
            <a:spAutoFit/>
          </a:bodyPr>
          <a:lstStyle/>
          <a:p>
            <a:pPr algn="ctr"/>
            <a:r>
              <a:rPr lang="en-GB" sz="2200">
                <a:solidFill>
                  <a:srgbClr val="031635"/>
                </a:solidFill>
                <a:latin typeface="Manrope Medium" pitchFamily="2" charset="0"/>
                <a:ea typeface="Noto Sans" panose="020B0502040504020204" pitchFamily="34" charset="0"/>
                <a:cs typeface="Rubik" pitchFamily="2" charset="-79"/>
              </a:rPr>
              <a:t>Your Name Here</a:t>
            </a:r>
            <a:endParaRPr lang="en-ID" sz="2200">
              <a:solidFill>
                <a:srgbClr val="031635"/>
              </a:solidFill>
              <a:latin typeface="Manrope Medium" pitchFamily="2" charset="0"/>
              <a:ea typeface="Noto Sans" panose="020B0502040504020204" pitchFamily="34" charset="0"/>
              <a:cs typeface="Rubik" pitchFamily="2" charset="-79"/>
            </a:endParaRPr>
          </a:p>
        </p:txBody>
      </p:sp>
      <p:sp>
        <p:nvSpPr>
          <p:cNvPr id="81" name="TextBox 80">
            <a:extLst>
              <a:ext uri="{FF2B5EF4-FFF2-40B4-BE49-F238E27FC236}">
                <a16:creationId xmlns:a16="http://schemas.microsoft.com/office/drawing/2014/main" id="{B08C3471-CA10-A6BC-6E3C-45A23074E188}"/>
              </a:ext>
            </a:extLst>
          </p:cNvPr>
          <p:cNvSpPr txBox="1"/>
          <p:nvPr/>
        </p:nvSpPr>
        <p:spPr>
          <a:xfrm>
            <a:off x="13755292" y="7751870"/>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Orthopedic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pic>
        <p:nvPicPr>
          <p:cNvPr id="95" name="Graphic 94" descr="Lungs with virus with solid fill">
            <a:extLst>
              <a:ext uri="{FF2B5EF4-FFF2-40B4-BE49-F238E27FC236}">
                <a16:creationId xmlns:a16="http://schemas.microsoft.com/office/drawing/2014/main" id="{AAB2466A-9781-76C1-B5EB-B55B4C6004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93806" y="7847223"/>
            <a:ext cx="288000" cy="288000"/>
          </a:xfrm>
          <a:prstGeom prst="rect">
            <a:avLst/>
          </a:prstGeom>
        </p:spPr>
      </p:pic>
      <p:pic>
        <p:nvPicPr>
          <p:cNvPr id="96" name="Graphic 95" descr="Sling with solid fill">
            <a:extLst>
              <a:ext uri="{FF2B5EF4-FFF2-40B4-BE49-F238E27FC236}">
                <a16:creationId xmlns:a16="http://schemas.microsoft.com/office/drawing/2014/main" id="{FCD40194-1BA8-087A-55FB-14FF1E9292A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852456" y="8629302"/>
            <a:ext cx="288000" cy="288000"/>
          </a:xfrm>
          <a:prstGeom prst="rect">
            <a:avLst/>
          </a:prstGeom>
        </p:spPr>
      </p:pic>
      <p:pic>
        <p:nvPicPr>
          <p:cNvPr id="97" name="Graphic 96" descr="Heart with pulse with solid fill">
            <a:extLst>
              <a:ext uri="{FF2B5EF4-FFF2-40B4-BE49-F238E27FC236}">
                <a16:creationId xmlns:a16="http://schemas.microsoft.com/office/drawing/2014/main" id="{F07D8CDB-A768-D8C3-C8FA-D941E6D9DF5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827362" y="7851163"/>
            <a:ext cx="288000" cy="288000"/>
          </a:xfrm>
          <a:prstGeom prst="rect">
            <a:avLst/>
          </a:prstGeom>
        </p:spPr>
      </p:pic>
      <p:pic>
        <p:nvPicPr>
          <p:cNvPr id="98" name="Graphic 97" descr="Dental Care with solid fill">
            <a:extLst>
              <a:ext uri="{FF2B5EF4-FFF2-40B4-BE49-F238E27FC236}">
                <a16:creationId xmlns:a16="http://schemas.microsoft.com/office/drawing/2014/main" id="{1235998A-E79A-655B-4214-B30AF7A12CC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850525" y="8585355"/>
            <a:ext cx="288000" cy="288000"/>
          </a:xfrm>
          <a:prstGeom prst="rect">
            <a:avLst/>
          </a:prstGeom>
        </p:spPr>
      </p:pic>
      <p:sp>
        <p:nvSpPr>
          <p:cNvPr id="4" name="Picture Placeholder 3">
            <a:extLst>
              <a:ext uri="{FF2B5EF4-FFF2-40B4-BE49-F238E27FC236}">
                <a16:creationId xmlns:a16="http://schemas.microsoft.com/office/drawing/2014/main" id="{156FE9BC-5045-42EF-FD07-28C2AF9C8D9F}"/>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3F0FA45-E8A8-9868-F8E7-65D12A3DF375}"/>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42F50F6-294C-141E-8AD4-CC5F17760971}"/>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C51B3503-CC0A-0043-D1B0-79A81C9329DD}"/>
              </a:ext>
            </a:extLst>
          </p:cNvPr>
          <p:cNvSpPr>
            <a:spLocks noGrp="1"/>
          </p:cNvSpPr>
          <p:nvPr>
            <p:ph type="pic" sz="quarter" idx="13"/>
          </p:nvPr>
        </p:nvSpPr>
        <p:spPr/>
      </p:sp>
    </p:spTree>
    <p:extLst>
      <p:ext uri="{BB962C8B-B14F-4D97-AF65-F5344CB8AC3E}">
        <p14:creationId xmlns:p14="http://schemas.microsoft.com/office/powerpoint/2010/main" val="3952869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B40937-4209-3778-88C9-ED0DD495DABA}"/>
              </a:ext>
            </a:extLst>
          </p:cNvPr>
          <p:cNvSpPr txBox="1"/>
          <p:nvPr/>
        </p:nvSpPr>
        <p:spPr>
          <a:xfrm>
            <a:off x="1507332" y="2985760"/>
            <a:ext cx="5653087"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Meet Our Expert </a:t>
            </a:r>
            <a:r>
              <a:rPr lang="en-GB" sz="6000">
                <a:solidFill>
                  <a:srgbClr val="36D17B"/>
                </a:solidFill>
                <a:latin typeface="Manrope SemiBold" pitchFamily="2" charset="0"/>
                <a:ea typeface="Noto Sans" panose="020B0502040504020204" pitchFamily="34" charset="0"/>
                <a:cs typeface="Rubik" pitchFamily="2" charset="-79"/>
              </a:rPr>
              <a:t>Doctor</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3CD9E8DC-4636-3A6F-82BC-5D2030E1CF7B}"/>
              </a:ext>
            </a:extLst>
          </p:cNvPr>
          <p:cNvSpPr txBox="1"/>
          <p:nvPr/>
        </p:nvSpPr>
        <p:spPr>
          <a:xfrm>
            <a:off x="1507331" y="5416366"/>
            <a:ext cx="5653087"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bells and whistles.</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3" name="Rectangle: Rounded Corners 32">
            <a:extLst>
              <a:ext uri="{FF2B5EF4-FFF2-40B4-BE49-F238E27FC236}">
                <a16:creationId xmlns:a16="http://schemas.microsoft.com/office/drawing/2014/main" id="{417D223E-C147-C151-563F-0D2A4B96D22D}"/>
              </a:ext>
            </a:extLst>
          </p:cNvPr>
          <p:cNvSpPr/>
          <p:nvPr/>
        </p:nvSpPr>
        <p:spPr>
          <a:xfrm>
            <a:off x="9122569" y="1147599"/>
            <a:ext cx="3657600" cy="3848100"/>
          </a:xfrm>
          <a:prstGeom prst="roundRect">
            <a:avLst>
              <a:gd name="adj" fmla="val 6771"/>
            </a:avLst>
          </a:prstGeom>
          <a:solidFill>
            <a:schemeClr val="bg1"/>
          </a:solidFill>
          <a:ln>
            <a:noFill/>
          </a:ln>
          <a:effectLst>
            <a:outerShdw blurRad="76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0E99921C-35B2-4782-FA21-07FA7FEA84CE}"/>
              </a:ext>
            </a:extLst>
          </p:cNvPr>
          <p:cNvSpPr txBox="1"/>
          <p:nvPr/>
        </p:nvSpPr>
        <p:spPr>
          <a:xfrm>
            <a:off x="9246394" y="3905450"/>
            <a:ext cx="3409950" cy="400110"/>
          </a:xfrm>
          <a:prstGeom prst="rect">
            <a:avLst/>
          </a:prstGeom>
          <a:noFill/>
        </p:spPr>
        <p:txBody>
          <a:bodyPr wrap="square" rtlCol="0">
            <a:spAutoFit/>
          </a:bodyPr>
          <a:lstStyle/>
          <a:p>
            <a:pPr algn="ctr"/>
            <a:r>
              <a:rPr lang="en-GB" sz="2000">
                <a:solidFill>
                  <a:srgbClr val="031635"/>
                </a:solidFill>
                <a:latin typeface="Manrope Medium" pitchFamily="2" charset="0"/>
                <a:ea typeface="Noto Sans" panose="020B0502040504020204" pitchFamily="34" charset="0"/>
                <a:cs typeface="Rubik" pitchFamily="2" charset="-79"/>
              </a:rPr>
              <a:t>dr. Rahayu Efriana </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36" name="TextBox 35">
            <a:extLst>
              <a:ext uri="{FF2B5EF4-FFF2-40B4-BE49-F238E27FC236}">
                <a16:creationId xmlns:a16="http://schemas.microsoft.com/office/drawing/2014/main" id="{04B67FE9-BA57-3227-1E22-A5AFE668AD04}"/>
              </a:ext>
            </a:extLst>
          </p:cNvPr>
          <p:cNvSpPr txBox="1"/>
          <p:nvPr/>
        </p:nvSpPr>
        <p:spPr>
          <a:xfrm>
            <a:off x="9533336" y="4269164"/>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Dental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8" name="Rectangle: Rounded Corners 37">
            <a:extLst>
              <a:ext uri="{FF2B5EF4-FFF2-40B4-BE49-F238E27FC236}">
                <a16:creationId xmlns:a16="http://schemas.microsoft.com/office/drawing/2014/main" id="{8B307E92-C4C9-0CE0-BCE1-AF0CD9699728}"/>
              </a:ext>
            </a:extLst>
          </p:cNvPr>
          <p:cNvSpPr/>
          <p:nvPr/>
        </p:nvSpPr>
        <p:spPr>
          <a:xfrm>
            <a:off x="13123069" y="1147599"/>
            <a:ext cx="3657600" cy="3848100"/>
          </a:xfrm>
          <a:prstGeom prst="roundRect">
            <a:avLst>
              <a:gd name="adj" fmla="val 6771"/>
            </a:avLst>
          </a:prstGeom>
          <a:solidFill>
            <a:schemeClr val="bg1"/>
          </a:solidFill>
          <a:ln>
            <a:noFill/>
          </a:ln>
          <a:effectLst>
            <a:outerShdw blurRad="76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18E8B4A9-68A7-9C11-2302-4D8CE2C96A92}"/>
              </a:ext>
            </a:extLst>
          </p:cNvPr>
          <p:cNvSpPr txBox="1"/>
          <p:nvPr/>
        </p:nvSpPr>
        <p:spPr>
          <a:xfrm>
            <a:off x="13246894" y="3905450"/>
            <a:ext cx="3409950" cy="400110"/>
          </a:xfrm>
          <a:prstGeom prst="rect">
            <a:avLst/>
          </a:prstGeom>
          <a:noFill/>
        </p:spPr>
        <p:txBody>
          <a:bodyPr wrap="square" rtlCol="0">
            <a:spAutoFit/>
          </a:bodyPr>
          <a:lstStyle/>
          <a:p>
            <a:pPr algn="ctr"/>
            <a:r>
              <a:rPr lang="en-GB" sz="2000">
                <a:solidFill>
                  <a:srgbClr val="031635"/>
                </a:solidFill>
                <a:latin typeface="Manrope Medium" pitchFamily="2" charset="0"/>
                <a:ea typeface="Noto Sans" panose="020B0502040504020204" pitchFamily="34" charset="0"/>
                <a:cs typeface="Rubik" pitchFamily="2" charset="-79"/>
              </a:rPr>
              <a:t>dr. Rahayu Efriana </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41" name="TextBox 40">
            <a:extLst>
              <a:ext uri="{FF2B5EF4-FFF2-40B4-BE49-F238E27FC236}">
                <a16:creationId xmlns:a16="http://schemas.microsoft.com/office/drawing/2014/main" id="{9FD35552-FFC9-D694-196D-02A34BCCA286}"/>
              </a:ext>
            </a:extLst>
          </p:cNvPr>
          <p:cNvSpPr txBox="1"/>
          <p:nvPr/>
        </p:nvSpPr>
        <p:spPr>
          <a:xfrm>
            <a:off x="13533836" y="4269164"/>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Dental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43" name="Rectangle: Rounded Corners 42">
            <a:extLst>
              <a:ext uri="{FF2B5EF4-FFF2-40B4-BE49-F238E27FC236}">
                <a16:creationId xmlns:a16="http://schemas.microsoft.com/office/drawing/2014/main" id="{661978B1-2D69-1C1C-C0AC-179B5C4B19E1}"/>
              </a:ext>
            </a:extLst>
          </p:cNvPr>
          <p:cNvSpPr/>
          <p:nvPr/>
        </p:nvSpPr>
        <p:spPr>
          <a:xfrm>
            <a:off x="9122569" y="5291301"/>
            <a:ext cx="3657600" cy="3848100"/>
          </a:xfrm>
          <a:prstGeom prst="roundRect">
            <a:avLst>
              <a:gd name="adj" fmla="val 6771"/>
            </a:avLst>
          </a:prstGeom>
          <a:solidFill>
            <a:schemeClr val="bg1"/>
          </a:solidFill>
          <a:ln>
            <a:noFill/>
          </a:ln>
          <a:effectLst>
            <a:outerShdw blurRad="76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F150449B-9EE2-84DC-383C-2BA90176DE7D}"/>
              </a:ext>
            </a:extLst>
          </p:cNvPr>
          <p:cNvSpPr txBox="1"/>
          <p:nvPr/>
        </p:nvSpPr>
        <p:spPr>
          <a:xfrm>
            <a:off x="9246394" y="8049152"/>
            <a:ext cx="3409950" cy="400110"/>
          </a:xfrm>
          <a:prstGeom prst="rect">
            <a:avLst/>
          </a:prstGeom>
          <a:noFill/>
        </p:spPr>
        <p:txBody>
          <a:bodyPr wrap="square" rtlCol="0">
            <a:spAutoFit/>
          </a:bodyPr>
          <a:lstStyle/>
          <a:p>
            <a:pPr algn="ctr"/>
            <a:r>
              <a:rPr lang="en-GB" sz="2000">
                <a:solidFill>
                  <a:srgbClr val="031635"/>
                </a:solidFill>
                <a:latin typeface="Manrope Medium" pitchFamily="2" charset="0"/>
                <a:ea typeface="Noto Sans" panose="020B0502040504020204" pitchFamily="34" charset="0"/>
                <a:cs typeface="Rubik" pitchFamily="2" charset="-79"/>
              </a:rPr>
              <a:t>dr. Rahayu Efriana </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46" name="TextBox 45">
            <a:extLst>
              <a:ext uri="{FF2B5EF4-FFF2-40B4-BE49-F238E27FC236}">
                <a16:creationId xmlns:a16="http://schemas.microsoft.com/office/drawing/2014/main" id="{E47EFAD8-5733-4BDB-D3B3-E7CDB984D438}"/>
              </a:ext>
            </a:extLst>
          </p:cNvPr>
          <p:cNvSpPr txBox="1"/>
          <p:nvPr/>
        </p:nvSpPr>
        <p:spPr>
          <a:xfrm>
            <a:off x="9533336" y="8412866"/>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Dental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48" name="Rectangle: Rounded Corners 47">
            <a:extLst>
              <a:ext uri="{FF2B5EF4-FFF2-40B4-BE49-F238E27FC236}">
                <a16:creationId xmlns:a16="http://schemas.microsoft.com/office/drawing/2014/main" id="{9054E091-2A1C-7FA1-5D9F-75D3EBF04060}"/>
              </a:ext>
            </a:extLst>
          </p:cNvPr>
          <p:cNvSpPr/>
          <p:nvPr/>
        </p:nvSpPr>
        <p:spPr>
          <a:xfrm>
            <a:off x="13123069" y="5291301"/>
            <a:ext cx="3657600" cy="3848100"/>
          </a:xfrm>
          <a:prstGeom prst="roundRect">
            <a:avLst>
              <a:gd name="adj" fmla="val 6771"/>
            </a:avLst>
          </a:prstGeom>
          <a:solidFill>
            <a:schemeClr val="bg1"/>
          </a:solidFill>
          <a:ln>
            <a:noFill/>
          </a:ln>
          <a:effectLst>
            <a:outerShdw blurRad="76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4770C130-CF11-5E5A-7D32-E70B2634C652}"/>
              </a:ext>
            </a:extLst>
          </p:cNvPr>
          <p:cNvSpPr txBox="1"/>
          <p:nvPr/>
        </p:nvSpPr>
        <p:spPr>
          <a:xfrm>
            <a:off x="13246894" y="8049152"/>
            <a:ext cx="3409950" cy="400110"/>
          </a:xfrm>
          <a:prstGeom prst="rect">
            <a:avLst/>
          </a:prstGeom>
          <a:noFill/>
        </p:spPr>
        <p:txBody>
          <a:bodyPr wrap="square" rtlCol="0">
            <a:spAutoFit/>
          </a:bodyPr>
          <a:lstStyle/>
          <a:p>
            <a:pPr algn="ctr"/>
            <a:r>
              <a:rPr lang="en-GB" sz="2000">
                <a:solidFill>
                  <a:srgbClr val="031635"/>
                </a:solidFill>
                <a:latin typeface="Manrope Medium" pitchFamily="2" charset="0"/>
                <a:ea typeface="Noto Sans" panose="020B0502040504020204" pitchFamily="34" charset="0"/>
                <a:cs typeface="Rubik" pitchFamily="2" charset="-79"/>
              </a:rPr>
              <a:t>dr. Rahayu Efriana </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51" name="TextBox 50">
            <a:extLst>
              <a:ext uri="{FF2B5EF4-FFF2-40B4-BE49-F238E27FC236}">
                <a16:creationId xmlns:a16="http://schemas.microsoft.com/office/drawing/2014/main" id="{6412D2F0-9AF5-DBE9-6D92-7372667D1C4E}"/>
              </a:ext>
            </a:extLst>
          </p:cNvPr>
          <p:cNvSpPr txBox="1"/>
          <p:nvPr/>
        </p:nvSpPr>
        <p:spPr>
          <a:xfrm>
            <a:off x="13533836" y="8412866"/>
            <a:ext cx="2836066"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Dental Specialist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5" name="Picture Placeholder 14">
            <a:extLst>
              <a:ext uri="{FF2B5EF4-FFF2-40B4-BE49-F238E27FC236}">
                <a16:creationId xmlns:a16="http://schemas.microsoft.com/office/drawing/2014/main" id="{2BDEEEE4-5FA9-1A0D-7503-BD3DF3663415}"/>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82963D33-960D-3DDB-385F-FDBCB8357BEF}"/>
              </a:ext>
            </a:extLst>
          </p:cNvPr>
          <p:cNvSpPr>
            <a:spLocks noGrp="1"/>
          </p:cNvSpPr>
          <p:nvPr>
            <p:ph type="pic" sz="quarter" idx="12"/>
          </p:nvPr>
        </p:nvSpPr>
        <p:spPr/>
      </p:sp>
      <p:sp>
        <p:nvSpPr>
          <p:cNvPr id="16" name="Picture Placeholder 15">
            <a:extLst>
              <a:ext uri="{FF2B5EF4-FFF2-40B4-BE49-F238E27FC236}">
                <a16:creationId xmlns:a16="http://schemas.microsoft.com/office/drawing/2014/main" id="{22A51AC8-42C7-1808-729B-1DDDD8A4B16B}"/>
              </a:ext>
            </a:extLst>
          </p:cNvPr>
          <p:cNvSpPr>
            <a:spLocks noGrp="1"/>
          </p:cNvSpPr>
          <p:nvPr>
            <p:ph type="pic" sz="quarter" idx="14"/>
          </p:nvPr>
        </p:nvSpPr>
        <p:spPr/>
      </p:sp>
      <p:sp>
        <p:nvSpPr>
          <p:cNvPr id="13" name="Picture Placeholder 12">
            <a:extLst>
              <a:ext uri="{FF2B5EF4-FFF2-40B4-BE49-F238E27FC236}">
                <a16:creationId xmlns:a16="http://schemas.microsoft.com/office/drawing/2014/main" id="{426C7C63-2F08-56B1-8D03-87BDC8515654}"/>
              </a:ext>
            </a:extLst>
          </p:cNvPr>
          <p:cNvSpPr>
            <a:spLocks noGrp="1"/>
          </p:cNvSpPr>
          <p:nvPr>
            <p:ph type="pic" sz="quarter" idx="11"/>
          </p:nvPr>
        </p:nvSpPr>
        <p:spPr/>
      </p:sp>
    </p:spTree>
    <p:extLst>
      <p:ext uri="{BB962C8B-B14F-4D97-AF65-F5344CB8AC3E}">
        <p14:creationId xmlns:p14="http://schemas.microsoft.com/office/powerpoint/2010/main" val="3334997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87B012F-147F-7DF9-A009-052CD25EAF02}"/>
              </a:ext>
            </a:extLst>
          </p:cNvPr>
          <p:cNvSpPr>
            <a:spLocks noGrp="1"/>
          </p:cNvSpPr>
          <p:nvPr>
            <p:ph type="pic" sz="quarter" idx="12"/>
          </p:nvPr>
        </p:nvSpPr>
        <p:spPr/>
      </p:sp>
      <p:sp>
        <p:nvSpPr>
          <p:cNvPr id="3" name="TextBox 2">
            <a:extLst>
              <a:ext uri="{FF2B5EF4-FFF2-40B4-BE49-F238E27FC236}">
                <a16:creationId xmlns:a16="http://schemas.microsoft.com/office/drawing/2014/main" id="{42E14228-80DF-0380-D498-A8C4ED77ECE8}"/>
              </a:ext>
            </a:extLst>
          </p:cNvPr>
          <p:cNvSpPr txBox="1"/>
          <p:nvPr/>
        </p:nvSpPr>
        <p:spPr>
          <a:xfrm>
            <a:off x="1591867" y="1516020"/>
            <a:ext cx="8695133"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dr. Rahayu Santika </a:t>
            </a:r>
            <a:endParaRPr lang="en-ID" sz="6000">
              <a:solidFill>
                <a:srgbClr val="031635"/>
              </a:solidFill>
              <a:latin typeface="Manrope SemiBold" pitchFamily="2" charset="0"/>
              <a:cs typeface="Rubik" pitchFamily="2" charset="-79"/>
            </a:endParaRPr>
          </a:p>
        </p:txBody>
      </p:sp>
      <p:sp>
        <p:nvSpPr>
          <p:cNvPr id="8" name="TextBox 7">
            <a:extLst>
              <a:ext uri="{FF2B5EF4-FFF2-40B4-BE49-F238E27FC236}">
                <a16:creationId xmlns:a16="http://schemas.microsoft.com/office/drawing/2014/main" id="{1491E2D5-9610-31E1-A19B-F24D72B37EB8}"/>
              </a:ext>
            </a:extLst>
          </p:cNvPr>
          <p:cNvSpPr txBox="1"/>
          <p:nvPr/>
        </p:nvSpPr>
        <p:spPr>
          <a:xfrm>
            <a:off x="1591868" y="3451299"/>
            <a:ext cx="7275905"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one ready action item, and what do you feel you would bring to the table if you were hired medical center here.</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9" name="TextBox 8">
            <a:extLst>
              <a:ext uri="{FF2B5EF4-FFF2-40B4-BE49-F238E27FC236}">
                <a16:creationId xmlns:a16="http://schemas.microsoft.com/office/drawing/2014/main" id="{D6293AFE-AB0A-2204-BBC1-4FBD423C1DBC}"/>
              </a:ext>
            </a:extLst>
          </p:cNvPr>
          <p:cNvSpPr txBox="1"/>
          <p:nvPr/>
        </p:nvSpPr>
        <p:spPr>
          <a:xfrm>
            <a:off x="1591867" y="2580147"/>
            <a:ext cx="6234341" cy="499880"/>
          </a:xfrm>
          <a:prstGeom prst="rect">
            <a:avLst/>
          </a:prstGeom>
          <a:noFill/>
        </p:spPr>
        <p:txBody>
          <a:bodyPr wrap="square" rtlCol="0">
            <a:spAutoFit/>
          </a:bodyPr>
          <a:lstStyle/>
          <a:p>
            <a:pPr>
              <a:lnSpc>
                <a:spcPct val="150000"/>
              </a:lnSpc>
            </a:pPr>
            <a:r>
              <a:rPr lang="en-GB" sz="2000">
                <a:solidFill>
                  <a:srgbClr val="36D17B"/>
                </a:solidFill>
                <a:latin typeface="Mulish Medium" pitchFamily="2" charset="0"/>
                <a:ea typeface="Noto Sans" panose="020B0502040504020204" pitchFamily="34" charset="0"/>
                <a:cs typeface="Sarabun" panose="00000500000000000000" pitchFamily="2" charset="-34"/>
              </a:rPr>
              <a:t>Obstetrics &amp; Gynecology Specialist</a:t>
            </a:r>
            <a:endParaRPr lang="en-ID" sz="2000">
              <a:solidFill>
                <a:srgbClr val="36D17B"/>
              </a:solidFill>
              <a:latin typeface="Mulish Medium" pitchFamily="2" charset="0"/>
              <a:ea typeface="Noto Sans" panose="020B0502040504020204" pitchFamily="34" charset="0"/>
              <a:cs typeface="Sarabun" panose="00000500000000000000" pitchFamily="2" charset="-34"/>
            </a:endParaRPr>
          </a:p>
        </p:txBody>
      </p:sp>
      <p:grpSp>
        <p:nvGrpSpPr>
          <p:cNvPr id="29" name="Group 28">
            <a:extLst>
              <a:ext uri="{FF2B5EF4-FFF2-40B4-BE49-F238E27FC236}">
                <a16:creationId xmlns:a16="http://schemas.microsoft.com/office/drawing/2014/main" id="{3457AE3D-E391-0F63-46EC-CF7C45E58F93}"/>
              </a:ext>
            </a:extLst>
          </p:cNvPr>
          <p:cNvGrpSpPr/>
          <p:nvPr/>
        </p:nvGrpSpPr>
        <p:grpSpPr>
          <a:xfrm>
            <a:off x="1591868" y="5636470"/>
            <a:ext cx="3257551" cy="2717030"/>
            <a:chOff x="1439468" y="5796101"/>
            <a:chExt cx="3257551" cy="2717030"/>
          </a:xfrm>
        </p:grpSpPr>
        <p:sp>
          <p:nvSpPr>
            <p:cNvPr id="2" name="Rectangle: Rounded Corners 1">
              <a:extLst>
                <a:ext uri="{FF2B5EF4-FFF2-40B4-BE49-F238E27FC236}">
                  <a16:creationId xmlns:a16="http://schemas.microsoft.com/office/drawing/2014/main" id="{AE54F2C6-8588-0999-3173-EB69500DC44A}"/>
                </a:ext>
              </a:extLst>
            </p:cNvPr>
            <p:cNvSpPr/>
            <p:nvPr/>
          </p:nvSpPr>
          <p:spPr>
            <a:xfrm rot="10800000" flipV="1">
              <a:off x="1439468" y="5796101"/>
              <a:ext cx="3257550" cy="271703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0" name="Group 19">
              <a:extLst>
                <a:ext uri="{FF2B5EF4-FFF2-40B4-BE49-F238E27FC236}">
                  <a16:creationId xmlns:a16="http://schemas.microsoft.com/office/drawing/2014/main" id="{329E84D8-C596-C696-CF05-20B0C6BD8414}"/>
                </a:ext>
              </a:extLst>
            </p:cNvPr>
            <p:cNvGrpSpPr/>
            <p:nvPr/>
          </p:nvGrpSpPr>
          <p:grpSpPr>
            <a:xfrm>
              <a:off x="1439468" y="6558323"/>
              <a:ext cx="3257551" cy="1192587"/>
              <a:chOff x="14000556" y="1612412"/>
              <a:chExt cx="3257551" cy="1192587"/>
            </a:xfrm>
          </p:grpSpPr>
          <p:sp>
            <p:nvSpPr>
              <p:cNvPr id="10" name="TextBox 9">
                <a:extLst>
                  <a:ext uri="{FF2B5EF4-FFF2-40B4-BE49-F238E27FC236}">
                    <a16:creationId xmlns:a16="http://schemas.microsoft.com/office/drawing/2014/main" id="{F98F03DB-7669-2DEE-FD69-4D504998C368}"/>
                  </a:ext>
                </a:extLst>
              </p:cNvPr>
              <p:cNvSpPr txBox="1"/>
              <p:nvPr/>
            </p:nvSpPr>
            <p:spPr>
              <a:xfrm>
                <a:off x="14272801" y="1612412"/>
                <a:ext cx="271306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200+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11" name="TextBox 10">
                <a:extLst>
                  <a:ext uri="{FF2B5EF4-FFF2-40B4-BE49-F238E27FC236}">
                    <a16:creationId xmlns:a16="http://schemas.microsoft.com/office/drawing/2014/main" id="{675FC94F-0542-413D-78E6-BE19465FC2F4}"/>
                  </a:ext>
                </a:extLst>
              </p:cNvPr>
              <p:cNvSpPr txBox="1"/>
              <p:nvPr/>
            </p:nvSpPr>
            <p:spPr>
              <a:xfrm>
                <a:off x="14000556" y="2374112"/>
                <a:ext cx="3257551" cy="430887"/>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Patient Treatment</a:t>
                </a:r>
                <a:endParaRPr lang="en-ID" sz="2200">
                  <a:solidFill>
                    <a:schemeClr val="bg1"/>
                  </a:solidFill>
                  <a:latin typeface="Manrope" pitchFamily="2" charset="0"/>
                  <a:ea typeface="Noto Sans" panose="020B0502040504020204" pitchFamily="34" charset="0"/>
                  <a:cs typeface="Rubik" pitchFamily="2" charset="-79"/>
                </a:endParaRPr>
              </a:p>
            </p:txBody>
          </p:sp>
        </p:grpSp>
      </p:grpSp>
      <p:grpSp>
        <p:nvGrpSpPr>
          <p:cNvPr id="27" name="Group 26">
            <a:extLst>
              <a:ext uri="{FF2B5EF4-FFF2-40B4-BE49-F238E27FC236}">
                <a16:creationId xmlns:a16="http://schemas.microsoft.com/office/drawing/2014/main" id="{A8069212-5346-A3A3-0E2E-9B0A2856391E}"/>
              </a:ext>
            </a:extLst>
          </p:cNvPr>
          <p:cNvGrpSpPr/>
          <p:nvPr/>
        </p:nvGrpSpPr>
        <p:grpSpPr>
          <a:xfrm>
            <a:off x="8867773" y="5636470"/>
            <a:ext cx="3257551" cy="2717030"/>
            <a:chOff x="8715373" y="5796101"/>
            <a:chExt cx="3257551" cy="2717030"/>
          </a:xfrm>
        </p:grpSpPr>
        <p:sp>
          <p:nvSpPr>
            <p:cNvPr id="23" name="Rectangle: Rounded Corners 22">
              <a:extLst>
                <a:ext uri="{FF2B5EF4-FFF2-40B4-BE49-F238E27FC236}">
                  <a16:creationId xmlns:a16="http://schemas.microsoft.com/office/drawing/2014/main" id="{86CBBF0D-94B8-621F-2D06-3C169219406C}"/>
                </a:ext>
              </a:extLst>
            </p:cNvPr>
            <p:cNvSpPr/>
            <p:nvPr/>
          </p:nvSpPr>
          <p:spPr>
            <a:xfrm rot="10800000" flipV="1">
              <a:off x="8715374" y="5796101"/>
              <a:ext cx="3257550" cy="271703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 name="Group 23">
              <a:extLst>
                <a:ext uri="{FF2B5EF4-FFF2-40B4-BE49-F238E27FC236}">
                  <a16:creationId xmlns:a16="http://schemas.microsoft.com/office/drawing/2014/main" id="{871BB77D-4646-8959-148B-B8C0CAB7611B}"/>
                </a:ext>
              </a:extLst>
            </p:cNvPr>
            <p:cNvGrpSpPr/>
            <p:nvPr/>
          </p:nvGrpSpPr>
          <p:grpSpPr>
            <a:xfrm>
              <a:off x="8715373" y="6558323"/>
              <a:ext cx="3257551" cy="1192587"/>
              <a:chOff x="14000556" y="7092437"/>
              <a:chExt cx="3257551" cy="1192587"/>
            </a:xfrm>
          </p:grpSpPr>
          <p:sp>
            <p:nvSpPr>
              <p:cNvPr id="14" name="TextBox 13">
                <a:extLst>
                  <a:ext uri="{FF2B5EF4-FFF2-40B4-BE49-F238E27FC236}">
                    <a16:creationId xmlns:a16="http://schemas.microsoft.com/office/drawing/2014/main" id="{B7909413-3F07-C55F-544A-0158DFDD47C4}"/>
                  </a:ext>
                </a:extLst>
              </p:cNvPr>
              <p:cNvSpPr txBox="1"/>
              <p:nvPr/>
            </p:nvSpPr>
            <p:spPr>
              <a:xfrm>
                <a:off x="14272801" y="7092437"/>
                <a:ext cx="271306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500+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15" name="TextBox 14">
                <a:extLst>
                  <a:ext uri="{FF2B5EF4-FFF2-40B4-BE49-F238E27FC236}">
                    <a16:creationId xmlns:a16="http://schemas.microsoft.com/office/drawing/2014/main" id="{568F5667-618D-A279-50D5-0922EAE4676F}"/>
                  </a:ext>
                </a:extLst>
              </p:cNvPr>
              <p:cNvSpPr txBox="1"/>
              <p:nvPr/>
            </p:nvSpPr>
            <p:spPr>
              <a:xfrm>
                <a:off x="14000556" y="7854137"/>
                <a:ext cx="3257551" cy="430887"/>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Happy Patients</a:t>
                </a:r>
                <a:endParaRPr lang="en-ID" sz="2200">
                  <a:solidFill>
                    <a:schemeClr val="bg1"/>
                  </a:solidFill>
                  <a:latin typeface="Manrope" pitchFamily="2" charset="0"/>
                  <a:ea typeface="Noto Sans" panose="020B0502040504020204" pitchFamily="34" charset="0"/>
                  <a:cs typeface="Rubik" pitchFamily="2" charset="-79"/>
                </a:endParaRPr>
              </a:p>
            </p:txBody>
          </p:sp>
        </p:grpSp>
      </p:grpSp>
      <p:grpSp>
        <p:nvGrpSpPr>
          <p:cNvPr id="28" name="Group 27">
            <a:extLst>
              <a:ext uri="{FF2B5EF4-FFF2-40B4-BE49-F238E27FC236}">
                <a16:creationId xmlns:a16="http://schemas.microsoft.com/office/drawing/2014/main" id="{36022E55-796F-9F98-5334-E188622D54E9}"/>
              </a:ext>
            </a:extLst>
          </p:cNvPr>
          <p:cNvGrpSpPr/>
          <p:nvPr/>
        </p:nvGrpSpPr>
        <p:grpSpPr>
          <a:xfrm>
            <a:off x="5229820" y="5636470"/>
            <a:ext cx="3257551" cy="2717030"/>
            <a:chOff x="5095875" y="5796101"/>
            <a:chExt cx="3257551" cy="2717030"/>
          </a:xfrm>
        </p:grpSpPr>
        <p:sp>
          <p:nvSpPr>
            <p:cNvPr id="21" name="Rectangle: Rounded Corners 20">
              <a:extLst>
                <a:ext uri="{FF2B5EF4-FFF2-40B4-BE49-F238E27FC236}">
                  <a16:creationId xmlns:a16="http://schemas.microsoft.com/office/drawing/2014/main" id="{6CAE9C2A-31C4-BCF5-7FCF-3048033E69B3}"/>
                </a:ext>
              </a:extLst>
            </p:cNvPr>
            <p:cNvSpPr/>
            <p:nvPr/>
          </p:nvSpPr>
          <p:spPr>
            <a:xfrm rot="10800000" flipV="1">
              <a:off x="5095876" y="5796101"/>
              <a:ext cx="3257550" cy="271703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2" name="Group 21">
              <a:extLst>
                <a:ext uri="{FF2B5EF4-FFF2-40B4-BE49-F238E27FC236}">
                  <a16:creationId xmlns:a16="http://schemas.microsoft.com/office/drawing/2014/main" id="{699B002B-B264-E9CD-5E1B-D8F578DA8733}"/>
                </a:ext>
              </a:extLst>
            </p:cNvPr>
            <p:cNvGrpSpPr/>
            <p:nvPr/>
          </p:nvGrpSpPr>
          <p:grpSpPr>
            <a:xfrm>
              <a:off x="5095875" y="6558323"/>
              <a:ext cx="3257551" cy="1192587"/>
              <a:chOff x="14000556" y="5057905"/>
              <a:chExt cx="3257551" cy="1192587"/>
            </a:xfrm>
          </p:grpSpPr>
          <p:sp>
            <p:nvSpPr>
              <p:cNvPr id="12" name="TextBox 11">
                <a:extLst>
                  <a:ext uri="{FF2B5EF4-FFF2-40B4-BE49-F238E27FC236}">
                    <a16:creationId xmlns:a16="http://schemas.microsoft.com/office/drawing/2014/main" id="{53B5FB68-759F-74DB-3B01-7D2EC8E921DD}"/>
                  </a:ext>
                </a:extLst>
              </p:cNvPr>
              <p:cNvSpPr txBox="1"/>
              <p:nvPr/>
            </p:nvSpPr>
            <p:spPr>
              <a:xfrm>
                <a:off x="14272801" y="5057905"/>
                <a:ext cx="271306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10+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13" name="TextBox 12">
                <a:extLst>
                  <a:ext uri="{FF2B5EF4-FFF2-40B4-BE49-F238E27FC236}">
                    <a16:creationId xmlns:a16="http://schemas.microsoft.com/office/drawing/2014/main" id="{ACAED604-3644-0A7F-2B18-2015986F9330}"/>
                  </a:ext>
                </a:extLst>
              </p:cNvPr>
              <p:cNvSpPr txBox="1"/>
              <p:nvPr/>
            </p:nvSpPr>
            <p:spPr>
              <a:xfrm>
                <a:off x="14000556" y="5819605"/>
                <a:ext cx="3257551" cy="430887"/>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Year Experience</a:t>
                </a:r>
                <a:endParaRPr lang="en-ID" sz="2200">
                  <a:solidFill>
                    <a:schemeClr val="bg1"/>
                  </a:solidFill>
                  <a:latin typeface="Manrope" pitchFamily="2" charset="0"/>
                  <a:ea typeface="Noto Sans" panose="020B0502040504020204" pitchFamily="34" charset="0"/>
                  <a:cs typeface="Rubik" pitchFamily="2" charset="-79"/>
                </a:endParaRPr>
              </a:p>
            </p:txBody>
          </p:sp>
        </p:grpSp>
      </p:grpSp>
      <p:sp>
        <p:nvSpPr>
          <p:cNvPr id="31" name="Oval 30">
            <a:extLst>
              <a:ext uri="{FF2B5EF4-FFF2-40B4-BE49-F238E27FC236}">
                <a16:creationId xmlns:a16="http://schemas.microsoft.com/office/drawing/2014/main" id="{B2A5739A-3A93-A659-2B0E-A863C593AF90}"/>
              </a:ext>
            </a:extLst>
          </p:cNvPr>
          <p:cNvSpPr/>
          <p:nvPr/>
        </p:nvSpPr>
        <p:spPr>
          <a:xfrm>
            <a:off x="3528678" y="7936018"/>
            <a:ext cx="834963" cy="834963"/>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Oval 31">
            <a:extLst>
              <a:ext uri="{FF2B5EF4-FFF2-40B4-BE49-F238E27FC236}">
                <a16:creationId xmlns:a16="http://schemas.microsoft.com/office/drawing/2014/main" id="{B38654E2-30FB-1F0D-AF72-472E8B4C8757}"/>
              </a:ext>
            </a:extLst>
          </p:cNvPr>
          <p:cNvSpPr/>
          <p:nvPr/>
        </p:nvSpPr>
        <p:spPr>
          <a:xfrm>
            <a:off x="3636746" y="8044086"/>
            <a:ext cx="618826" cy="618826"/>
          </a:xfrm>
          <a:prstGeom prst="ellipse">
            <a:avLst/>
          </a:prstGeom>
          <a:solidFill>
            <a:srgbClr val="36D17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3" name="Graphic 32" descr="First aid kit with solid fill">
            <a:extLst>
              <a:ext uri="{FF2B5EF4-FFF2-40B4-BE49-F238E27FC236}">
                <a16:creationId xmlns:a16="http://schemas.microsoft.com/office/drawing/2014/main" id="{931CAE10-F502-2FDC-5718-CC6F24D05C1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09826" y="8217166"/>
            <a:ext cx="272667" cy="272667"/>
          </a:xfrm>
          <a:prstGeom prst="rect">
            <a:avLst/>
          </a:prstGeom>
        </p:spPr>
      </p:pic>
    </p:spTree>
    <p:extLst>
      <p:ext uri="{BB962C8B-B14F-4D97-AF65-F5344CB8AC3E}">
        <p14:creationId xmlns:p14="http://schemas.microsoft.com/office/powerpoint/2010/main" val="2088220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Freeform: Shape 135">
            <a:extLst>
              <a:ext uri="{FF2B5EF4-FFF2-40B4-BE49-F238E27FC236}">
                <a16:creationId xmlns:a16="http://schemas.microsoft.com/office/drawing/2014/main" id="{E826DEAF-03F2-3819-B48D-2BB7087604EA}"/>
              </a:ext>
            </a:extLst>
          </p:cNvPr>
          <p:cNvSpPr/>
          <p:nvPr/>
        </p:nvSpPr>
        <p:spPr>
          <a:xfrm>
            <a:off x="10277330" y="0"/>
            <a:ext cx="7991620" cy="7525948"/>
          </a:xfrm>
          <a:custGeom>
            <a:avLst/>
            <a:gdLst>
              <a:gd name="connsiteX0" fmla="*/ 2529133 w 7991620"/>
              <a:gd name="connsiteY0" fmla="*/ 0 h 7525948"/>
              <a:gd name="connsiteX1" fmla="*/ 7991620 w 7991620"/>
              <a:gd name="connsiteY1" fmla="*/ 0 h 7525948"/>
              <a:gd name="connsiteX2" fmla="*/ 7991620 w 7991620"/>
              <a:gd name="connsiteY2" fmla="*/ 3077219 h 7525948"/>
              <a:gd name="connsiteX3" fmla="*/ 5599136 w 7991620"/>
              <a:gd name="connsiteY3" fmla="*/ 6278141 h 7525948"/>
              <a:gd name="connsiteX4" fmla="*/ 1512016 w 7991620"/>
              <a:gd name="connsiteY4" fmla="*/ 7084499 h 7525948"/>
              <a:gd name="connsiteX5" fmla="*/ 1247807 w 7991620"/>
              <a:gd name="connsiteY5" fmla="*/ 6907058 h 7525948"/>
              <a:gd name="connsiteX6" fmla="*/ 1002816 w 7991620"/>
              <a:gd name="connsiteY6" fmla="*/ 6703904 h 7525948"/>
              <a:gd name="connsiteX7" fmla="*/ 618891 w 7991620"/>
              <a:gd name="connsiteY7" fmla="*/ 2555728 h 75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91620" h="7525948">
                <a:moveTo>
                  <a:pt x="2529133" y="0"/>
                </a:moveTo>
                <a:lnTo>
                  <a:pt x="7991620" y="0"/>
                </a:lnTo>
                <a:lnTo>
                  <a:pt x="7991620" y="3077219"/>
                </a:lnTo>
                <a:lnTo>
                  <a:pt x="5599136" y="6278141"/>
                </a:lnTo>
                <a:cubicBezTo>
                  <a:pt x="4635465" y="7567445"/>
                  <a:pt x="2862988" y="7895505"/>
                  <a:pt x="1512016" y="7084499"/>
                </a:cubicBezTo>
                <a:lnTo>
                  <a:pt x="1247807" y="6907058"/>
                </a:lnTo>
                <a:lnTo>
                  <a:pt x="1002816" y="6703904"/>
                </a:lnTo>
                <a:cubicBezTo>
                  <a:pt x="-157532" y="5637860"/>
                  <a:pt x="-344781" y="3845031"/>
                  <a:pt x="618891" y="2555728"/>
                </a:cubicBezTo>
                <a:close/>
              </a:path>
            </a:pathLst>
          </a:custGeom>
          <a:gradFill flip="none" rotWithShape="1">
            <a:gsLst>
              <a:gs pos="11000">
                <a:schemeClr val="bg1"/>
              </a:gs>
              <a:gs pos="51000">
                <a:srgbClr val="FFFFFF">
                  <a:alpha val="0"/>
                </a:srgbClr>
              </a:gs>
              <a:gs pos="8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icture Placeholder 3">
            <a:extLst>
              <a:ext uri="{FF2B5EF4-FFF2-40B4-BE49-F238E27FC236}">
                <a16:creationId xmlns:a16="http://schemas.microsoft.com/office/drawing/2014/main" id="{0C9C106F-CA6C-4DC4-1649-0F21792BAB17}"/>
              </a:ext>
            </a:extLst>
          </p:cNvPr>
          <p:cNvSpPr>
            <a:spLocks noGrp="1"/>
          </p:cNvSpPr>
          <p:nvPr>
            <p:ph type="pic" sz="quarter" idx="10"/>
          </p:nvPr>
        </p:nvSpPr>
        <p:spPr/>
      </p:sp>
      <p:sp>
        <p:nvSpPr>
          <p:cNvPr id="82" name="Rectangle: Rounded Corners 81">
            <a:extLst>
              <a:ext uri="{FF2B5EF4-FFF2-40B4-BE49-F238E27FC236}">
                <a16:creationId xmlns:a16="http://schemas.microsoft.com/office/drawing/2014/main" id="{702E3D0D-EE92-4102-7FBB-4B8196EF1F3A}"/>
              </a:ext>
            </a:extLst>
          </p:cNvPr>
          <p:cNvSpPr/>
          <p:nvPr/>
        </p:nvSpPr>
        <p:spPr>
          <a:xfrm rot="10800000" flipV="1">
            <a:off x="5428357" y="4720419"/>
            <a:ext cx="3689149" cy="375518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Rectangle: Rounded Corners 66">
            <a:extLst>
              <a:ext uri="{FF2B5EF4-FFF2-40B4-BE49-F238E27FC236}">
                <a16:creationId xmlns:a16="http://schemas.microsoft.com/office/drawing/2014/main" id="{2EC685BE-56E1-EF42-7157-7042E8F67587}"/>
              </a:ext>
            </a:extLst>
          </p:cNvPr>
          <p:cNvSpPr/>
          <p:nvPr/>
        </p:nvSpPr>
        <p:spPr>
          <a:xfrm rot="10800000" flipV="1">
            <a:off x="9352654" y="5052499"/>
            <a:ext cx="3689149" cy="3755180"/>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Rounded Corners 74">
            <a:extLst>
              <a:ext uri="{FF2B5EF4-FFF2-40B4-BE49-F238E27FC236}">
                <a16:creationId xmlns:a16="http://schemas.microsoft.com/office/drawing/2014/main" id="{4F680AAA-8815-A8C7-D22F-8915D8847188}"/>
              </a:ext>
            </a:extLst>
          </p:cNvPr>
          <p:cNvSpPr/>
          <p:nvPr/>
        </p:nvSpPr>
        <p:spPr>
          <a:xfrm rot="10800000" flipV="1">
            <a:off x="13276959" y="5052499"/>
            <a:ext cx="3689149" cy="3755180"/>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8A7D6027-83F7-734C-CFA5-E1AF84385C28}"/>
              </a:ext>
            </a:extLst>
          </p:cNvPr>
          <p:cNvSpPr txBox="1"/>
          <p:nvPr/>
        </p:nvSpPr>
        <p:spPr>
          <a:xfrm>
            <a:off x="1504059" y="1612672"/>
            <a:ext cx="7212507"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Explore Our Best </a:t>
            </a:r>
            <a:r>
              <a:rPr lang="en-GB" sz="6000">
                <a:solidFill>
                  <a:srgbClr val="36D17B"/>
                </a:solidFill>
                <a:latin typeface="Manrope SemiBold" pitchFamily="2" charset="0"/>
                <a:ea typeface="Noto Sans" panose="020B0502040504020204" pitchFamily="34" charset="0"/>
                <a:cs typeface="Rubik" pitchFamily="2" charset="-79"/>
              </a:rPr>
              <a:t>Services</a:t>
            </a:r>
            <a:endParaRPr lang="en-ID" sz="6000">
              <a:solidFill>
                <a:srgbClr val="36D17B"/>
              </a:solidFill>
              <a:latin typeface="Manrope SemiBold" pitchFamily="2" charset="0"/>
              <a:cs typeface="Rubik" pitchFamily="2" charset="-79"/>
            </a:endParaRPr>
          </a:p>
        </p:txBody>
      </p:sp>
      <p:sp>
        <p:nvSpPr>
          <p:cNvPr id="18" name="Rectangle: Rounded Corners 17">
            <a:extLst>
              <a:ext uri="{FF2B5EF4-FFF2-40B4-BE49-F238E27FC236}">
                <a16:creationId xmlns:a16="http://schemas.microsoft.com/office/drawing/2014/main" id="{2275FC03-41CA-CA1E-8C8E-0E2C719BC549}"/>
              </a:ext>
            </a:extLst>
          </p:cNvPr>
          <p:cNvSpPr/>
          <p:nvPr/>
        </p:nvSpPr>
        <p:spPr>
          <a:xfrm rot="10800000" flipV="1">
            <a:off x="1504059" y="5052499"/>
            <a:ext cx="3689149" cy="3755180"/>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TextBox 82">
            <a:extLst>
              <a:ext uri="{FF2B5EF4-FFF2-40B4-BE49-F238E27FC236}">
                <a16:creationId xmlns:a16="http://schemas.microsoft.com/office/drawing/2014/main" id="{3720C139-FAF9-3789-C170-BBEC004BD1EE}"/>
              </a:ext>
            </a:extLst>
          </p:cNvPr>
          <p:cNvSpPr txBox="1"/>
          <p:nvPr/>
        </p:nvSpPr>
        <p:spPr>
          <a:xfrm>
            <a:off x="5428357" y="6293760"/>
            <a:ext cx="3689149" cy="461665"/>
          </a:xfrm>
          <a:prstGeom prst="rect">
            <a:avLst/>
          </a:prstGeom>
          <a:noFill/>
        </p:spPr>
        <p:txBody>
          <a:bodyPr wrap="square" rtlCol="0">
            <a:spAutoFit/>
          </a:bodyPr>
          <a:lstStyle/>
          <a:p>
            <a:pPr algn="ctr"/>
            <a:r>
              <a:rPr lang="en-GB" sz="2400">
                <a:solidFill>
                  <a:schemeClr val="bg1"/>
                </a:solidFill>
                <a:latin typeface="Manrope" pitchFamily="2" charset="0"/>
                <a:ea typeface="Noto Sans" panose="020B0502040504020204" pitchFamily="34" charset="0"/>
                <a:cs typeface="Rubik" pitchFamily="2" charset="-79"/>
              </a:rPr>
              <a:t>Orthopedics</a:t>
            </a:r>
            <a:endParaRPr lang="en-ID" sz="2400">
              <a:solidFill>
                <a:schemeClr val="bg1"/>
              </a:solidFill>
              <a:latin typeface="Manrope" pitchFamily="2" charset="0"/>
              <a:ea typeface="Noto Sans" panose="020B0502040504020204" pitchFamily="34" charset="0"/>
              <a:cs typeface="Rubik" pitchFamily="2" charset="-79"/>
            </a:endParaRPr>
          </a:p>
        </p:txBody>
      </p:sp>
      <p:sp>
        <p:nvSpPr>
          <p:cNvPr id="85" name="TextBox 84">
            <a:extLst>
              <a:ext uri="{FF2B5EF4-FFF2-40B4-BE49-F238E27FC236}">
                <a16:creationId xmlns:a16="http://schemas.microsoft.com/office/drawing/2014/main" id="{909B3D4B-CCC6-75A7-3E83-B54711CED042}"/>
              </a:ext>
            </a:extLst>
          </p:cNvPr>
          <p:cNvSpPr txBox="1"/>
          <p:nvPr/>
        </p:nvSpPr>
        <p:spPr>
          <a:xfrm>
            <a:off x="5765855" y="6887244"/>
            <a:ext cx="3014153" cy="961545"/>
          </a:xfrm>
          <a:prstGeom prst="rect">
            <a:avLst/>
          </a:prstGeom>
          <a:noFill/>
        </p:spPr>
        <p:txBody>
          <a:bodyPr wrap="square" rtlCol="0">
            <a:spAutoFit/>
          </a:bodyPr>
          <a:lstStyle/>
          <a:p>
            <a:pPr algn="ctr">
              <a:lnSpc>
                <a:spcPct val="150000"/>
              </a:lnSpc>
            </a:pPr>
            <a:r>
              <a:rPr lang="en-GB" sz="2000">
                <a:solidFill>
                  <a:schemeClr val="bg1">
                    <a:lumMod val="95000"/>
                  </a:schemeClr>
                </a:solidFill>
                <a:latin typeface="Mulish" pitchFamily="2" charset="0"/>
                <a:ea typeface="Noto Sans" panose="020B0502040504020204" pitchFamily="34" charset="0"/>
                <a:cs typeface="Sarabun" panose="00000500000000000000" pitchFamily="2" charset="-34"/>
              </a:rPr>
              <a:t>The last person talked this would ready</a:t>
            </a:r>
            <a:endParaRPr lang="en-ID" sz="2000">
              <a:solidFill>
                <a:schemeClr val="bg1">
                  <a:lumMod val="95000"/>
                </a:schemeClr>
              </a:solidFill>
              <a:latin typeface="Mulish" pitchFamily="2" charset="0"/>
              <a:ea typeface="Noto Sans" panose="020B0502040504020204" pitchFamily="34" charset="0"/>
              <a:cs typeface="Sarabun" panose="00000500000000000000" pitchFamily="2" charset="-34"/>
            </a:endParaRPr>
          </a:p>
        </p:txBody>
      </p:sp>
      <p:pic>
        <p:nvPicPr>
          <p:cNvPr id="94" name="Graphic 93" descr="Sling with solid fill">
            <a:extLst>
              <a:ext uri="{FF2B5EF4-FFF2-40B4-BE49-F238E27FC236}">
                <a16:creationId xmlns:a16="http://schemas.microsoft.com/office/drawing/2014/main" id="{B19F7E61-601E-EF46-5343-6FC5067F6E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12931" y="5347230"/>
            <a:ext cx="720000" cy="720000"/>
          </a:xfrm>
          <a:prstGeom prst="rect">
            <a:avLst/>
          </a:prstGeom>
        </p:spPr>
      </p:pic>
      <p:sp>
        <p:nvSpPr>
          <p:cNvPr id="68" name="TextBox 67">
            <a:extLst>
              <a:ext uri="{FF2B5EF4-FFF2-40B4-BE49-F238E27FC236}">
                <a16:creationId xmlns:a16="http://schemas.microsoft.com/office/drawing/2014/main" id="{6BEC919A-FBE4-34A2-E4E3-DDA4CF1044B5}"/>
              </a:ext>
            </a:extLst>
          </p:cNvPr>
          <p:cNvSpPr txBox="1"/>
          <p:nvPr/>
        </p:nvSpPr>
        <p:spPr>
          <a:xfrm>
            <a:off x="9352654" y="6594327"/>
            <a:ext cx="3689149" cy="461665"/>
          </a:xfrm>
          <a:prstGeom prst="rect">
            <a:avLst/>
          </a:prstGeom>
          <a:noFill/>
        </p:spPr>
        <p:txBody>
          <a:bodyPr wrap="square" rtlCol="0">
            <a:spAutoFit/>
          </a:bodyPr>
          <a:lstStyle/>
          <a:p>
            <a:pPr algn="ctr"/>
            <a:r>
              <a:rPr lang="en-GB" sz="2400">
                <a:solidFill>
                  <a:srgbClr val="031635"/>
                </a:solidFill>
                <a:latin typeface="Manrope" pitchFamily="2" charset="0"/>
                <a:ea typeface="Noto Sans" panose="020B0502040504020204" pitchFamily="34" charset="0"/>
                <a:cs typeface="Rubik" pitchFamily="2" charset="-79"/>
              </a:rPr>
              <a:t>Neorology</a:t>
            </a:r>
            <a:endParaRPr lang="en-ID" sz="2400">
              <a:solidFill>
                <a:srgbClr val="031635"/>
              </a:solidFill>
              <a:latin typeface="Manrope" pitchFamily="2" charset="0"/>
              <a:ea typeface="Noto Sans" panose="020B0502040504020204" pitchFamily="34" charset="0"/>
              <a:cs typeface="Rubik" pitchFamily="2" charset="-79"/>
            </a:endParaRPr>
          </a:p>
        </p:txBody>
      </p:sp>
      <p:sp>
        <p:nvSpPr>
          <p:cNvPr id="96" name="Graphic 68" descr="Heart with pulse with solid fill">
            <a:extLst>
              <a:ext uri="{FF2B5EF4-FFF2-40B4-BE49-F238E27FC236}">
                <a16:creationId xmlns:a16="http://schemas.microsoft.com/office/drawing/2014/main" id="{9836D538-70E9-C650-0982-45DD2E514709}"/>
              </a:ext>
            </a:extLst>
          </p:cNvPr>
          <p:cNvSpPr/>
          <p:nvPr/>
        </p:nvSpPr>
        <p:spPr>
          <a:xfrm>
            <a:off x="10942700" y="5769807"/>
            <a:ext cx="509507" cy="483285"/>
          </a:xfrm>
          <a:custGeom>
            <a:avLst/>
            <a:gdLst>
              <a:gd name="connsiteX0" fmla="*/ 256627 w 509507"/>
              <a:gd name="connsiteY0" fmla="*/ 481636 h 483285"/>
              <a:gd name="connsiteX1" fmla="*/ 350602 w 509507"/>
              <a:gd name="connsiteY1" fmla="*/ 398311 h 483285"/>
              <a:gd name="connsiteX2" fmla="*/ 464077 w 509507"/>
              <a:gd name="connsiteY2" fmla="*/ 261361 h 483285"/>
              <a:gd name="connsiteX3" fmla="*/ 503002 w 509507"/>
              <a:gd name="connsiteY3" fmla="*/ 93061 h 483285"/>
              <a:gd name="connsiteX4" fmla="*/ 391777 w 509507"/>
              <a:gd name="connsiteY4" fmla="*/ 511 h 483285"/>
              <a:gd name="connsiteX5" fmla="*/ 254527 w 509507"/>
              <a:gd name="connsiteY5" fmla="*/ 100711 h 483285"/>
              <a:gd name="connsiteX6" fmla="*/ 133102 w 509507"/>
              <a:gd name="connsiteY6" fmla="*/ 211 h 483285"/>
              <a:gd name="connsiteX7" fmla="*/ 12502 w 509507"/>
              <a:gd name="connsiteY7" fmla="*/ 77611 h 483285"/>
              <a:gd name="connsiteX8" fmla="*/ 36352 w 509507"/>
              <a:gd name="connsiteY8" fmla="*/ 246961 h 483285"/>
              <a:gd name="connsiteX9" fmla="*/ 148402 w 509507"/>
              <a:gd name="connsiteY9" fmla="*/ 388261 h 483285"/>
              <a:gd name="connsiteX10" fmla="*/ 254527 w 509507"/>
              <a:gd name="connsiteY10" fmla="*/ 483286 h 483285"/>
              <a:gd name="connsiteX11" fmla="*/ 134527 w 509507"/>
              <a:gd name="connsiteY11" fmla="*/ 226636 h 483285"/>
              <a:gd name="connsiteX12" fmla="*/ 157027 w 509507"/>
              <a:gd name="connsiteY12" fmla="*/ 159136 h 483285"/>
              <a:gd name="connsiteX13" fmla="*/ 170377 w 509507"/>
              <a:gd name="connsiteY13" fmla="*/ 119011 h 483285"/>
              <a:gd name="connsiteX14" fmla="*/ 193552 w 509507"/>
              <a:gd name="connsiteY14" fmla="*/ 100636 h 483285"/>
              <a:gd name="connsiteX15" fmla="*/ 204277 w 509507"/>
              <a:gd name="connsiteY15" fmla="*/ 121186 h 483285"/>
              <a:gd name="connsiteX16" fmla="*/ 210502 w 509507"/>
              <a:gd name="connsiteY16" fmla="*/ 154411 h 483285"/>
              <a:gd name="connsiteX17" fmla="*/ 228502 w 509507"/>
              <a:gd name="connsiteY17" fmla="*/ 250411 h 483285"/>
              <a:gd name="connsiteX18" fmla="*/ 240427 w 509507"/>
              <a:gd name="connsiteY18" fmla="*/ 314161 h 483285"/>
              <a:gd name="connsiteX19" fmla="*/ 283927 w 509507"/>
              <a:gd name="connsiteY19" fmla="*/ 199111 h 483285"/>
              <a:gd name="connsiteX20" fmla="*/ 293527 w 509507"/>
              <a:gd name="connsiteY20" fmla="*/ 173761 h 483285"/>
              <a:gd name="connsiteX21" fmla="*/ 308527 w 509507"/>
              <a:gd name="connsiteY21" fmla="*/ 157936 h 483285"/>
              <a:gd name="connsiteX22" fmla="*/ 326602 w 509507"/>
              <a:gd name="connsiteY22" fmla="*/ 175936 h 483285"/>
              <a:gd name="connsiteX23" fmla="*/ 335827 w 509507"/>
              <a:gd name="connsiteY23" fmla="*/ 207586 h 483285"/>
              <a:gd name="connsiteX24" fmla="*/ 354127 w 509507"/>
              <a:gd name="connsiteY24" fmla="*/ 270511 h 483285"/>
              <a:gd name="connsiteX25" fmla="*/ 372202 w 509507"/>
              <a:gd name="connsiteY25" fmla="*/ 250636 h 483285"/>
              <a:gd name="connsiteX26" fmla="*/ 391627 w 509507"/>
              <a:gd name="connsiteY26" fmla="*/ 229786 h 483285"/>
              <a:gd name="connsiteX27" fmla="*/ 421627 w 509507"/>
              <a:gd name="connsiteY27" fmla="*/ 226936 h 483285"/>
              <a:gd name="connsiteX28" fmla="*/ 449527 w 509507"/>
              <a:gd name="connsiteY28" fmla="*/ 226936 h 483285"/>
              <a:gd name="connsiteX29" fmla="*/ 431152 w 509507"/>
              <a:gd name="connsiteY29" fmla="*/ 256936 h 483285"/>
              <a:gd name="connsiteX30" fmla="*/ 406777 w 509507"/>
              <a:gd name="connsiteY30" fmla="*/ 256936 h 483285"/>
              <a:gd name="connsiteX31" fmla="*/ 358552 w 509507"/>
              <a:gd name="connsiteY31" fmla="*/ 310036 h 483285"/>
              <a:gd name="connsiteX32" fmla="*/ 337423 w 509507"/>
              <a:gd name="connsiteY32" fmla="*/ 311913 h 483285"/>
              <a:gd name="connsiteX33" fmla="*/ 334252 w 509507"/>
              <a:gd name="connsiteY33" fmla="*/ 308236 h 483285"/>
              <a:gd name="connsiteX34" fmla="*/ 330727 w 509507"/>
              <a:gd name="connsiteY34" fmla="*/ 298036 h 483285"/>
              <a:gd name="connsiteX35" fmla="*/ 318202 w 509507"/>
              <a:gd name="connsiteY35" fmla="*/ 255211 h 483285"/>
              <a:gd name="connsiteX36" fmla="*/ 308002 w 509507"/>
              <a:gd name="connsiteY36" fmla="*/ 220111 h 483285"/>
              <a:gd name="connsiteX37" fmla="*/ 250777 w 509507"/>
              <a:gd name="connsiteY37" fmla="*/ 371386 h 483285"/>
              <a:gd name="connsiteX38" fmla="*/ 243952 w 509507"/>
              <a:gd name="connsiteY38" fmla="*/ 381736 h 483285"/>
              <a:gd name="connsiteX39" fmla="*/ 223096 w 509507"/>
              <a:gd name="connsiteY39" fmla="*/ 377865 h 483285"/>
              <a:gd name="connsiteX40" fmla="*/ 220702 w 509507"/>
              <a:gd name="connsiteY40" fmla="*/ 372061 h 483285"/>
              <a:gd name="connsiteX41" fmla="*/ 216727 w 509507"/>
              <a:gd name="connsiteY41" fmla="*/ 351061 h 483285"/>
              <a:gd name="connsiteX42" fmla="*/ 197752 w 509507"/>
              <a:gd name="connsiteY42" fmla="*/ 249811 h 483285"/>
              <a:gd name="connsiteX43" fmla="*/ 183577 w 509507"/>
              <a:gd name="connsiteY43" fmla="*/ 174136 h 483285"/>
              <a:gd name="connsiteX44" fmla="*/ 162427 w 509507"/>
              <a:gd name="connsiteY44" fmla="*/ 237661 h 483285"/>
              <a:gd name="connsiteX45" fmla="*/ 144502 w 509507"/>
              <a:gd name="connsiteY45" fmla="*/ 256936 h 483285"/>
              <a:gd name="connsiteX46" fmla="*/ 111427 w 509507"/>
              <a:gd name="connsiteY46" fmla="*/ 256936 h 483285"/>
              <a:gd name="connsiteX47" fmla="*/ 77677 w 509507"/>
              <a:gd name="connsiteY47" fmla="*/ 256936 h 483285"/>
              <a:gd name="connsiteX48" fmla="*/ 59302 w 509507"/>
              <a:gd name="connsiteY48" fmla="*/ 226936 h 48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09507" h="483285">
                <a:moveTo>
                  <a:pt x="256627" y="481636"/>
                </a:moveTo>
                <a:cubicBezTo>
                  <a:pt x="289513" y="455673"/>
                  <a:pt x="320890" y="427852"/>
                  <a:pt x="350602" y="398311"/>
                </a:cubicBezTo>
                <a:cubicBezTo>
                  <a:pt x="393674" y="357275"/>
                  <a:pt x="431761" y="311308"/>
                  <a:pt x="464077" y="261361"/>
                </a:cubicBezTo>
                <a:cubicBezTo>
                  <a:pt x="494077" y="213061"/>
                  <a:pt x="522727" y="150361"/>
                  <a:pt x="503002" y="93061"/>
                </a:cubicBezTo>
                <a:cubicBezTo>
                  <a:pt x="487027" y="45661"/>
                  <a:pt x="442702" y="5386"/>
                  <a:pt x="391777" y="511"/>
                </a:cubicBezTo>
                <a:cubicBezTo>
                  <a:pt x="327427" y="-5864"/>
                  <a:pt x="280852" y="48586"/>
                  <a:pt x="254527" y="100711"/>
                </a:cubicBezTo>
                <a:cubicBezTo>
                  <a:pt x="230452" y="53011"/>
                  <a:pt x="190627" y="3811"/>
                  <a:pt x="133102" y="211"/>
                </a:cubicBezTo>
                <a:cubicBezTo>
                  <a:pt x="82027" y="-2939"/>
                  <a:pt x="34477" y="32986"/>
                  <a:pt x="12502" y="77611"/>
                </a:cubicBezTo>
                <a:cubicBezTo>
                  <a:pt x="-15023" y="133636"/>
                  <a:pt x="7402" y="196636"/>
                  <a:pt x="36352" y="246961"/>
                </a:cubicBezTo>
                <a:cubicBezTo>
                  <a:pt x="66352" y="299461"/>
                  <a:pt x="106252" y="345586"/>
                  <a:pt x="148402" y="388261"/>
                </a:cubicBezTo>
                <a:cubicBezTo>
                  <a:pt x="181630" y="422255"/>
                  <a:pt x="217083" y="454000"/>
                  <a:pt x="254527" y="483286"/>
                </a:cubicBezTo>
                <a:close/>
                <a:moveTo>
                  <a:pt x="134527" y="226636"/>
                </a:moveTo>
                <a:lnTo>
                  <a:pt x="157027" y="159136"/>
                </a:lnTo>
                <a:lnTo>
                  <a:pt x="170377" y="119011"/>
                </a:lnTo>
                <a:cubicBezTo>
                  <a:pt x="173827" y="108586"/>
                  <a:pt x="179152" y="94636"/>
                  <a:pt x="193552" y="100636"/>
                </a:cubicBezTo>
                <a:cubicBezTo>
                  <a:pt x="202252" y="104311"/>
                  <a:pt x="202777" y="113311"/>
                  <a:pt x="204277" y="121186"/>
                </a:cubicBezTo>
                <a:lnTo>
                  <a:pt x="210502" y="154411"/>
                </a:lnTo>
                <a:lnTo>
                  <a:pt x="228502" y="250411"/>
                </a:lnTo>
                <a:lnTo>
                  <a:pt x="240427" y="314161"/>
                </a:lnTo>
                <a:lnTo>
                  <a:pt x="283927" y="199111"/>
                </a:lnTo>
                <a:lnTo>
                  <a:pt x="293527" y="173761"/>
                </a:lnTo>
                <a:cubicBezTo>
                  <a:pt x="296302" y="166261"/>
                  <a:pt x="299152" y="158761"/>
                  <a:pt x="308527" y="157936"/>
                </a:cubicBezTo>
                <a:cubicBezTo>
                  <a:pt x="320452" y="156736"/>
                  <a:pt x="323977" y="166936"/>
                  <a:pt x="326602" y="175936"/>
                </a:cubicBezTo>
                <a:lnTo>
                  <a:pt x="335827" y="207586"/>
                </a:lnTo>
                <a:lnTo>
                  <a:pt x="354127" y="270511"/>
                </a:lnTo>
                <a:lnTo>
                  <a:pt x="372202" y="250636"/>
                </a:lnTo>
                <a:cubicBezTo>
                  <a:pt x="377984" y="243070"/>
                  <a:pt x="384490" y="236087"/>
                  <a:pt x="391627" y="229786"/>
                </a:cubicBezTo>
                <a:cubicBezTo>
                  <a:pt x="399127" y="224536"/>
                  <a:pt x="413002" y="226936"/>
                  <a:pt x="421627" y="226936"/>
                </a:cubicBezTo>
                <a:lnTo>
                  <a:pt x="449527" y="226936"/>
                </a:lnTo>
                <a:cubicBezTo>
                  <a:pt x="443977" y="236911"/>
                  <a:pt x="437827" y="246961"/>
                  <a:pt x="431152" y="256936"/>
                </a:cubicBezTo>
                <a:lnTo>
                  <a:pt x="406777" y="256936"/>
                </a:lnTo>
                <a:cubicBezTo>
                  <a:pt x="390802" y="274561"/>
                  <a:pt x="375502" y="293311"/>
                  <a:pt x="358552" y="310036"/>
                </a:cubicBezTo>
                <a:cubicBezTo>
                  <a:pt x="353236" y="316389"/>
                  <a:pt x="343776" y="317230"/>
                  <a:pt x="337423" y="311913"/>
                </a:cubicBezTo>
                <a:cubicBezTo>
                  <a:pt x="336173" y="310867"/>
                  <a:pt x="335102" y="309625"/>
                  <a:pt x="334252" y="308236"/>
                </a:cubicBezTo>
                <a:cubicBezTo>
                  <a:pt x="332623" y="305010"/>
                  <a:pt x="331437" y="301579"/>
                  <a:pt x="330727" y="298036"/>
                </a:cubicBezTo>
                <a:lnTo>
                  <a:pt x="318202" y="255211"/>
                </a:lnTo>
                <a:lnTo>
                  <a:pt x="308002" y="220111"/>
                </a:lnTo>
                <a:cubicBezTo>
                  <a:pt x="288877" y="270586"/>
                  <a:pt x="270502" y="321136"/>
                  <a:pt x="250777" y="371386"/>
                </a:cubicBezTo>
                <a:cubicBezTo>
                  <a:pt x="249674" y="375479"/>
                  <a:pt x="247281" y="379109"/>
                  <a:pt x="243952" y="381736"/>
                </a:cubicBezTo>
                <a:cubicBezTo>
                  <a:pt x="237124" y="386426"/>
                  <a:pt x="227786" y="384693"/>
                  <a:pt x="223096" y="377865"/>
                </a:cubicBezTo>
                <a:cubicBezTo>
                  <a:pt x="221897" y="376120"/>
                  <a:pt x="221082" y="374143"/>
                  <a:pt x="220702" y="372061"/>
                </a:cubicBezTo>
                <a:cubicBezTo>
                  <a:pt x="218977" y="365161"/>
                  <a:pt x="218077" y="357961"/>
                  <a:pt x="216727" y="351061"/>
                </a:cubicBezTo>
                <a:lnTo>
                  <a:pt x="197752" y="249811"/>
                </a:lnTo>
                <a:lnTo>
                  <a:pt x="183577" y="174136"/>
                </a:lnTo>
                <a:lnTo>
                  <a:pt x="162427" y="237661"/>
                </a:lnTo>
                <a:cubicBezTo>
                  <a:pt x="159202" y="247111"/>
                  <a:pt x="156652" y="256336"/>
                  <a:pt x="144502" y="256936"/>
                </a:cubicBezTo>
                <a:cubicBezTo>
                  <a:pt x="133477" y="257461"/>
                  <a:pt x="122377" y="256936"/>
                  <a:pt x="111427" y="256936"/>
                </a:cubicBezTo>
                <a:lnTo>
                  <a:pt x="77677" y="256936"/>
                </a:lnTo>
                <a:cubicBezTo>
                  <a:pt x="71077" y="246961"/>
                  <a:pt x="64852" y="236911"/>
                  <a:pt x="59302" y="226936"/>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70" name="TextBox 69">
            <a:extLst>
              <a:ext uri="{FF2B5EF4-FFF2-40B4-BE49-F238E27FC236}">
                <a16:creationId xmlns:a16="http://schemas.microsoft.com/office/drawing/2014/main" id="{0F2621C6-DC1F-BDCC-E553-199B6648E904}"/>
              </a:ext>
            </a:extLst>
          </p:cNvPr>
          <p:cNvSpPr txBox="1"/>
          <p:nvPr/>
        </p:nvSpPr>
        <p:spPr>
          <a:xfrm>
            <a:off x="9690152" y="7187811"/>
            <a:ext cx="3014153" cy="961545"/>
          </a:xfrm>
          <a:prstGeom prst="rect">
            <a:avLst/>
          </a:prstGeom>
          <a:noFill/>
        </p:spPr>
        <p:txBody>
          <a:bodyPr wrap="square" rtlCol="0">
            <a:spAutoFit/>
          </a:bodyPr>
          <a:lstStyle/>
          <a:p>
            <a:pPr algn="ct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talked this would ready</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76" name="TextBox 75">
            <a:extLst>
              <a:ext uri="{FF2B5EF4-FFF2-40B4-BE49-F238E27FC236}">
                <a16:creationId xmlns:a16="http://schemas.microsoft.com/office/drawing/2014/main" id="{774670AE-E661-7B5A-12F1-BB590F7C44DB}"/>
              </a:ext>
            </a:extLst>
          </p:cNvPr>
          <p:cNvSpPr txBox="1"/>
          <p:nvPr/>
        </p:nvSpPr>
        <p:spPr>
          <a:xfrm>
            <a:off x="13276959" y="6594327"/>
            <a:ext cx="3689149" cy="461665"/>
          </a:xfrm>
          <a:prstGeom prst="rect">
            <a:avLst/>
          </a:prstGeom>
          <a:noFill/>
        </p:spPr>
        <p:txBody>
          <a:bodyPr wrap="square" rtlCol="0">
            <a:spAutoFit/>
          </a:bodyPr>
          <a:lstStyle/>
          <a:p>
            <a:pPr algn="ctr"/>
            <a:r>
              <a:rPr lang="en-GB" sz="2400">
                <a:solidFill>
                  <a:srgbClr val="031635"/>
                </a:solidFill>
                <a:latin typeface="Manrope" pitchFamily="2" charset="0"/>
                <a:ea typeface="Noto Sans" panose="020B0502040504020204" pitchFamily="34" charset="0"/>
                <a:cs typeface="Rubik" pitchFamily="2" charset="-79"/>
              </a:rPr>
              <a:t>Surgery</a:t>
            </a:r>
            <a:endParaRPr lang="en-ID" sz="2400">
              <a:solidFill>
                <a:srgbClr val="031635"/>
              </a:solidFill>
              <a:latin typeface="Manrope" pitchFamily="2" charset="0"/>
              <a:ea typeface="Noto Sans" panose="020B0502040504020204" pitchFamily="34" charset="0"/>
              <a:cs typeface="Rubik" pitchFamily="2" charset="-79"/>
            </a:endParaRPr>
          </a:p>
        </p:txBody>
      </p:sp>
      <p:sp>
        <p:nvSpPr>
          <p:cNvPr id="78" name="TextBox 77">
            <a:extLst>
              <a:ext uri="{FF2B5EF4-FFF2-40B4-BE49-F238E27FC236}">
                <a16:creationId xmlns:a16="http://schemas.microsoft.com/office/drawing/2014/main" id="{B9B33C10-76AC-4D1D-0552-CC1C4A843D76}"/>
              </a:ext>
            </a:extLst>
          </p:cNvPr>
          <p:cNvSpPr txBox="1"/>
          <p:nvPr/>
        </p:nvSpPr>
        <p:spPr>
          <a:xfrm>
            <a:off x="13614457" y="7187811"/>
            <a:ext cx="3014153" cy="961545"/>
          </a:xfrm>
          <a:prstGeom prst="rect">
            <a:avLst/>
          </a:prstGeom>
          <a:noFill/>
        </p:spPr>
        <p:txBody>
          <a:bodyPr wrap="square" rtlCol="0">
            <a:spAutoFit/>
          </a:bodyPr>
          <a:lstStyle/>
          <a:p>
            <a:pPr algn="ct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talked this would ready</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1" name="TextBox 20">
            <a:extLst>
              <a:ext uri="{FF2B5EF4-FFF2-40B4-BE49-F238E27FC236}">
                <a16:creationId xmlns:a16="http://schemas.microsoft.com/office/drawing/2014/main" id="{E3E381F4-FB2B-4545-E89A-964B370F2B01}"/>
              </a:ext>
            </a:extLst>
          </p:cNvPr>
          <p:cNvSpPr txBox="1"/>
          <p:nvPr/>
        </p:nvSpPr>
        <p:spPr>
          <a:xfrm>
            <a:off x="1504059" y="6594327"/>
            <a:ext cx="3689149" cy="461665"/>
          </a:xfrm>
          <a:prstGeom prst="rect">
            <a:avLst/>
          </a:prstGeom>
          <a:noFill/>
        </p:spPr>
        <p:txBody>
          <a:bodyPr wrap="square" rtlCol="0">
            <a:spAutoFit/>
          </a:bodyPr>
          <a:lstStyle/>
          <a:p>
            <a:pPr algn="ctr"/>
            <a:r>
              <a:rPr lang="en-GB" sz="2400">
                <a:solidFill>
                  <a:srgbClr val="031635"/>
                </a:solidFill>
                <a:latin typeface="Manrope" pitchFamily="2" charset="0"/>
                <a:ea typeface="Noto Sans" panose="020B0502040504020204" pitchFamily="34" charset="0"/>
                <a:cs typeface="Rubik" pitchFamily="2" charset="-79"/>
              </a:rPr>
              <a:t>Cardiology</a:t>
            </a:r>
            <a:endParaRPr lang="en-ID" sz="2400">
              <a:solidFill>
                <a:srgbClr val="031635"/>
              </a:solidFill>
              <a:latin typeface="Manrope" pitchFamily="2" charset="0"/>
              <a:ea typeface="Noto Sans" panose="020B0502040504020204" pitchFamily="34" charset="0"/>
              <a:cs typeface="Rubik" pitchFamily="2" charset="-79"/>
            </a:endParaRPr>
          </a:p>
        </p:txBody>
      </p:sp>
      <p:sp>
        <p:nvSpPr>
          <p:cNvPr id="39" name="TextBox 38">
            <a:extLst>
              <a:ext uri="{FF2B5EF4-FFF2-40B4-BE49-F238E27FC236}">
                <a16:creationId xmlns:a16="http://schemas.microsoft.com/office/drawing/2014/main" id="{551ECF0C-7E63-3F43-8625-11CE5890C1C1}"/>
              </a:ext>
            </a:extLst>
          </p:cNvPr>
          <p:cNvSpPr txBox="1"/>
          <p:nvPr/>
        </p:nvSpPr>
        <p:spPr>
          <a:xfrm>
            <a:off x="1841557" y="7187811"/>
            <a:ext cx="3014153" cy="961545"/>
          </a:xfrm>
          <a:prstGeom prst="rect">
            <a:avLst/>
          </a:prstGeom>
          <a:noFill/>
        </p:spPr>
        <p:txBody>
          <a:bodyPr wrap="square" rtlCol="0">
            <a:spAutoFit/>
          </a:bodyPr>
          <a:lstStyle/>
          <a:p>
            <a:pPr algn="ct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talked this would ready</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98" name="Graphic 92" descr="Brain with solid fill">
            <a:extLst>
              <a:ext uri="{FF2B5EF4-FFF2-40B4-BE49-F238E27FC236}">
                <a16:creationId xmlns:a16="http://schemas.microsoft.com/office/drawing/2014/main" id="{DD33E096-A7C2-FBF4-9264-90B4085CE8D0}"/>
              </a:ext>
            </a:extLst>
          </p:cNvPr>
          <p:cNvSpPr/>
          <p:nvPr/>
        </p:nvSpPr>
        <p:spPr>
          <a:xfrm>
            <a:off x="3049186" y="5755519"/>
            <a:ext cx="599783" cy="510923"/>
          </a:xfrm>
          <a:custGeom>
            <a:avLst/>
            <a:gdLst>
              <a:gd name="connsiteX0" fmla="*/ 584446 w 599783"/>
              <a:gd name="connsiteY0" fmla="*/ 309174 h 510923"/>
              <a:gd name="connsiteX1" fmla="*/ 580696 w 599783"/>
              <a:gd name="connsiteY1" fmla="*/ 204924 h 510923"/>
              <a:gd name="connsiteX2" fmla="*/ 585196 w 599783"/>
              <a:gd name="connsiteY2" fmla="*/ 177924 h 510923"/>
              <a:gd name="connsiteX3" fmla="*/ 513196 w 599783"/>
              <a:gd name="connsiteY3" fmla="*/ 90924 h 510923"/>
              <a:gd name="connsiteX4" fmla="*/ 427696 w 599783"/>
              <a:gd name="connsiteY4" fmla="*/ 30174 h 510923"/>
              <a:gd name="connsiteX5" fmla="*/ 406696 w 599783"/>
              <a:gd name="connsiteY5" fmla="*/ 32424 h 510923"/>
              <a:gd name="connsiteX6" fmla="*/ 343696 w 599783"/>
              <a:gd name="connsiteY6" fmla="*/ 174 h 510923"/>
              <a:gd name="connsiteX7" fmla="*/ 276946 w 599783"/>
              <a:gd name="connsiteY7" fmla="*/ 23424 h 510923"/>
              <a:gd name="connsiteX8" fmla="*/ 198196 w 599783"/>
              <a:gd name="connsiteY8" fmla="*/ 11424 h 510923"/>
              <a:gd name="connsiteX9" fmla="*/ 140446 w 599783"/>
              <a:gd name="connsiteY9" fmla="*/ 66924 h 510923"/>
              <a:gd name="connsiteX10" fmla="*/ 135196 w 599783"/>
              <a:gd name="connsiteY10" fmla="*/ 66924 h 510923"/>
              <a:gd name="connsiteX11" fmla="*/ 45196 w 599783"/>
              <a:gd name="connsiteY11" fmla="*/ 155424 h 510923"/>
              <a:gd name="connsiteX12" fmla="*/ 45196 w 599783"/>
              <a:gd name="connsiteY12" fmla="*/ 159924 h 510923"/>
              <a:gd name="connsiteX13" fmla="*/ 196 w 599783"/>
              <a:gd name="connsiteY13" fmla="*/ 243174 h 510923"/>
              <a:gd name="connsiteX14" fmla="*/ 93196 w 599783"/>
              <a:gd name="connsiteY14" fmla="*/ 325674 h 510923"/>
              <a:gd name="connsiteX15" fmla="*/ 209446 w 599783"/>
              <a:gd name="connsiteY15" fmla="*/ 325674 h 510923"/>
              <a:gd name="connsiteX16" fmla="*/ 300196 w 599783"/>
              <a:gd name="connsiteY16" fmla="*/ 414924 h 510923"/>
              <a:gd name="connsiteX17" fmla="*/ 300196 w 599783"/>
              <a:gd name="connsiteY17" fmla="*/ 510924 h 510923"/>
              <a:gd name="connsiteX18" fmla="*/ 359446 w 599783"/>
              <a:gd name="connsiteY18" fmla="*/ 510924 h 510923"/>
              <a:gd name="connsiteX19" fmla="*/ 359446 w 599783"/>
              <a:gd name="connsiteY19" fmla="*/ 443424 h 510923"/>
              <a:gd name="connsiteX20" fmla="*/ 359446 w 599783"/>
              <a:gd name="connsiteY20" fmla="*/ 433674 h 510923"/>
              <a:gd name="connsiteX21" fmla="*/ 378196 w 599783"/>
              <a:gd name="connsiteY21" fmla="*/ 348174 h 510923"/>
              <a:gd name="connsiteX22" fmla="*/ 417946 w 599783"/>
              <a:gd name="connsiteY22" fmla="*/ 314424 h 510923"/>
              <a:gd name="connsiteX23" fmla="*/ 447196 w 599783"/>
              <a:gd name="connsiteY23" fmla="*/ 289674 h 510923"/>
              <a:gd name="connsiteX24" fmla="*/ 456946 w 599783"/>
              <a:gd name="connsiteY24" fmla="*/ 271674 h 510923"/>
              <a:gd name="connsiteX25" fmla="*/ 408196 w 599783"/>
              <a:gd name="connsiteY25" fmla="*/ 265674 h 510923"/>
              <a:gd name="connsiteX26" fmla="*/ 390946 w 599783"/>
              <a:gd name="connsiteY26" fmla="*/ 252924 h 510923"/>
              <a:gd name="connsiteX27" fmla="*/ 403696 w 599783"/>
              <a:gd name="connsiteY27" fmla="*/ 235674 h 510923"/>
              <a:gd name="connsiteX28" fmla="*/ 463696 w 599783"/>
              <a:gd name="connsiteY28" fmla="*/ 242424 h 510923"/>
              <a:gd name="connsiteX29" fmla="*/ 464446 w 599783"/>
              <a:gd name="connsiteY29" fmla="*/ 236424 h 510923"/>
              <a:gd name="connsiteX30" fmla="*/ 459946 w 599783"/>
              <a:gd name="connsiteY30" fmla="*/ 201174 h 510923"/>
              <a:gd name="connsiteX31" fmla="*/ 398446 w 599783"/>
              <a:gd name="connsiteY31" fmla="*/ 152424 h 510923"/>
              <a:gd name="connsiteX32" fmla="*/ 383446 w 599783"/>
              <a:gd name="connsiteY32" fmla="*/ 147924 h 510923"/>
              <a:gd name="connsiteX33" fmla="*/ 378946 w 599783"/>
              <a:gd name="connsiteY33" fmla="*/ 146424 h 510923"/>
              <a:gd name="connsiteX34" fmla="*/ 378196 w 599783"/>
              <a:gd name="connsiteY34" fmla="*/ 146424 h 510923"/>
              <a:gd name="connsiteX35" fmla="*/ 360946 w 599783"/>
              <a:gd name="connsiteY35" fmla="*/ 150924 h 510923"/>
              <a:gd name="connsiteX36" fmla="*/ 354196 w 599783"/>
              <a:gd name="connsiteY36" fmla="*/ 152424 h 510923"/>
              <a:gd name="connsiteX37" fmla="*/ 346696 w 599783"/>
              <a:gd name="connsiteY37" fmla="*/ 153924 h 510923"/>
              <a:gd name="connsiteX38" fmla="*/ 328696 w 599783"/>
              <a:gd name="connsiteY38" fmla="*/ 208674 h 510923"/>
              <a:gd name="connsiteX39" fmla="*/ 354946 w 599783"/>
              <a:gd name="connsiteY39" fmla="*/ 259674 h 510923"/>
              <a:gd name="connsiteX40" fmla="*/ 356446 w 599783"/>
              <a:gd name="connsiteY40" fmla="*/ 280674 h 510923"/>
              <a:gd name="connsiteX41" fmla="*/ 336946 w 599783"/>
              <a:gd name="connsiteY41" fmla="*/ 282174 h 510923"/>
              <a:gd name="connsiteX42" fmla="*/ 314446 w 599783"/>
              <a:gd name="connsiteY42" fmla="*/ 254424 h 510923"/>
              <a:gd name="connsiteX43" fmla="*/ 312946 w 599783"/>
              <a:gd name="connsiteY43" fmla="*/ 254424 h 510923"/>
              <a:gd name="connsiteX44" fmla="*/ 248446 w 599783"/>
              <a:gd name="connsiteY44" fmla="*/ 234174 h 510923"/>
              <a:gd name="connsiteX45" fmla="*/ 244696 w 599783"/>
              <a:gd name="connsiteY45" fmla="*/ 213924 h 510923"/>
              <a:gd name="connsiteX46" fmla="*/ 264946 w 599783"/>
              <a:gd name="connsiteY46" fmla="*/ 209424 h 510923"/>
              <a:gd name="connsiteX47" fmla="*/ 302446 w 599783"/>
              <a:gd name="connsiteY47" fmla="*/ 222174 h 510923"/>
              <a:gd name="connsiteX48" fmla="*/ 299446 w 599783"/>
              <a:gd name="connsiteY48" fmla="*/ 210174 h 510923"/>
              <a:gd name="connsiteX49" fmla="*/ 307696 w 599783"/>
              <a:gd name="connsiteY49" fmla="*/ 161424 h 510923"/>
              <a:gd name="connsiteX50" fmla="*/ 276946 w 599783"/>
              <a:gd name="connsiteY50" fmla="*/ 163674 h 510923"/>
              <a:gd name="connsiteX51" fmla="*/ 249946 w 599783"/>
              <a:gd name="connsiteY51" fmla="*/ 161424 h 510923"/>
              <a:gd name="connsiteX52" fmla="*/ 184696 w 599783"/>
              <a:gd name="connsiteY52" fmla="*/ 202674 h 510923"/>
              <a:gd name="connsiteX53" fmla="*/ 119446 w 599783"/>
              <a:gd name="connsiteY53" fmla="*/ 278424 h 510923"/>
              <a:gd name="connsiteX54" fmla="*/ 104446 w 599783"/>
              <a:gd name="connsiteY54" fmla="*/ 293424 h 510923"/>
              <a:gd name="connsiteX55" fmla="*/ 89446 w 599783"/>
              <a:gd name="connsiteY55" fmla="*/ 278424 h 510923"/>
              <a:gd name="connsiteX56" fmla="*/ 124696 w 599783"/>
              <a:gd name="connsiteY56" fmla="*/ 205674 h 510923"/>
              <a:gd name="connsiteX57" fmla="*/ 78196 w 599783"/>
              <a:gd name="connsiteY57" fmla="*/ 182424 h 510923"/>
              <a:gd name="connsiteX58" fmla="*/ 80446 w 599783"/>
              <a:gd name="connsiteY58" fmla="*/ 161424 h 510923"/>
              <a:gd name="connsiteX59" fmla="*/ 101446 w 599783"/>
              <a:gd name="connsiteY59" fmla="*/ 162924 h 510923"/>
              <a:gd name="connsiteX60" fmla="*/ 149446 w 599783"/>
              <a:gd name="connsiteY60" fmla="*/ 176424 h 510923"/>
              <a:gd name="connsiteX61" fmla="*/ 217696 w 599783"/>
              <a:gd name="connsiteY61" fmla="*/ 150924 h 510923"/>
              <a:gd name="connsiteX62" fmla="*/ 166696 w 599783"/>
              <a:gd name="connsiteY62" fmla="*/ 104424 h 510923"/>
              <a:gd name="connsiteX63" fmla="*/ 171946 w 599783"/>
              <a:gd name="connsiteY63" fmla="*/ 84174 h 510923"/>
              <a:gd name="connsiteX64" fmla="*/ 192196 w 599783"/>
              <a:gd name="connsiteY64" fmla="*/ 89424 h 510923"/>
              <a:gd name="connsiteX65" fmla="*/ 336196 w 599783"/>
              <a:gd name="connsiteY65" fmla="*/ 123924 h 510923"/>
              <a:gd name="connsiteX66" fmla="*/ 313696 w 599783"/>
              <a:gd name="connsiteY66" fmla="*/ 66174 h 510923"/>
              <a:gd name="connsiteX67" fmla="*/ 329446 w 599783"/>
              <a:gd name="connsiteY67" fmla="*/ 51924 h 510923"/>
              <a:gd name="connsiteX68" fmla="*/ 343696 w 599783"/>
              <a:gd name="connsiteY68" fmla="*/ 67674 h 510923"/>
              <a:gd name="connsiteX69" fmla="*/ 390946 w 599783"/>
              <a:gd name="connsiteY69" fmla="*/ 117174 h 510923"/>
              <a:gd name="connsiteX70" fmla="*/ 404446 w 599783"/>
              <a:gd name="connsiteY70" fmla="*/ 120924 h 510923"/>
              <a:gd name="connsiteX71" fmla="*/ 449446 w 599783"/>
              <a:gd name="connsiteY71" fmla="*/ 82674 h 510923"/>
              <a:gd name="connsiteX72" fmla="*/ 468196 w 599783"/>
              <a:gd name="connsiteY72" fmla="*/ 93924 h 510923"/>
              <a:gd name="connsiteX73" fmla="*/ 456946 w 599783"/>
              <a:gd name="connsiteY73" fmla="*/ 112674 h 510923"/>
              <a:gd name="connsiteX74" fmla="*/ 432946 w 599783"/>
              <a:gd name="connsiteY74" fmla="*/ 132174 h 510923"/>
              <a:gd name="connsiteX75" fmla="*/ 432946 w 599783"/>
              <a:gd name="connsiteY75" fmla="*/ 133674 h 510923"/>
              <a:gd name="connsiteX76" fmla="*/ 486946 w 599783"/>
              <a:gd name="connsiteY76" fmla="*/ 189174 h 510923"/>
              <a:gd name="connsiteX77" fmla="*/ 491446 w 599783"/>
              <a:gd name="connsiteY77" fmla="*/ 207174 h 510923"/>
              <a:gd name="connsiteX78" fmla="*/ 498196 w 599783"/>
              <a:gd name="connsiteY78" fmla="*/ 198174 h 510923"/>
              <a:gd name="connsiteX79" fmla="*/ 508696 w 599783"/>
              <a:gd name="connsiteY79" fmla="*/ 162924 h 510923"/>
              <a:gd name="connsiteX80" fmla="*/ 518446 w 599783"/>
              <a:gd name="connsiteY80" fmla="*/ 150924 h 510923"/>
              <a:gd name="connsiteX81" fmla="*/ 533446 w 599783"/>
              <a:gd name="connsiteY81" fmla="*/ 153924 h 510923"/>
              <a:gd name="connsiteX82" fmla="*/ 537946 w 599783"/>
              <a:gd name="connsiteY82" fmla="*/ 168924 h 510923"/>
              <a:gd name="connsiteX83" fmla="*/ 523696 w 599783"/>
              <a:gd name="connsiteY83" fmla="*/ 212424 h 510923"/>
              <a:gd name="connsiteX84" fmla="*/ 491446 w 599783"/>
              <a:gd name="connsiteY84" fmla="*/ 243174 h 510923"/>
              <a:gd name="connsiteX85" fmla="*/ 474946 w 599783"/>
              <a:gd name="connsiteY85" fmla="*/ 297174 h 510923"/>
              <a:gd name="connsiteX86" fmla="*/ 507946 w 599783"/>
              <a:gd name="connsiteY86" fmla="*/ 325674 h 510923"/>
              <a:gd name="connsiteX87" fmla="*/ 515446 w 599783"/>
              <a:gd name="connsiteY87" fmla="*/ 339174 h 510923"/>
              <a:gd name="connsiteX88" fmla="*/ 507196 w 599783"/>
              <a:gd name="connsiteY88" fmla="*/ 351924 h 510923"/>
              <a:gd name="connsiteX89" fmla="*/ 492196 w 599783"/>
              <a:gd name="connsiteY89" fmla="*/ 351174 h 510923"/>
              <a:gd name="connsiteX90" fmla="*/ 456946 w 599783"/>
              <a:gd name="connsiteY90" fmla="*/ 321174 h 510923"/>
              <a:gd name="connsiteX91" fmla="*/ 433696 w 599783"/>
              <a:gd name="connsiteY91" fmla="*/ 338424 h 510923"/>
              <a:gd name="connsiteX92" fmla="*/ 399946 w 599783"/>
              <a:gd name="connsiteY92" fmla="*/ 366924 h 510923"/>
              <a:gd name="connsiteX93" fmla="*/ 388696 w 599783"/>
              <a:gd name="connsiteY93" fmla="*/ 432924 h 510923"/>
              <a:gd name="connsiteX94" fmla="*/ 388696 w 599783"/>
              <a:gd name="connsiteY94" fmla="*/ 443424 h 510923"/>
              <a:gd name="connsiteX95" fmla="*/ 388696 w 599783"/>
              <a:gd name="connsiteY95" fmla="*/ 510924 h 510923"/>
              <a:gd name="connsiteX96" fmla="*/ 448696 w 599783"/>
              <a:gd name="connsiteY96" fmla="*/ 510924 h 510923"/>
              <a:gd name="connsiteX97" fmla="*/ 501196 w 599783"/>
              <a:gd name="connsiteY97" fmla="*/ 406674 h 510923"/>
              <a:gd name="connsiteX98" fmla="*/ 583696 w 599783"/>
              <a:gd name="connsiteY98" fmla="*/ 318924 h 510923"/>
              <a:gd name="connsiteX99" fmla="*/ 584446 w 599783"/>
              <a:gd name="connsiteY99" fmla="*/ 309174 h 510923"/>
              <a:gd name="connsiteX100" fmla="*/ 584446 w 599783"/>
              <a:gd name="connsiteY100" fmla="*/ 309174 h 51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9783" h="510923">
                <a:moveTo>
                  <a:pt x="584446" y="309174"/>
                </a:moveTo>
                <a:cubicBezTo>
                  <a:pt x="606196" y="277674"/>
                  <a:pt x="604696" y="234924"/>
                  <a:pt x="580696" y="204924"/>
                </a:cubicBezTo>
                <a:cubicBezTo>
                  <a:pt x="583696" y="195924"/>
                  <a:pt x="585196" y="186924"/>
                  <a:pt x="585196" y="177924"/>
                </a:cubicBezTo>
                <a:cubicBezTo>
                  <a:pt x="585196" y="135174"/>
                  <a:pt x="554446" y="99174"/>
                  <a:pt x="513196" y="90924"/>
                </a:cubicBezTo>
                <a:cubicBezTo>
                  <a:pt x="500446" y="54174"/>
                  <a:pt x="466696" y="30174"/>
                  <a:pt x="427696" y="30174"/>
                </a:cubicBezTo>
                <a:cubicBezTo>
                  <a:pt x="420946" y="30174"/>
                  <a:pt x="413446" y="30924"/>
                  <a:pt x="406696" y="32424"/>
                </a:cubicBezTo>
                <a:cubicBezTo>
                  <a:pt x="390946" y="13674"/>
                  <a:pt x="367696" y="2424"/>
                  <a:pt x="343696" y="174"/>
                </a:cubicBezTo>
                <a:cubicBezTo>
                  <a:pt x="318946" y="-1326"/>
                  <a:pt x="294946" y="6924"/>
                  <a:pt x="276946" y="23424"/>
                </a:cubicBezTo>
                <a:cubicBezTo>
                  <a:pt x="253696" y="7674"/>
                  <a:pt x="224446" y="3174"/>
                  <a:pt x="198196" y="11424"/>
                </a:cubicBezTo>
                <a:cubicBezTo>
                  <a:pt x="171196" y="19674"/>
                  <a:pt x="150196" y="39924"/>
                  <a:pt x="140446" y="66924"/>
                </a:cubicBezTo>
                <a:cubicBezTo>
                  <a:pt x="138946" y="66924"/>
                  <a:pt x="136696" y="66924"/>
                  <a:pt x="135196" y="66924"/>
                </a:cubicBezTo>
                <a:cubicBezTo>
                  <a:pt x="85696" y="66924"/>
                  <a:pt x="45946" y="105924"/>
                  <a:pt x="45196" y="155424"/>
                </a:cubicBezTo>
                <a:cubicBezTo>
                  <a:pt x="45196" y="156924"/>
                  <a:pt x="45196" y="158424"/>
                  <a:pt x="45196" y="159924"/>
                </a:cubicBezTo>
                <a:cubicBezTo>
                  <a:pt x="15196" y="176424"/>
                  <a:pt x="-2054" y="208674"/>
                  <a:pt x="196" y="243174"/>
                </a:cubicBezTo>
                <a:cubicBezTo>
                  <a:pt x="3196" y="290424"/>
                  <a:pt x="45196" y="325674"/>
                  <a:pt x="93196" y="325674"/>
                </a:cubicBezTo>
                <a:lnTo>
                  <a:pt x="209446" y="325674"/>
                </a:lnTo>
                <a:cubicBezTo>
                  <a:pt x="258946" y="325674"/>
                  <a:pt x="299446" y="365424"/>
                  <a:pt x="300196" y="414924"/>
                </a:cubicBezTo>
                <a:lnTo>
                  <a:pt x="300196" y="510924"/>
                </a:lnTo>
                <a:lnTo>
                  <a:pt x="359446" y="510924"/>
                </a:lnTo>
                <a:lnTo>
                  <a:pt x="359446" y="443424"/>
                </a:lnTo>
                <a:cubicBezTo>
                  <a:pt x="359446" y="440424"/>
                  <a:pt x="359446" y="436674"/>
                  <a:pt x="359446" y="433674"/>
                </a:cubicBezTo>
                <a:cubicBezTo>
                  <a:pt x="359446" y="405924"/>
                  <a:pt x="358696" y="370674"/>
                  <a:pt x="378196" y="348174"/>
                </a:cubicBezTo>
                <a:cubicBezTo>
                  <a:pt x="390196" y="335424"/>
                  <a:pt x="403696" y="324174"/>
                  <a:pt x="417946" y="314424"/>
                </a:cubicBezTo>
                <a:cubicBezTo>
                  <a:pt x="429196" y="307674"/>
                  <a:pt x="438946" y="299424"/>
                  <a:pt x="447196" y="289674"/>
                </a:cubicBezTo>
                <a:cubicBezTo>
                  <a:pt x="450946" y="283674"/>
                  <a:pt x="454696" y="277674"/>
                  <a:pt x="456946" y="271674"/>
                </a:cubicBezTo>
                <a:cubicBezTo>
                  <a:pt x="441196" y="265674"/>
                  <a:pt x="424696" y="263424"/>
                  <a:pt x="408196" y="265674"/>
                </a:cubicBezTo>
                <a:cubicBezTo>
                  <a:pt x="399946" y="266424"/>
                  <a:pt x="392446" y="261174"/>
                  <a:pt x="390946" y="252924"/>
                </a:cubicBezTo>
                <a:cubicBezTo>
                  <a:pt x="390196" y="244674"/>
                  <a:pt x="395446" y="237174"/>
                  <a:pt x="403696" y="235674"/>
                </a:cubicBezTo>
                <a:cubicBezTo>
                  <a:pt x="423946" y="232674"/>
                  <a:pt x="444196" y="234924"/>
                  <a:pt x="463696" y="242424"/>
                </a:cubicBezTo>
                <a:cubicBezTo>
                  <a:pt x="463696" y="240174"/>
                  <a:pt x="463696" y="238674"/>
                  <a:pt x="464446" y="236424"/>
                </a:cubicBezTo>
                <a:cubicBezTo>
                  <a:pt x="465196" y="224424"/>
                  <a:pt x="463696" y="212424"/>
                  <a:pt x="459946" y="201174"/>
                </a:cubicBezTo>
                <a:cubicBezTo>
                  <a:pt x="449446" y="174174"/>
                  <a:pt x="423196" y="162174"/>
                  <a:pt x="398446" y="152424"/>
                </a:cubicBezTo>
                <a:cubicBezTo>
                  <a:pt x="393946" y="150924"/>
                  <a:pt x="389446" y="149424"/>
                  <a:pt x="383446" y="147924"/>
                </a:cubicBezTo>
                <a:lnTo>
                  <a:pt x="378946" y="146424"/>
                </a:lnTo>
                <a:lnTo>
                  <a:pt x="378196" y="146424"/>
                </a:lnTo>
                <a:cubicBezTo>
                  <a:pt x="372196" y="147174"/>
                  <a:pt x="366946" y="148674"/>
                  <a:pt x="360946" y="150924"/>
                </a:cubicBezTo>
                <a:lnTo>
                  <a:pt x="354196" y="152424"/>
                </a:lnTo>
                <a:lnTo>
                  <a:pt x="346696" y="153924"/>
                </a:lnTo>
                <a:cubicBezTo>
                  <a:pt x="333946" y="168924"/>
                  <a:pt x="327196" y="188424"/>
                  <a:pt x="328696" y="208674"/>
                </a:cubicBezTo>
                <a:cubicBezTo>
                  <a:pt x="330196" y="228924"/>
                  <a:pt x="339946" y="246924"/>
                  <a:pt x="354946" y="259674"/>
                </a:cubicBezTo>
                <a:cubicBezTo>
                  <a:pt x="360946" y="264924"/>
                  <a:pt x="360946" y="273924"/>
                  <a:pt x="356446" y="280674"/>
                </a:cubicBezTo>
                <a:cubicBezTo>
                  <a:pt x="351946" y="285924"/>
                  <a:pt x="342946" y="286674"/>
                  <a:pt x="336946" y="282174"/>
                </a:cubicBezTo>
                <a:cubicBezTo>
                  <a:pt x="327946" y="274674"/>
                  <a:pt x="320446" y="264924"/>
                  <a:pt x="314446" y="254424"/>
                </a:cubicBezTo>
                <a:lnTo>
                  <a:pt x="312946" y="254424"/>
                </a:lnTo>
                <a:cubicBezTo>
                  <a:pt x="291946" y="250674"/>
                  <a:pt x="267946" y="246924"/>
                  <a:pt x="248446" y="234174"/>
                </a:cubicBezTo>
                <a:cubicBezTo>
                  <a:pt x="241696" y="229674"/>
                  <a:pt x="240196" y="220674"/>
                  <a:pt x="244696" y="213924"/>
                </a:cubicBezTo>
                <a:cubicBezTo>
                  <a:pt x="249196" y="207174"/>
                  <a:pt x="258196" y="204924"/>
                  <a:pt x="264946" y="209424"/>
                </a:cubicBezTo>
                <a:cubicBezTo>
                  <a:pt x="276196" y="216174"/>
                  <a:pt x="288946" y="220674"/>
                  <a:pt x="302446" y="222174"/>
                </a:cubicBezTo>
                <a:cubicBezTo>
                  <a:pt x="300946" y="218424"/>
                  <a:pt x="300196" y="214674"/>
                  <a:pt x="299446" y="210174"/>
                </a:cubicBezTo>
                <a:cubicBezTo>
                  <a:pt x="297946" y="193674"/>
                  <a:pt x="300946" y="176424"/>
                  <a:pt x="307696" y="161424"/>
                </a:cubicBezTo>
                <a:cubicBezTo>
                  <a:pt x="297196" y="162924"/>
                  <a:pt x="287446" y="163674"/>
                  <a:pt x="276946" y="163674"/>
                </a:cubicBezTo>
                <a:cubicBezTo>
                  <a:pt x="267946" y="163674"/>
                  <a:pt x="258946" y="162924"/>
                  <a:pt x="249946" y="161424"/>
                </a:cubicBezTo>
                <a:cubicBezTo>
                  <a:pt x="233446" y="181674"/>
                  <a:pt x="210196" y="196674"/>
                  <a:pt x="184696" y="202674"/>
                </a:cubicBezTo>
                <a:cubicBezTo>
                  <a:pt x="150946" y="219924"/>
                  <a:pt x="119446" y="241674"/>
                  <a:pt x="119446" y="278424"/>
                </a:cubicBezTo>
                <a:cubicBezTo>
                  <a:pt x="119446" y="286674"/>
                  <a:pt x="112696" y="293424"/>
                  <a:pt x="104446" y="293424"/>
                </a:cubicBezTo>
                <a:cubicBezTo>
                  <a:pt x="96196" y="293424"/>
                  <a:pt x="89446" y="286674"/>
                  <a:pt x="89446" y="278424"/>
                </a:cubicBezTo>
                <a:cubicBezTo>
                  <a:pt x="90196" y="249924"/>
                  <a:pt x="102946" y="223674"/>
                  <a:pt x="124696" y="205674"/>
                </a:cubicBezTo>
                <a:cubicBezTo>
                  <a:pt x="106696" y="203424"/>
                  <a:pt x="90196" y="195924"/>
                  <a:pt x="78196" y="182424"/>
                </a:cubicBezTo>
                <a:cubicBezTo>
                  <a:pt x="72946" y="175674"/>
                  <a:pt x="74446" y="166674"/>
                  <a:pt x="80446" y="161424"/>
                </a:cubicBezTo>
                <a:cubicBezTo>
                  <a:pt x="86446" y="156174"/>
                  <a:pt x="96196" y="156924"/>
                  <a:pt x="101446" y="162924"/>
                </a:cubicBezTo>
                <a:cubicBezTo>
                  <a:pt x="107446" y="170424"/>
                  <a:pt x="124696" y="177174"/>
                  <a:pt x="149446" y="176424"/>
                </a:cubicBezTo>
                <a:cubicBezTo>
                  <a:pt x="174196" y="176424"/>
                  <a:pt x="198946" y="167424"/>
                  <a:pt x="217696" y="150924"/>
                </a:cubicBezTo>
                <a:cubicBezTo>
                  <a:pt x="195946" y="141924"/>
                  <a:pt x="177946" y="125424"/>
                  <a:pt x="166696" y="104424"/>
                </a:cubicBezTo>
                <a:cubicBezTo>
                  <a:pt x="162196" y="96924"/>
                  <a:pt x="165196" y="87924"/>
                  <a:pt x="171946" y="84174"/>
                </a:cubicBezTo>
                <a:cubicBezTo>
                  <a:pt x="179446" y="79674"/>
                  <a:pt x="188446" y="82674"/>
                  <a:pt x="192196" y="89424"/>
                </a:cubicBezTo>
                <a:cubicBezTo>
                  <a:pt x="214696" y="129924"/>
                  <a:pt x="261946" y="141174"/>
                  <a:pt x="336196" y="123924"/>
                </a:cubicBezTo>
                <a:cubicBezTo>
                  <a:pt x="322696" y="112674"/>
                  <a:pt x="312946" y="94674"/>
                  <a:pt x="313696" y="66174"/>
                </a:cubicBezTo>
                <a:cubicBezTo>
                  <a:pt x="313696" y="57924"/>
                  <a:pt x="321196" y="51174"/>
                  <a:pt x="329446" y="51924"/>
                </a:cubicBezTo>
                <a:cubicBezTo>
                  <a:pt x="337696" y="51924"/>
                  <a:pt x="344446" y="59424"/>
                  <a:pt x="343696" y="67674"/>
                </a:cubicBezTo>
                <a:cubicBezTo>
                  <a:pt x="342196" y="101424"/>
                  <a:pt x="360946" y="108174"/>
                  <a:pt x="390946" y="117174"/>
                </a:cubicBezTo>
                <a:cubicBezTo>
                  <a:pt x="395446" y="118674"/>
                  <a:pt x="399946" y="119424"/>
                  <a:pt x="404446" y="120924"/>
                </a:cubicBezTo>
                <a:cubicBezTo>
                  <a:pt x="412696" y="102174"/>
                  <a:pt x="429196" y="87924"/>
                  <a:pt x="449446" y="82674"/>
                </a:cubicBezTo>
                <a:cubicBezTo>
                  <a:pt x="457696" y="80424"/>
                  <a:pt x="465946" y="85674"/>
                  <a:pt x="468196" y="93924"/>
                </a:cubicBezTo>
                <a:cubicBezTo>
                  <a:pt x="470446" y="102174"/>
                  <a:pt x="465196" y="110424"/>
                  <a:pt x="456946" y="112674"/>
                </a:cubicBezTo>
                <a:cubicBezTo>
                  <a:pt x="446446" y="115674"/>
                  <a:pt x="438196" y="122424"/>
                  <a:pt x="432946" y="132174"/>
                </a:cubicBezTo>
                <a:cubicBezTo>
                  <a:pt x="432946" y="132924"/>
                  <a:pt x="432946" y="132924"/>
                  <a:pt x="432946" y="133674"/>
                </a:cubicBezTo>
                <a:cubicBezTo>
                  <a:pt x="456196" y="144924"/>
                  <a:pt x="476446" y="161424"/>
                  <a:pt x="486946" y="189174"/>
                </a:cubicBezTo>
                <a:cubicBezTo>
                  <a:pt x="489196" y="195174"/>
                  <a:pt x="490696" y="201174"/>
                  <a:pt x="491446" y="207174"/>
                </a:cubicBezTo>
                <a:cubicBezTo>
                  <a:pt x="494446" y="204924"/>
                  <a:pt x="496696" y="201924"/>
                  <a:pt x="498196" y="198174"/>
                </a:cubicBezTo>
                <a:cubicBezTo>
                  <a:pt x="503446" y="186924"/>
                  <a:pt x="507196" y="175674"/>
                  <a:pt x="508696" y="162924"/>
                </a:cubicBezTo>
                <a:cubicBezTo>
                  <a:pt x="509446" y="157674"/>
                  <a:pt x="513196" y="153174"/>
                  <a:pt x="518446" y="150924"/>
                </a:cubicBezTo>
                <a:cubicBezTo>
                  <a:pt x="523696" y="148674"/>
                  <a:pt x="529696" y="150174"/>
                  <a:pt x="533446" y="153924"/>
                </a:cubicBezTo>
                <a:cubicBezTo>
                  <a:pt x="537946" y="157674"/>
                  <a:pt x="539446" y="162924"/>
                  <a:pt x="537946" y="168924"/>
                </a:cubicBezTo>
                <a:cubicBezTo>
                  <a:pt x="535696" y="183924"/>
                  <a:pt x="531196" y="198924"/>
                  <a:pt x="523696" y="212424"/>
                </a:cubicBezTo>
                <a:cubicBezTo>
                  <a:pt x="516196" y="225174"/>
                  <a:pt x="504946" y="235674"/>
                  <a:pt x="491446" y="243174"/>
                </a:cubicBezTo>
                <a:cubicBezTo>
                  <a:pt x="489946" y="261924"/>
                  <a:pt x="483946" y="280674"/>
                  <a:pt x="474946" y="297174"/>
                </a:cubicBezTo>
                <a:cubicBezTo>
                  <a:pt x="484696" y="308424"/>
                  <a:pt x="495196" y="318174"/>
                  <a:pt x="507946" y="325674"/>
                </a:cubicBezTo>
                <a:cubicBezTo>
                  <a:pt x="512446" y="328674"/>
                  <a:pt x="515446" y="333924"/>
                  <a:pt x="515446" y="339174"/>
                </a:cubicBezTo>
                <a:cubicBezTo>
                  <a:pt x="515446" y="344424"/>
                  <a:pt x="512446" y="349674"/>
                  <a:pt x="507196" y="351924"/>
                </a:cubicBezTo>
                <a:cubicBezTo>
                  <a:pt x="501946" y="354174"/>
                  <a:pt x="496696" y="354174"/>
                  <a:pt x="492196" y="351174"/>
                </a:cubicBezTo>
                <a:cubicBezTo>
                  <a:pt x="479446" y="342924"/>
                  <a:pt x="467446" y="332424"/>
                  <a:pt x="456946" y="321174"/>
                </a:cubicBezTo>
                <a:cubicBezTo>
                  <a:pt x="449446" y="327174"/>
                  <a:pt x="441196" y="333174"/>
                  <a:pt x="433696" y="338424"/>
                </a:cubicBezTo>
                <a:cubicBezTo>
                  <a:pt x="420946" y="346674"/>
                  <a:pt x="409696" y="355674"/>
                  <a:pt x="399946" y="366924"/>
                </a:cubicBezTo>
                <a:cubicBezTo>
                  <a:pt x="387946" y="381174"/>
                  <a:pt x="388696" y="408924"/>
                  <a:pt x="388696" y="432924"/>
                </a:cubicBezTo>
                <a:cubicBezTo>
                  <a:pt x="388696" y="436674"/>
                  <a:pt x="388696" y="439674"/>
                  <a:pt x="388696" y="443424"/>
                </a:cubicBezTo>
                <a:lnTo>
                  <a:pt x="388696" y="510924"/>
                </a:lnTo>
                <a:lnTo>
                  <a:pt x="448696" y="510924"/>
                </a:lnTo>
                <a:cubicBezTo>
                  <a:pt x="448696" y="413424"/>
                  <a:pt x="495196" y="408174"/>
                  <a:pt x="501196" y="406674"/>
                </a:cubicBezTo>
                <a:cubicBezTo>
                  <a:pt x="520696" y="401424"/>
                  <a:pt x="572446" y="374424"/>
                  <a:pt x="583696" y="318924"/>
                </a:cubicBezTo>
                <a:cubicBezTo>
                  <a:pt x="585196" y="315924"/>
                  <a:pt x="584446" y="312174"/>
                  <a:pt x="584446" y="309174"/>
                </a:cubicBezTo>
                <a:cubicBezTo>
                  <a:pt x="583696" y="309174"/>
                  <a:pt x="583696" y="309174"/>
                  <a:pt x="584446" y="309174"/>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97" name="Graphic 94" descr="Scissors with solid fill">
            <a:extLst>
              <a:ext uri="{FF2B5EF4-FFF2-40B4-BE49-F238E27FC236}">
                <a16:creationId xmlns:a16="http://schemas.microsoft.com/office/drawing/2014/main" id="{A20B68EE-64D6-6C09-3D6E-DB16E07393E6}"/>
              </a:ext>
            </a:extLst>
          </p:cNvPr>
          <p:cNvSpPr/>
          <p:nvPr/>
        </p:nvSpPr>
        <p:spPr>
          <a:xfrm rot="18900000">
            <a:off x="14821533" y="5710822"/>
            <a:ext cx="600000" cy="600620"/>
          </a:xfrm>
          <a:custGeom>
            <a:avLst/>
            <a:gdLst>
              <a:gd name="connsiteX0" fmla="*/ 510000 w 600000"/>
              <a:gd name="connsiteY0" fmla="*/ 293121 h 600620"/>
              <a:gd name="connsiteX1" fmla="*/ 465000 w 600000"/>
              <a:gd name="connsiteY1" fmla="*/ 248121 h 600620"/>
              <a:gd name="connsiteX2" fmla="*/ 510000 w 600000"/>
              <a:gd name="connsiteY2" fmla="*/ 203121 h 600620"/>
              <a:gd name="connsiteX3" fmla="*/ 555000 w 600000"/>
              <a:gd name="connsiteY3" fmla="*/ 248121 h 600620"/>
              <a:gd name="connsiteX4" fmla="*/ 510000 w 600000"/>
              <a:gd name="connsiteY4" fmla="*/ 293121 h 600620"/>
              <a:gd name="connsiteX5" fmla="*/ 335250 w 600000"/>
              <a:gd name="connsiteY5" fmla="*/ 132621 h 600620"/>
              <a:gd name="connsiteX6" fmla="*/ 310500 w 600000"/>
              <a:gd name="connsiteY6" fmla="*/ 74121 h 600620"/>
              <a:gd name="connsiteX7" fmla="*/ 369000 w 600000"/>
              <a:gd name="connsiteY7" fmla="*/ 49371 h 600620"/>
              <a:gd name="connsiteX8" fmla="*/ 393750 w 600000"/>
              <a:gd name="connsiteY8" fmla="*/ 107871 h 600620"/>
              <a:gd name="connsiteX9" fmla="*/ 335250 w 600000"/>
              <a:gd name="connsiteY9" fmla="*/ 132621 h 600620"/>
              <a:gd name="connsiteX10" fmla="*/ 315000 w 600000"/>
              <a:gd name="connsiteY10" fmla="*/ 308121 h 600620"/>
              <a:gd name="connsiteX11" fmla="*/ 292500 w 600000"/>
              <a:gd name="connsiteY11" fmla="*/ 285621 h 600620"/>
              <a:gd name="connsiteX12" fmla="*/ 315000 w 600000"/>
              <a:gd name="connsiteY12" fmla="*/ 263121 h 600620"/>
              <a:gd name="connsiteX13" fmla="*/ 337500 w 600000"/>
              <a:gd name="connsiteY13" fmla="*/ 285621 h 600620"/>
              <a:gd name="connsiteX14" fmla="*/ 315000 w 600000"/>
              <a:gd name="connsiteY14" fmla="*/ 308121 h 600620"/>
              <a:gd name="connsiteX15" fmla="*/ 510000 w 600000"/>
              <a:gd name="connsiteY15" fmla="*/ 158121 h 600620"/>
              <a:gd name="connsiteX16" fmla="*/ 457500 w 600000"/>
              <a:gd name="connsiteY16" fmla="*/ 174621 h 600620"/>
              <a:gd name="connsiteX17" fmla="*/ 384750 w 600000"/>
              <a:gd name="connsiteY17" fmla="*/ 215121 h 600620"/>
              <a:gd name="connsiteX18" fmla="*/ 425250 w 600000"/>
              <a:gd name="connsiteY18" fmla="*/ 142371 h 600620"/>
              <a:gd name="connsiteX19" fmla="*/ 435750 w 600000"/>
              <a:gd name="connsiteY19" fmla="*/ 123621 h 600620"/>
              <a:gd name="connsiteX20" fmla="*/ 386250 w 600000"/>
              <a:gd name="connsiteY20" fmla="*/ 6621 h 600620"/>
              <a:gd name="connsiteX21" fmla="*/ 269250 w 600000"/>
              <a:gd name="connsiteY21" fmla="*/ 56121 h 600620"/>
              <a:gd name="connsiteX22" fmla="*/ 318750 w 600000"/>
              <a:gd name="connsiteY22" fmla="*/ 173121 h 600620"/>
              <a:gd name="connsiteX23" fmla="*/ 345750 w 600000"/>
              <a:gd name="connsiteY23" fmla="*/ 179121 h 600620"/>
              <a:gd name="connsiteX24" fmla="*/ 278250 w 600000"/>
              <a:gd name="connsiteY24" fmla="*/ 246621 h 600620"/>
              <a:gd name="connsiteX25" fmla="*/ 261750 w 600000"/>
              <a:gd name="connsiteY25" fmla="*/ 283371 h 600620"/>
              <a:gd name="connsiteX26" fmla="*/ 45000 w 600000"/>
              <a:gd name="connsiteY26" fmla="*/ 405621 h 600620"/>
              <a:gd name="connsiteX27" fmla="*/ 0 w 600000"/>
              <a:gd name="connsiteY27" fmla="*/ 480621 h 600620"/>
              <a:gd name="connsiteX28" fmla="*/ 217500 w 600000"/>
              <a:gd name="connsiteY28" fmla="*/ 383121 h 600620"/>
              <a:gd name="connsiteX29" fmla="*/ 120000 w 600000"/>
              <a:gd name="connsiteY29" fmla="*/ 600621 h 600620"/>
              <a:gd name="connsiteX30" fmla="*/ 195000 w 600000"/>
              <a:gd name="connsiteY30" fmla="*/ 555621 h 600620"/>
              <a:gd name="connsiteX31" fmla="*/ 315750 w 600000"/>
              <a:gd name="connsiteY31" fmla="*/ 339621 h 600620"/>
              <a:gd name="connsiteX32" fmla="*/ 352500 w 600000"/>
              <a:gd name="connsiteY32" fmla="*/ 323121 h 600620"/>
              <a:gd name="connsiteX33" fmla="*/ 420000 w 600000"/>
              <a:gd name="connsiteY33" fmla="*/ 255621 h 600620"/>
              <a:gd name="connsiteX34" fmla="*/ 510000 w 600000"/>
              <a:gd name="connsiteY34" fmla="*/ 338121 h 600620"/>
              <a:gd name="connsiteX35" fmla="*/ 600000 w 600000"/>
              <a:gd name="connsiteY35" fmla="*/ 248121 h 600620"/>
              <a:gd name="connsiteX36" fmla="*/ 510000 w 600000"/>
              <a:gd name="connsiteY36" fmla="*/ 158121 h 60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0000" h="600620">
                <a:moveTo>
                  <a:pt x="510000" y="293121"/>
                </a:moveTo>
                <a:cubicBezTo>
                  <a:pt x="485250" y="293121"/>
                  <a:pt x="465000" y="272871"/>
                  <a:pt x="465000" y="248121"/>
                </a:cubicBezTo>
                <a:cubicBezTo>
                  <a:pt x="465000" y="223371"/>
                  <a:pt x="485250" y="203121"/>
                  <a:pt x="510000" y="203121"/>
                </a:cubicBezTo>
                <a:cubicBezTo>
                  <a:pt x="534750" y="203121"/>
                  <a:pt x="555000" y="223371"/>
                  <a:pt x="555000" y="248121"/>
                </a:cubicBezTo>
                <a:cubicBezTo>
                  <a:pt x="555000" y="272871"/>
                  <a:pt x="534750" y="293121"/>
                  <a:pt x="510000" y="293121"/>
                </a:cubicBezTo>
                <a:close/>
                <a:moveTo>
                  <a:pt x="335250" y="132621"/>
                </a:moveTo>
                <a:cubicBezTo>
                  <a:pt x="312000" y="123621"/>
                  <a:pt x="301500" y="97371"/>
                  <a:pt x="310500" y="74121"/>
                </a:cubicBezTo>
                <a:cubicBezTo>
                  <a:pt x="319500" y="50871"/>
                  <a:pt x="345750" y="40371"/>
                  <a:pt x="369000" y="49371"/>
                </a:cubicBezTo>
                <a:cubicBezTo>
                  <a:pt x="392250" y="58371"/>
                  <a:pt x="402750" y="84621"/>
                  <a:pt x="393750" y="107871"/>
                </a:cubicBezTo>
                <a:cubicBezTo>
                  <a:pt x="384750" y="130371"/>
                  <a:pt x="358500" y="141621"/>
                  <a:pt x="335250" y="132621"/>
                </a:cubicBezTo>
                <a:close/>
                <a:moveTo>
                  <a:pt x="315000" y="308121"/>
                </a:moveTo>
                <a:cubicBezTo>
                  <a:pt x="302250" y="308121"/>
                  <a:pt x="292500" y="298371"/>
                  <a:pt x="292500" y="285621"/>
                </a:cubicBezTo>
                <a:cubicBezTo>
                  <a:pt x="292500" y="272871"/>
                  <a:pt x="302250" y="263121"/>
                  <a:pt x="315000" y="263121"/>
                </a:cubicBezTo>
                <a:cubicBezTo>
                  <a:pt x="327750" y="263121"/>
                  <a:pt x="337500" y="272871"/>
                  <a:pt x="337500" y="285621"/>
                </a:cubicBezTo>
                <a:cubicBezTo>
                  <a:pt x="337500" y="298371"/>
                  <a:pt x="327750" y="308121"/>
                  <a:pt x="315000" y="308121"/>
                </a:cubicBezTo>
                <a:close/>
                <a:moveTo>
                  <a:pt x="510000" y="158121"/>
                </a:moveTo>
                <a:cubicBezTo>
                  <a:pt x="490500" y="158121"/>
                  <a:pt x="472500" y="164121"/>
                  <a:pt x="457500" y="174621"/>
                </a:cubicBezTo>
                <a:lnTo>
                  <a:pt x="384750" y="215121"/>
                </a:lnTo>
                <a:lnTo>
                  <a:pt x="425250" y="142371"/>
                </a:lnTo>
                <a:cubicBezTo>
                  <a:pt x="429000" y="136371"/>
                  <a:pt x="432750" y="130371"/>
                  <a:pt x="435750" y="123621"/>
                </a:cubicBezTo>
                <a:cubicBezTo>
                  <a:pt x="454500" y="77871"/>
                  <a:pt x="432000" y="25371"/>
                  <a:pt x="386250" y="6621"/>
                </a:cubicBezTo>
                <a:cubicBezTo>
                  <a:pt x="340500" y="-12129"/>
                  <a:pt x="288000" y="10371"/>
                  <a:pt x="269250" y="56121"/>
                </a:cubicBezTo>
                <a:cubicBezTo>
                  <a:pt x="250500" y="101871"/>
                  <a:pt x="273000" y="154371"/>
                  <a:pt x="318750" y="173121"/>
                </a:cubicBezTo>
                <a:cubicBezTo>
                  <a:pt x="327750" y="176871"/>
                  <a:pt x="336750" y="178371"/>
                  <a:pt x="345750" y="179121"/>
                </a:cubicBezTo>
                <a:lnTo>
                  <a:pt x="278250" y="246621"/>
                </a:lnTo>
                <a:lnTo>
                  <a:pt x="261750" y="283371"/>
                </a:lnTo>
                <a:lnTo>
                  <a:pt x="45000" y="405621"/>
                </a:lnTo>
                <a:lnTo>
                  <a:pt x="0" y="480621"/>
                </a:lnTo>
                <a:lnTo>
                  <a:pt x="217500" y="383121"/>
                </a:lnTo>
                <a:lnTo>
                  <a:pt x="120000" y="600621"/>
                </a:lnTo>
                <a:lnTo>
                  <a:pt x="195000" y="555621"/>
                </a:lnTo>
                <a:lnTo>
                  <a:pt x="315750" y="339621"/>
                </a:lnTo>
                <a:lnTo>
                  <a:pt x="352500" y="323121"/>
                </a:lnTo>
                <a:lnTo>
                  <a:pt x="420000" y="255621"/>
                </a:lnTo>
                <a:cubicBezTo>
                  <a:pt x="423750" y="302121"/>
                  <a:pt x="462750" y="338121"/>
                  <a:pt x="510000" y="338121"/>
                </a:cubicBezTo>
                <a:cubicBezTo>
                  <a:pt x="559500" y="338121"/>
                  <a:pt x="600000" y="297621"/>
                  <a:pt x="600000" y="248121"/>
                </a:cubicBezTo>
                <a:cubicBezTo>
                  <a:pt x="600000" y="198621"/>
                  <a:pt x="559500" y="158121"/>
                  <a:pt x="510000" y="158121"/>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Tree>
    <p:extLst>
      <p:ext uri="{BB962C8B-B14F-4D97-AF65-F5344CB8AC3E}">
        <p14:creationId xmlns:p14="http://schemas.microsoft.com/office/powerpoint/2010/main" val="2100504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44EF2E24-7267-1DC6-13CB-699FE63934C1}"/>
              </a:ext>
            </a:extLst>
          </p:cNvPr>
          <p:cNvSpPr/>
          <p:nvPr/>
        </p:nvSpPr>
        <p:spPr>
          <a:xfrm rot="10800000" flipV="1">
            <a:off x="12164442" y="5282706"/>
            <a:ext cx="5145658" cy="3579745"/>
          </a:xfrm>
          <a:prstGeom prst="roundRect">
            <a:avLst>
              <a:gd name="adj" fmla="val 1719"/>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DB8B04B3-DA04-DE24-8DFC-3065B9259A50}"/>
              </a:ext>
            </a:extLst>
          </p:cNvPr>
          <p:cNvSpPr/>
          <p:nvPr/>
        </p:nvSpPr>
        <p:spPr>
          <a:xfrm rot="10800000" flipV="1">
            <a:off x="6826452" y="1424549"/>
            <a:ext cx="5149648" cy="3597394"/>
          </a:xfrm>
          <a:prstGeom prst="roundRect">
            <a:avLst>
              <a:gd name="adj" fmla="val 1617"/>
            </a:avLst>
          </a:prstGeom>
          <a:solidFill>
            <a:schemeClr val="bg1"/>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608867D9-C1C5-27F0-BD65-8F77358FE5F4}"/>
              </a:ext>
            </a:extLst>
          </p:cNvPr>
          <p:cNvSpPr txBox="1"/>
          <p:nvPr/>
        </p:nvSpPr>
        <p:spPr>
          <a:xfrm>
            <a:off x="1496567" y="2106892"/>
            <a:ext cx="4999484"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Healthcare </a:t>
            </a:r>
            <a:r>
              <a:rPr lang="en-GB" sz="6000">
                <a:solidFill>
                  <a:srgbClr val="36D17B"/>
                </a:solidFill>
                <a:latin typeface="Manrope SemiBold" pitchFamily="2" charset="0"/>
                <a:ea typeface="Noto Sans" panose="020B0502040504020204" pitchFamily="34" charset="0"/>
                <a:cs typeface="Rubik" pitchFamily="2" charset="-79"/>
              </a:rPr>
              <a:t>Solutions</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BFB3943A-FC16-6DAB-7CEA-BDD2C3FE8CBA}"/>
              </a:ext>
            </a:extLst>
          </p:cNvPr>
          <p:cNvSpPr txBox="1"/>
          <p:nvPr/>
        </p:nvSpPr>
        <p:spPr>
          <a:xfrm>
            <a:off x="7345282" y="3374165"/>
            <a:ext cx="4112152"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4" name="TextBox 3">
            <a:extLst>
              <a:ext uri="{FF2B5EF4-FFF2-40B4-BE49-F238E27FC236}">
                <a16:creationId xmlns:a16="http://schemas.microsoft.com/office/drawing/2014/main" id="{2D3B9C4E-2AEA-D1C4-62CB-0FED0C9EFFB6}"/>
              </a:ext>
            </a:extLst>
          </p:cNvPr>
          <p:cNvSpPr txBox="1"/>
          <p:nvPr/>
        </p:nvSpPr>
        <p:spPr>
          <a:xfrm>
            <a:off x="7345119" y="2876334"/>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Internal Medicine</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5" name="TextBox 4">
            <a:extLst>
              <a:ext uri="{FF2B5EF4-FFF2-40B4-BE49-F238E27FC236}">
                <a16:creationId xmlns:a16="http://schemas.microsoft.com/office/drawing/2014/main" id="{1DEBA3EE-A2BA-E026-023C-28B7E7C58C19}"/>
              </a:ext>
            </a:extLst>
          </p:cNvPr>
          <p:cNvSpPr txBox="1"/>
          <p:nvPr/>
        </p:nvSpPr>
        <p:spPr>
          <a:xfrm>
            <a:off x="7345118" y="2110781"/>
            <a:ext cx="1296544" cy="646331"/>
          </a:xfrm>
          <a:prstGeom prst="rect">
            <a:avLst/>
          </a:prstGeom>
          <a:noFill/>
        </p:spPr>
        <p:txBody>
          <a:bodyPr wrap="square" rtlCol="0">
            <a:spAutoFit/>
          </a:bodyPr>
          <a:lstStyle/>
          <a:p>
            <a:r>
              <a:rPr lang="en-GB" sz="3600">
                <a:solidFill>
                  <a:schemeClr val="bg1">
                    <a:lumMod val="85000"/>
                  </a:schemeClr>
                </a:solidFill>
                <a:latin typeface="Manrope Medium" pitchFamily="2" charset="0"/>
                <a:ea typeface="Noto Sans" panose="020B0502040504020204" pitchFamily="34" charset="0"/>
                <a:cs typeface="Rubik" pitchFamily="2" charset="-79"/>
              </a:rPr>
              <a:t>01</a:t>
            </a:r>
            <a:endParaRPr lang="en-ID" sz="3600">
              <a:solidFill>
                <a:schemeClr val="bg1">
                  <a:lumMod val="85000"/>
                </a:schemeClr>
              </a:solidFill>
              <a:latin typeface="Manrope Medium" pitchFamily="2" charset="0"/>
              <a:ea typeface="Noto Sans" panose="020B0502040504020204" pitchFamily="34" charset="0"/>
              <a:cs typeface="Rubik" pitchFamily="2" charset="-79"/>
            </a:endParaRPr>
          </a:p>
        </p:txBody>
      </p:sp>
      <p:sp>
        <p:nvSpPr>
          <p:cNvPr id="8" name="Rectangle: Rounded Corners 7">
            <a:extLst>
              <a:ext uri="{FF2B5EF4-FFF2-40B4-BE49-F238E27FC236}">
                <a16:creationId xmlns:a16="http://schemas.microsoft.com/office/drawing/2014/main" id="{8B64E13E-E236-706B-70B1-88B0029D3B30}"/>
              </a:ext>
            </a:extLst>
          </p:cNvPr>
          <p:cNvSpPr/>
          <p:nvPr/>
        </p:nvSpPr>
        <p:spPr>
          <a:xfrm rot="10800000" flipV="1">
            <a:off x="12160452" y="1424548"/>
            <a:ext cx="5149648" cy="3597394"/>
          </a:xfrm>
          <a:prstGeom prst="roundRect">
            <a:avLst>
              <a:gd name="adj" fmla="val 1617"/>
            </a:avLst>
          </a:prstGeom>
          <a:solidFill>
            <a:schemeClr val="bg1"/>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4330D849-F36B-4E56-6F12-B4FDBE93612E}"/>
              </a:ext>
            </a:extLst>
          </p:cNvPr>
          <p:cNvSpPr txBox="1"/>
          <p:nvPr/>
        </p:nvSpPr>
        <p:spPr>
          <a:xfrm>
            <a:off x="12679282" y="3374164"/>
            <a:ext cx="4112152"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0" name="TextBox 9">
            <a:extLst>
              <a:ext uri="{FF2B5EF4-FFF2-40B4-BE49-F238E27FC236}">
                <a16:creationId xmlns:a16="http://schemas.microsoft.com/office/drawing/2014/main" id="{04AC2536-21A8-E2CE-0097-0EA4CF5B20E2}"/>
              </a:ext>
            </a:extLst>
          </p:cNvPr>
          <p:cNvSpPr txBox="1"/>
          <p:nvPr/>
        </p:nvSpPr>
        <p:spPr>
          <a:xfrm>
            <a:off x="12679119" y="2876333"/>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Radiology</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11" name="TextBox 10">
            <a:extLst>
              <a:ext uri="{FF2B5EF4-FFF2-40B4-BE49-F238E27FC236}">
                <a16:creationId xmlns:a16="http://schemas.microsoft.com/office/drawing/2014/main" id="{422373D6-4B69-03E7-5AFE-DAACEFC5F43B}"/>
              </a:ext>
            </a:extLst>
          </p:cNvPr>
          <p:cNvSpPr txBox="1"/>
          <p:nvPr/>
        </p:nvSpPr>
        <p:spPr>
          <a:xfrm>
            <a:off x="12679118" y="2110780"/>
            <a:ext cx="1296544" cy="646331"/>
          </a:xfrm>
          <a:prstGeom prst="rect">
            <a:avLst/>
          </a:prstGeom>
          <a:noFill/>
        </p:spPr>
        <p:txBody>
          <a:bodyPr wrap="square" rtlCol="0">
            <a:spAutoFit/>
          </a:bodyPr>
          <a:lstStyle/>
          <a:p>
            <a:r>
              <a:rPr lang="en-GB" sz="3600">
                <a:solidFill>
                  <a:schemeClr val="bg1">
                    <a:lumMod val="85000"/>
                  </a:schemeClr>
                </a:solidFill>
                <a:latin typeface="Manrope Medium" pitchFamily="2" charset="0"/>
                <a:ea typeface="Noto Sans" panose="020B0502040504020204" pitchFamily="34" charset="0"/>
                <a:cs typeface="Rubik" pitchFamily="2" charset="-79"/>
              </a:rPr>
              <a:t>02</a:t>
            </a:r>
            <a:endParaRPr lang="en-ID" sz="3600">
              <a:solidFill>
                <a:schemeClr val="bg1">
                  <a:lumMod val="85000"/>
                </a:schemeClr>
              </a:solidFill>
              <a:latin typeface="Manrope Medium" pitchFamily="2" charset="0"/>
              <a:ea typeface="Noto Sans" panose="020B0502040504020204" pitchFamily="34" charset="0"/>
              <a:cs typeface="Rubik" pitchFamily="2" charset="-79"/>
            </a:endParaRPr>
          </a:p>
        </p:txBody>
      </p:sp>
      <p:sp>
        <p:nvSpPr>
          <p:cNvPr id="12" name="Rectangle: Rounded Corners 11">
            <a:extLst>
              <a:ext uri="{FF2B5EF4-FFF2-40B4-BE49-F238E27FC236}">
                <a16:creationId xmlns:a16="http://schemas.microsoft.com/office/drawing/2014/main" id="{4210E25E-85FA-D481-F728-04F2B8F0DFF0}"/>
              </a:ext>
            </a:extLst>
          </p:cNvPr>
          <p:cNvSpPr/>
          <p:nvPr/>
        </p:nvSpPr>
        <p:spPr>
          <a:xfrm rot="10800000" flipV="1">
            <a:off x="6826452" y="5282708"/>
            <a:ext cx="5149648" cy="3597394"/>
          </a:xfrm>
          <a:prstGeom prst="roundRect">
            <a:avLst>
              <a:gd name="adj" fmla="val 1617"/>
            </a:avLst>
          </a:prstGeom>
          <a:solidFill>
            <a:schemeClr val="bg1"/>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7A1C25CD-07EA-FF18-9AFD-172F551DEFB1}"/>
              </a:ext>
            </a:extLst>
          </p:cNvPr>
          <p:cNvSpPr txBox="1"/>
          <p:nvPr/>
        </p:nvSpPr>
        <p:spPr>
          <a:xfrm>
            <a:off x="7345282" y="7232324"/>
            <a:ext cx="4112152"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4" name="TextBox 13">
            <a:extLst>
              <a:ext uri="{FF2B5EF4-FFF2-40B4-BE49-F238E27FC236}">
                <a16:creationId xmlns:a16="http://schemas.microsoft.com/office/drawing/2014/main" id="{2D31809C-3ABB-4AC4-6BE7-753C369CCAC2}"/>
              </a:ext>
            </a:extLst>
          </p:cNvPr>
          <p:cNvSpPr txBox="1"/>
          <p:nvPr/>
        </p:nvSpPr>
        <p:spPr>
          <a:xfrm>
            <a:off x="7345119" y="6734493"/>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Orthopedics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15" name="TextBox 14">
            <a:extLst>
              <a:ext uri="{FF2B5EF4-FFF2-40B4-BE49-F238E27FC236}">
                <a16:creationId xmlns:a16="http://schemas.microsoft.com/office/drawing/2014/main" id="{04B810D8-BB36-6985-FD64-436841185154}"/>
              </a:ext>
            </a:extLst>
          </p:cNvPr>
          <p:cNvSpPr txBox="1"/>
          <p:nvPr/>
        </p:nvSpPr>
        <p:spPr>
          <a:xfrm>
            <a:off x="7345118" y="5968940"/>
            <a:ext cx="1296544" cy="646331"/>
          </a:xfrm>
          <a:prstGeom prst="rect">
            <a:avLst/>
          </a:prstGeom>
          <a:noFill/>
        </p:spPr>
        <p:txBody>
          <a:bodyPr wrap="square" rtlCol="0">
            <a:spAutoFit/>
          </a:bodyPr>
          <a:lstStyle/>
          <a:p>
            <a:r>
              <a:rPr lang="en-GB" sz="3600">
                <a:solidFill>
                  <a:schemeClr val="bg1">
                    <a:lumMod val="85000"/>
                  </a:schemeClr>
                </a:solidFill>
                <a:latin typeface="Manrope Medium" pitchFamily="2" charset="0"/>
                <a:ea typeface="Noto Sans" panose="020B0502040504020204" pitchFamily="34" charset="0"/>
                <a:cs typeface="Rubik" pitchFamily="2" charset="-79"/>
              </a:rPr>
              <a:t>04</a:t>
            </a:r>
            <a:endParaRPr lang="en-ID" sz="3600">
              <a:solidFill>
                <a:schemeClr val="bg1">
                  <a:lumMod val="85000"/>
                </a:schemeClr>
              </a:solidFill>
              <a:latin typeface="Manrope Medium" pitchFamily="2" charset="0"/>
              <a:ea typeface="Noto Sans" panose="020B0502040504020204" pitchFamily="34" charset="0"/>
              <a:cs typeface="Rubik" pitchFamily="2" charset="-79"/>
            </a:endParaRPr>
          </a:p>
        </p:txBody>
      </p:sp>
      <p:sp>
        <p:nvSpPr>
          <p:cNvPr id="17" name="TextBox 16">
            <a:extLst>
              <a:ext uri="{FF2B5EF4-FFF2-40B4-BE49-F238E27FC236}">
                <a16:creationId xmlns:a16="http://schemas.microsoft.com/office/drawing/2014/main" id="{C5FA0664-571E-E2C2-0337-8D46024A0A62}"/>
              </a:ext>
            </a:extLst>
          </p:cNvPr>
          <p:cNvSpPr txBox="1"/>
          <p:nvPr/>
        </p:nvSpPr>
        <p:spPr>
          <a:xfrm>
            <a:off x="12679282" y="7232323"/>
            <a:ext cx="4112152" cy="961545"/>
          </a:xfrm>
          <a:prstGeom prst="rect">
            <a:avLst/>
          </a:prstGeom>
          <a:noFill/>
        </p:spPr>
        <p:txBody>
          <a:bodyPr wrap="square" rtlCol="0">
            <a:spAutoFit/>
          </a:bodyPr>
          <a:lstStyle/>
          <a:p>
            <a:pPr>
              <a:lnSpc>
                <a:spcPct val="150000"/>
              </a:lnSpc>
            </a:pPr>
            <a:r>
              <a:rPr lang="en-GB" sz="2000">
                <a:solidFill>
                  <a:schemeClr val="bg1"/>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solidFill>
              <a:latin typeface="Mulish" pitchFamily="2" charset="0"/>
              <a:ea typeface="Noto Sans" panose="020B0502040504020204" pitchFamily="34" charset="0"/>
              <a:cs typeface="Sarabun" panose="00000500000000000000" pitchFamily="2" charset="-34"/>
            </a:endParaRPr>
          </a:p>
        </p:txBody>
      </p:sp>
      <p:sp>
        <p:nvSpPr>
          <p:cNvPr id="18" name="TextBox 17">
            <a:extLst>
              <a:ext uri="{FF2B5EF4-FFF2-40B4-BE49-F238E27FC236}">
                <a16:creationId xmlns:a16="http://schemas.microsoft.com/office/drawing/2014/main" id="{BF4D8C1C-529F-9E5E-7129-0FE03B203E36}"/>
              </a:ext>
            </a:extLst>
          </p:cNvPr>
          <p:cNvSpPr txBox="1"/>
          <p:nvPr/>
        </p:nvSpPr>
        <p:spPr>
          <a:xfrm>
            <a:off x="12679119" y="6734492"/>
            <a:ext cx="3511631" cy="400110"/>
          </a:xfrm>
          <a:prstGeom prst="rect">
            <a:avLst/>
          </a:prstGeom>
          <a:noFill/>
        </p:spPr>
        <p:txBody>
          <a:bodyPr wrap="square" rtlCol="0">
            <a:spAutoFit/>
          </a:bodyPr>
          <a:lstStyle/>
          <a:p>
            <a:r>
              <a:rPr lang="en-GB" sz="2000">
                <a:solidFill>
                  <a:schemeClr val="bg1"/>
                </a:solidFill>
                <a:latin typeface="Manrope Medium" pitchFamily="2" charset="0"/>
                <a:ea typeface="Noto Sans" panose="020B0502040504020204" pitchFamily="34" charset="0"/>
                <a:cs typeface="Rubik" pitchFamily="2" charset="-79"/>
              </a:rPr>
              <a:t>Maternity Services</a:t>
            </a:r>
            <a:endParaRPr lang="en-ID" sz="2000">
              <a:solidFill>
                <a:schemeClr val="bg1"/>
              </a:solidFill>
              <a:latin typeface="Manrope Medium" pitchFamily="2" charset="0"/>
              <a:ea typeface="Noto Sans" panose="020B0502040504020204" pitchFamily="34" charset="0"/>
              <a:cs typeface="Rubik" pitchFamily="2" charset="-79"/>
            </a:endParaRPr>
          </a:p>
        </p:txBody>
      </p:sp>
      <p:sp>
        <p:nvSpPr>
          <p:cNvPr id="19" name="TextBox 18">
            <a:extLst>
              <a:ext uri="{FF2B5EF4-FFF2-40B4-BE49-F238E27FC236}">
                <a16:creationId xmlns:a16="http://schemas.microsoft.com/office/drawing/2014/main" id="{34BD4D9E-AECC-D541-5514-D2A8C77CDECA}"/>
              </a:ext>
            </a:extLst>
          </p:cNvPr>
          <p:cNvSpPr txBox="1"/>
          <p:nvPr/>
        </p:nvSpPr>
        <p:spPr>
          <a:xfrm>
            <a:off x="12679118" y="5968939"/>
            <a:ext cx="1296544" cy="646331"/>
          </a:xfrm>
          <a:prstGeom prst="rect">
            <a:avLst/>
          </a:prstGeom>
          <a:noFill/>
        </p:spPr>
        <p:txBody>
          <a:bodyPr wrap="square" rtlCol="0">
            <a:spAutoFit/>
          </a:bodyPr>
          <a:lstStyle/>
          <a:p>
            <a:r>
              <a:rPr lang="en-GB" sz="3600">
                <a:solidFill>
                  <a:schemeClr val="bg1"/>
                </a:solidFill>
                <a:latin typeface="Manrope Medium" pitchFamily="2" charset="0"/>
                <a:ea typeface="Noto Sans" panose="020B0502040504020204" pitchFamily="34" charset="0"/>
                <a:cs typeface="Rubik" pitchFamily="2" charset="-79"/>
              </a:rPr>
              <a:t>05</a:t>
            </a:r>
            <a:endParaRPr lang="en-ID" sz="3600">
              <a:solidFill>
                <a:schemeClr val="bg1"/>
              </a:solidFill>
              <a:latin typeface="Manrope Medium" pitchFamily="2" charset="0"/>
              <a:ea typeface="Noto Sans" panose="020B0502040504020204" pitchFamily="34" charset="0"/>
              <a:cs typeface="Rubik" pitchFamily="2" charset="-79"/>
            </a:endParaRPr>
          </a:p>
        </p:txBody>
      </p:sp>
      <p:sp>
        <p:nvSpPr>
          <p:cNvPr id="20" name="Rectangle: Rounded Corners 19">
            <a:extLst>
              <a:ext uri="{FF2B5EF4-FFF2-40B4-BE49-F238E27FC236}">
                <a16:creationId xmlns:a16="http://schemas.microsoft.com/office/drawing/2014/main" id="{B971C5B2-D9E4-400B-84B5-862352455A15}"/>
              </a:ext>
            </a:extLst>
          </p:cNvPr>
          <p:cNvSpPr/>
          <p:nvPr/>
        </p:nvSpPr>
        <p:spPr>
          <a:xfrm rot="10800000" flipV="1">
            <a:off x="1496566" y="5282707"/>
            <a:ext cx="5149648" cy="3597394"/>
          </a:xfrm>
          <a:prstGeom prst="roundRect">
            <a:avLst>
              <a:gd name="adj" fmla="val 1617"/>
            </a:avLst>
          </a:prstGeom>
          <a:solidFill>
            <a:schemeClr val="bg1"/>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E6AB5794-C239-9EF4-9A28-C701A689D072}"/>
              </a:ext>
            </a:extLst>
          </p:cNvPr>
          <p:cNvSpPr txBox="1"/>
          <p:nvPr/>
        </p:nvSpPr>
        <p:spPr>
          <a:xfrm>
            <a:off x="2015396" y="7232323"/>
            <a:ext cx="4112152"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2" name="TextBox 21">
            <a:extLst>
              <a:ext uri="{FF2B5EF4-FFF2-40B4-BE49-F238E27FC236}">
                <a16:creationId xmlns:a16="http://schemas.microsoft.com/office/drawing/2014/main" id="{F8A98331-A484-DCBA-5525-6E0376EC9A84}"/>
              </a:ext>
            </a:extLst>
          </p:cNvPr>
          <p:cNvSpPr txBox="1"/>
          <p:nvPr/>
        </p:nvSpPr>
        <p:spPr>
          <a:xfrm>
            <a:off x="2015233" y="6734492"/>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Dental Care</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23" name="TextBox 22">
            <a:extLst>
              <a:ext uri="{FF2B5EF4-FFF2-40B4-BE49-F238E27FC236}">
                <a16:creationId xmlns:a16="http://schemas.microsoft.com/office/drawing/2014/main" id="{E38684D6-06E1-F40B-6833-822128B9EEFC}"/>
              </a:ext>
            </a:extLst>
          </p:cNvPr>
          <p:cNvSpPr txBox="1"/>
          <p:nvPr/>
        </p:nvSpPr>
        <p:spPr>
          <a:xfrm>
            <a:off x="2015232" y="5968939"/>
            <a:ext cx="1296544" cy="646331"/>
          </a:xfrm>
          <a:prstGeom prst="rect">
            <a:avLst/>
          </a:prstGeom>
          <a:noFill/>
        </p:spPr>
        <p:txBody>
          <a:bodyPr wrap="square" rtlCol="0">
            <a:spAutoFit/>
          </a:bodyPr>
          <a:lstStyle/>
          <a:p>
            <a:r>
              <a:rPr lang="en-GB" sz="3600">
                <a:solidFill>
                  <a:schemeClr val="bg1">
                    <a:lumMod val="85000"/>
                  </a:schemeClr>
                </a:solidFill>
                <a:latin typeface="Manrope Medium" pitchFamily="2" charset="0"/>
                <a:ea typeface="Noto Sans" panose="020B0502040504020204" pitchFamily="34" charset="0"/>
                <a:cs typeface="Rubik" pitchFamily="2" charset="-79"/>
              </a:rPr>
              <a:t>03</a:t>
            </a:r>
            <a:endParaRPr lang="en-ID" sz="3600">
              <a:solidFill>
                <a:schemeClr val="bg1">
                  <a:lumMod val="85000"/>
                </a:schemeClr>
              </a:solidFill>
              <a:latin typeface="Manrope Medium" pitchFamily="2" charset="0"/>
              <a:ea typeface="Noto Sans" panose="020B0502040504020204" pitchFamily="34" charset="0"/>
              <a:cs typeface="Rubik" pitchFamily="2" charset="-79"/>
            </a:endParaRPr>
          </a:p>
        </p:txBody>
      </p:sp>
    </p:spTree>
    <p:extLst>
      <p:ext uri="{BB962C8B-B14F-4D97-AF65-F5344CB8AC3E}">
        <p14:creationId xmlns:p14="http://schemas.microsoft.com/office/powerpoint/2010/main" val="2418088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4F8828-6928-28C2-6C03-B977A3B7CBB4}"/>
              </a:ext>
            </a:extLst>
          </p:cNvPr>
          <p:cNvSpPr txBox="1"/>
          <p:nvPr/>
        </p:nvSpPr>
        <p:spPr>
          <a:xfrm>
            <a:off x="1637855" y="2995144"/>
            <a:ext cx="4934841"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Our Service </a:t>
            </a:r>
            <a:r>
              <a:rPr lang="en-GB" sz="6000">
                <a:solidFill>
                  <a:srgbClr val="36D17B"/>
                </a:solidFill>
                <a:latin typeface="Manrope SemiBold" pitchFamily="2" charset="0"/>
                <a:ea typeface="Noto Sans" panose="020B0502040504020204" pitchFamily="34" charset="0"/>
                <a:cs typeface="Rubik" pitchFamily="2" charset="-79"/>
              </a:rPr>
              <a:t>Excellence</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2A2C5E27-B279-648A-1608-69433365BF01}"/>
              </a:ext>
            </a:extLst>
          </p:cNvPr>
          <p:cNvSpPr txBox="1"/>
          <p:nvPr/>
        </p:nvSpPr>
        <p:spPr>
          <a:xfrm>
            <a:off x="1637855" y="5406981"/>
            <a:ext cx="4706241"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the table if you were hired for this here.</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 name="TextBox 4">
            <a:extLst>
              <a:ext uri="{FF2B5EF4-FFF2-40B4-BE49-F238E27FC236}">
                <a16:creationId xmlns:a16="http://schemas.microsoft.com/office/drawing/2014/main" id="{08A0012E-7279-9C23-0D44-AF3E1B488D6B}"/>
              </a:ext>
            </a:extLst>
          </p:cNvPr>
          <p:cNvSpPr txBox="1"/>
          <p:nvPr/>
        </p:nvSpPr>
        <p:spPr>
          <a:xfrm>
            <a:off x="10873638" y="1200012"/>
            <a:ext cx="4537116"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International Accredited</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7" name="TextBox 6">
            <a:extLst>
              <a:ext uri="{FF2B5EF4-FFF2-40B4-BE49-F238E27FC236}">
                <a16:creationId xmlns:a16="http://schemas.microsoft.com/office/drawing/2014/main" id="{3D92B93F-4F54-D444-C721-5F6B0B3A8CBB}"/>
              </a:ext>
            </a:extLst>
          </p:cNvPr>
          <p:cNvSpPr txBox="1"/>
          <p:nvPr/>
        </p:nvSpPr>
        <p:spPr>
          <a:xfrm>
            <a:off x="10873638" y="1680375"/>
            <a:ext cx="5776508"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9" name="Rectangle: Rounded Corners 18">
            <a:extLst>
              <a:ext uri="{FF2B5EF4-FFF2-40B4-BE49-F238E27FC236}">
                <a16:creationId xmlns:a16="http://schemas.microsoft.com/office/drawing/2014/main" id="{0DA596E5-34A4-E493-3AF9-81FF55FD9931}"/>
              </a:ext>
            </a:extLst>
          </p:cNvPr>
          <p:cNvSpPr/>
          <p:nvPr/>
        </p:nvSpPr>
        <p:spPr>
          <a:xfrm rot="10800000" flipV="1">
            <a:off x="8480073" y="1200012"/>
            <a:ext cx="1553865" cy="1441908"/>
          </a:xfrm>
          <a:prstGeom prst="roundRect">
            <a:avLst>
              <a:gd name="adj" fmla="val 615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1" name="Graphic 20" descr="Shield Tick with solid fill">
            <a:extLst>
              <a:ext uri="{FF2B5EF4-FFF2-40B4-BE49-F238E27FC236}">
                <a16:creationId xmlns:a16="http://schemas.microsoft.com/office/drawing/2014/main" id="{BAC993FD-BC29-0829-F914-B968068403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33005" y="1596966"/>
            <a:ext cx="648000" cy="648000"/>
          </a:xfrm>
          <a:prstGeom prst="rect">
            <a:avLst/>
          </a:prstGeom>
        </p:spPr>
      </p:pic>
      <p:sp>
        <p:nvSpPr>
          <p:cNvPr id="22" name="TextBox 21">
            <a:extLst>
              <a:ext uri="{FF2B5EF4-FFF2-40B4-BE49-F238E27FC236}">
                <a16:creationId xmlns:a16="http://schemas.microsoft.com/office/drawing/2014/main" id="{2F30475D-9426-2B4A-ED7C-4E6983EFF818}"/>
              </a:ext>
            </a:extLst>
          </p:cNvPr>
          <p:cNvSpPr txBox="1"/>
          <p:nvPr/>
        </p:nvSpPr>
        <p:spPr>
          <a:xfrm>
            <a:off x="10873638" y="3348368"/>
            <a:ext cx="5532554"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The Best Health Services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23" name="TextBox 22">
            <a:extLst>
              <a:ext uri="{FF2B5EF4-FFF2-40B4-BE49-F238E27FC236}">
                <a16:creationId xmlns:a16="http://schemas.microsoft.com/office/drawing/2014/main" id="{8153079C-3404-2C6D-049C-DF6B1FC333B8}"/>
              </a:ext>
            </a:extLst>
          </p:cNvPr>
          <p:cNvSpPr txBox="1"/>
          <p:nvPr/>
        </p:nvSpPr>
        <p:spPr>
          <a:xfrm>
            <a:off x="10873638" y="3828731"/>
            <a:ext cx="5776508"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4" name="Rectangle: Rounded Corners 23">
            <a:extLst>
              <a:ext uri="{FF2B5EF4-FFF2-40B4-BE49-F238E27FC236}">
                <a16:creationId xmlns:a16="http://schemas.microsoft.com/office/drawing/2014/main" id="{F5B72E05-B050-E29C-850E-1E4F9F79A08C}"/>
              </a:ext>
            </a:extLst>
          </p:cNvPr>
          <p:cNvSpPr/>
          <p:nvPr/>
        </p:nvSpPr>
        <p:spPr>
          <a:xfrm rot="10800000" flipV="1">
            <a:off x="8480073" y="3348368"/>
            <a:ext cx="1553865" cy="1441908"/>
          </a:xfrm>
          <a:prstGeom prst="roundRect">
            <a:avLst>
              <a:gd name="adj" fmla="val 615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TextBox 25">
            <a:extLst>
              <a:ext uri="{FF2B5EF4-FFF2-40B4-BE49-F238E27FC236}">
                <a16:creationId xmlns:a16="http://schemas.microsoft.com/office/drawing/2014/main" id="{DF8842CD-91E9-0257-A37F-54D6D74F2287}"/>
              </a:ext>
            </a:extLst>
          </p:cNvPr>
          <p:cNvSpPr txBox="1"/>
          <p:nvPr/>
        </p:nvSpPr>
        <p:spPr>
          <a:xfrm>
            <a:off x="10873638" y="5496724"/>
            <a:ext cx="4537116"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Ease Of Access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27" name="TextBox 26">
            <a:extLst>
              <a:ext uri="{FF2B5EF4-FFF2-40B4-BE49-F238E27FC236}">
                <a16:creationId xmlns:a16="http://schemas.microsoft.com/office/drawing/2014/main" id="{7100176E-9979-C036-BE0D-94DAE73D93EA}"/>
              </a:ext>
            </a:extLst>
          </p:cNvPr>
          <p:cNvSpPr txBox="1"/>
          <p:nvPr/>
        </p:nvSpPr>
        <p:spPr>
          <a:xfrm>
            <a:off x="10873638" y="5977087"/>
            <a:ext cx="5776508"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8" name="Rectangle: Rounded Corners 27">
            <a:extLst>
              <a:ext uri="{FF2B5EF4-FFF2-40B4-BE49-F238E27FC236}">
                <a16:creationId xmlns:a16="http://schemas.microsoft.com/office/drawing/2014/main" id="{96261490-40B2-D629-39DC-451E5732E828}"/>
              </a:ext>
            </a:extLst>
          </p:cNvPr>
          <p:cNvSpPr/>
          <p:nvPr/>
        </p:nvSpPr>
        <p:spPr>
          <a:xfrm rot="10800000" flipV="1">
            <a:off x="8480073" y="5496724"/>
            <a:ext cx="1553865" cy="1441908"/>
          </a:xfrm>
          <a:prstGeom prst="roundRect">
            <a:avLst>
              <a:gd name="adj" fmla="val 615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2151E59C-32D7-3545-5443-9250C8A235E9}"/>
              </a:ext>
            </a:extLst>
          </p:cNvPr>
          <p:cNvSpPr txBox="1"/>
          <p:nvPr/>
        </p:nvSpPr>
        <p:spPr>
          <a:xfrm>
            <a:off x="10873638" y="7645080"/>
            <a:ext cx="4537116"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Complete Facilities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31" name="TextBox 30">
            <a:extLst>
              <a:ext uri="{FF2B5EF4-FFF2-40B4-BE49-F238E27FC236}">
                <a16:creationId xmlns:a16="http://schemas.microsoft.com/office/drawing/2014/main" id="{A8EF3BAD-9542-61D8-B6DA-956A17B2924A}"/>
              </a:ext>
            </a:extLst>
          </p:cNvPr>
          <p:cNvSpPr txBox="1"/>
          <p:nvPr/>
        </p:nvSpPr>
        <p:spPr>
          <a:xfrm>
            <a:off x="10873638" y="8125443"/>
            <a:ext cx="5776508"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2" name="Rectangle: Rounded Corners 31">
            <a:extLst>
              <a:ext uri="{FF2B5EF4-FFF2-40B4-BE49-F238E27FC236}">
                <a16:creationId xmlns:a16="http://schemas.microsoft.com/office/drawing/2014/main" id="{453F9C8D-180F-D13A-9CD9-B44F28343818}"/>
              </a:ext>
            </a:extLst>
          </p:cNvPr>
          <p:cNvSpPr/>
          <p:nvPr/>
        </p:nvSpPr>
        <p:spPr>
          <a:xfrm rot="10800000" flipV="1">
            <a:off x="8480073" y="7645080"/>
            <a:ext cx="1553865" cy="1441908"/>
          </a:xfrm>
          <a:prstGeom prst="roundRect">
            <a:avLst>
              <a:gd name="adj" fmla="val 615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44" name="Graphic 43" descr="Care with solid fill">
            <a:extLst>
              <a:ext uri="{FF2B5EF4-FFF2-40B4-BE49-F238E27FC236}">
                <a16:creationId xmlns:a16="http://schemas.microsoft.com/office/drawing/2014/main" id="{D307B48C-D796-70CB-B6CF-B356CFA34C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33005" y="3745322"/>
            <a:ext cx="648000" cy="648000"/>
          </a:xfrm>
          <a:prstGeom prst="rect">
            <a:avLst/>
          </a:prstGeom>
        </p:spPr>
      </p:pic>
      <p:pic>
        <p:nvPicPr>
          <p:cNvPr id="45" name="Graphic 44" descr="Ambulance with solid fill">
            <a:extLst>
              <a:ext uri="{FF2B5EF4-FFF2-40B4-BE49-F238E27FC236}">
                <a16:creationId xmlns:a16="http://schemas.microsoft.com/office/drawing/2014/main" id="{CAA52106-325A-65C8-8F56-8370B429AB4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933005" y="5893678"/>
            <a:ext cx="648000" cy="648000"/>
          </a:xfrm>
          <a:prstGeom prst="rect">
            <a:avLst/>
          </a:prstGeom>
        </p:spPr>
      </p:pic>
      <p:pic>
        <p:nvPicPr>
          <p:cNvPr id="46" name="Graphic 45" descr="First aid kit with solid fill">
            <a:extLst>
              <a:ext uri="{FF2B5EF4-FFF2-40B4-BE49-F238E27FC236}">
                <a16:creationId xmlns:a16="http://schemas.microsoft.com/office/drawing/2014/main" id="{A8BECBC3-61F2-6393-23BD-A05F341CB85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933005" y="8042034"/>
            <a:ext cx="648000" cy="648000"/>
          </a:xfrm>
          <a:prstGeom prst="rect">
            <a:avLst/>
          </a:prstGeom>
        </p:spPr>
      </p:pic>
    </p:spTree>
    <p:extLst>
      <p:ext uri="{BB962C8B-B14F-4D97-AF65-F5344CB8AC3E}">
        <p14:creationId xmlns:p14="http://schemas.microsoft.com/office/powerpoint/2010/main" val="584502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E90F871B-8E4C-BEFE-DD26-819875D8599F}"/>
              </a:ext>
            </a:extLst>
          </p:cNvPr>
          <p:cNvSpPr txBox="1"/>
          <p:nvPr/>
        </p:nvSpPr>
        <p:spPr>
          <a:xfrm>
            <a:off x="1535411" y="4878436"/>
            <a:ext cx="4999484"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Healthcare </a:t>
            </a:r>
            <a:r>
              <a:rPr lang="en-GB" sz="6000">
                <a:solidFill>
                  <a:srgbClr val="36D17B"/>
                </a:solidFill>
                <a:latin typeface="Manrope SemiBold" pitchFamily="2" charset="0"/>
                <a:ea typeface="Noto Sans" panose="020B0502040504020204" pitchFamily="34" charset="0"/>
                <a:cs typeface="Rubik" pitchFamily="2" charset="-79"/>
              </a:rPr>
              <a:t>Solutions</a:t>
            </a:r>
            <a:endParaRPr lang="en-ID" sz="6000">
              <a:solidFill>
                <a:srgbClr val="36D17B"/>
              </a:solidFill>
              <a:latin typeface="Manrope SemiBold" pitchFamily="2" charset="0"/>
              <a:cs typeface="Rubik" pitchFamily="2" charset="-79"/>
            </a:endParaRPr>
          </a:p>
        </p:txBody>
      </p:sp>
      <p:sp>
        <p:nvSpPr>
          <p:cNvPr id="32" name="TextBox 31">
            <a:extLst>
              <a:ext uri="{FF2B5EF4-FFF2-40B4-BE49-F238E27FC236}">
                <a16:creationId xmlns:a16="http://schemas.microsoft.com/office/drawing/2014/main" id="{6F2A6B56-7B20-807A-4091-1E0E3A21AD79}"/>
              </a:ext>
            </a:extLst>
          </p:cNvPr>
          <p:cNvSpPr txBox="1"/>
          <p:nvPr/>
        </p:nvSpPr>
        <p:spPr>
          <a:xfrm>
            <a:off x="1535411" y="7185755"/>
            <a:ext cx="4808983"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76" name="Rectangle: Rounded Corners 75">
            <a:extLst>
              <a:ext uri="{FF2B5EF4-FFF2-40B4-BE49-F238E27FC236}">
                <a16:creationId xmlns:a16="http://schemas.microsoft.com/office/drawing/2014/main" id="{A8542A57-5CCD-3C6A-7E5B-BB89A9F1687E}"/>
              </a:ext>
            </a:extLst>
          </p:cNvPr>
          <p:cNvSpPr/>
          <p:nvPr/>
        </p:nvSpPr>
        <p:spPr>
          <a:xfrm rot="10800000" flipV="1">
            <a:off x="8129485" y="4032559"/>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TextBox 76">
            <a:extLst>
              <a:ext uri="{FF2B5EF4-FFF2-40B4-BE49-F238E27FC236}">
                <a16:creationId xmlns:a16="http://schemas.microsoft.com/office/drawing/2014/main" id="{92279340-F90E-F92A-245C-3419B486479F}"/>
              </a:ext>
            </a:extLst>
          </p:cNvPr>
          <p:cNvSpPr txBox="1"/>
          <p:nvPr/>
        </p:nvSpPr>
        <p:spPr>
          <a:xfrm>
            <a:off x="8129484" y="5473906"/>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Cardiology</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78" name="Graphic 92" descr="Brain with solid fill">
            <a:extLst>
              <a:ext uri="{FF2B5EF4-FFF2-40B4-BE49-F238E27FC236}">
                <a16:creationId xmlns:a16="http://schemas.microsoft.com/office/drawing/2014/main" id="{EE645F6F-F23E-E90D-F06C-07D5F9EE32D3}"/>
              </a:ext>
            </a:extLst>
          </p:cNvPr>
          <p:cNvSpPr/>
          <p:nvPr/>
        </p:nvSpPr>
        <p:spPr>
          <a:xfrm>
            <a:off x="9067844" y="4711929"/>
            <a:ext cx="599783" cy="510923"/>
          </a:xfrm>
          <a:custGeom>
            <a:avLst/>
            <a:gdLst>
              <a:gd name="connsiteX0" fmla="*/ 584446 w 599783"/>
              <a:gd name="connsiteY0" fmla="*/ 309174 h 510923"/>
              <a:gd name="connsiteX1" fmla="*/ 580696 w 599783"/>
              <a:gd name="connsiteY1" fmla="*/ 204924 h 510923"/>
              <a:gd name="connsiteX2" fmla="*/ 585196 w 599783"/>
              <a:gd name="connsiteY2" fmla="*/ 177924 h 510923"/>
              <a:gd name="connsiteX3" fmla="*/ 513196 w 599783"/>
              <a:gd name="connsiteY3" fmla="*/ 90924 h 510923"/>
              <a:gd name="connsiteX4" fmla="*/ 427696 w 599783"/>
              <a:gd name="connsiteY4" fmla="*/ 30174 h 510923"/>
              <a:gd name="connsiteX5" fmla="*/ 406696 w 599783"/>
              <a:gd name="connsiteY5" fmla="*/ 32424 h 510923"/>
              <a:gd name="connsiteX6" fmla="*/ 343696 w 599783"/>
              <a:gd name="connsiteY6" fmla="*/ 174 h 510923"/>
              <a:gd name="connsiteX7" fmla="*/ 276946 w 599783"/>
              <a:gd name="connsiteY7" fmla="*/ 23424 h 510923"/>
              <a:gd name="connsiteX8" fmla="*/ 198196 w 599783"/>
              <a:gd name="connsiteY8" fmla="*/ 11424 h 510923"/>
              <a:gd name="connsiteX9" fmla="*/ 140446 w 599783"/>
              <a:gd name="connsiteY9" fmla="*/ 66924 h 510923"/>
              <a:gd name="connsiteX10" fmla="*/ 135196 w 599783"/>
              <a:gd name="connsiteY10" fmla="*/ 66924 h 510923"/>
              <a:gd name="connsiteX11" fmla="*/ 45196 w 599783"/>
              <a:gd name="connsiteY11" fmla="*/ 155424 h 510923"/>
              <a:gd name="connsiteX12" fmla="*/ 45196 w 599783"/>
              <a:gd name="connsiteY12" fmla="*/ 159924 h 510923"/>
              <a:gd name="connsiteX13" fmla="*/ 196 w 599783"/>
              <a:gd name="connsiteY13" fmla="*/ 243174 h 510923"/>
              <a:gd name="connsiteX14" fmla="*/ 93196 w 599783"/>
              <a:gd name="connsiteY14" fmla="*/ 325674 h 510923"/>
              <a:gd name="connsiteX15" fmla="*/ 209446 w 599783"/>
              <a:gd name="connsiteY15" fmla="*/ 325674 h 510923"/>
              <a:gd name="connsiteX16" fmla="*/ 300196 w 599783"/>
              <a:gd name="connsiteY16" fmla="*/ 414924 h 510923"/>
              <a:gd name="connsiteX17" fmla="*/ 300196 w 599783"/>
              <a:gd name="connsiteY17" fmla="*/ 510924 h 510923"/>
              <a:gd name="connsiteX18" fmla="*/ 359446 w 599783"/>
              <a:gd name="connsiteY18" fmla="*/ 510924 h 510923"/>
              <a:gd name="connsiteX19" fmla="*/ 359446 w 599783"/>
              <a:gd name="connsiteY19" fmla="*/ 443424 h 510923"/>
              <a:gd name="connsiteX20" fmla="*/ 359446 w 599783"/>
              <a:gd name="connsiteY20" fmla="*/ 433674 h 510923"/>
              <a:gd name="connsiteX21" fmla="*/ 378196 w 599783"/>
              <a:gd name="connsiteY21" fmla="*/ 348174 h 510923"/>
              <a:gd name="connsiteX22" fmla="*/ 417946 w 599783"/>
              <a:gd name="connsiteY22" fmla="*/ 314424 h 510923"/>
              <a:gd name="connsiteX23" fmla="*/ 447196 w 599783"/>
              <a:gd name="connsiteY23" fmla="*/ 289674 h 510923"/>
              <a:gd name="connsiteX24" fmla="*/ 456946 w 599783"/>
              <a:gd name="connsiteY24" fmla="*/ 271674 h 510923"/>
              <a:gd name="connsiteX25" fmla="*/ 408196 w 599783"/>
              <a:gd name="connsiteY25" fmla="*/ 265674 h 510923"/>
              <a:gd name="connsiteX26" fmla="*/ 390946 w 599783"/>
              <a:gd name="connsiteY26" fmla="*/ 252924 h 510923"/>
              <a:gd name="connsiteX27" fmla="*/ 403696 w 599783"/>
              <a:gd name="connsiteY27" fmla="*/ 235674 h 510923"/>
              <a:gd name="connsiteX28" fmla="*/ 463696 w 599783"/>
              <a:gd name="connsiteY28" fmla="*/ 242424 h 510923"/>
              <a:gd name="connsiteX29" fmla="*/ 464446 w 599783"/>
              <a:gd name="connsiteY29" fmla="*/ 236424 h 510923"/>
              <a:gd name="connsiteX30" fmla="*/ 459946 w 599783"/>
              <a:gd name="connsiteY30" fmla="*/ 201174 h 510923"/>
              <a:gd name="connsiteX31" fmla="*/ 398446 w 599783"/>
              <a:gd name="connsiteY31" fmla="*/ 152424 h 510923"/>
              <a:gd name="connsiteX32" fmla="*/ 383446 w 599783"/>
              <a:gd name="connsiteY32" fmla="*/ 147924 h 510923"/>
              <a:gd name="connsiteX33" fmla="*/ 378946 w 599783"/>
              <a:gd name="connsiteY33" fmla="*/ 146424 h 510923"/>
              <a:gd name="connsiteX34" fmla="*/ 378196 w 599783"/>
              <a:gd name="connsiteY34" fmla="*/ 146424 h 510923"/>
              <a:gd name="connsiteX35" fmla="*/ 360946 w 599783"/>
              <a:gd name="connsiteY35" fmla="*/ 150924 h 510923"/>
              <a:gd name="connsiteX36" fmla="*/ 354196 w 599783"/>
              <a:gd name="connsiteY36" fmla="*/ 152424 h 510923"/>
              <a:gd name="connsiteX37" fmla="*/ 346696 w 599783"/>
              <a:gd name="connsiteY37" fmla="*/ 153924 h 510923"/>
              <a:gd name="connsiteX38" fmla="*/ 328696 w 599783"/>
              <a:gd name="connsiteY38" fmla="*/ 208674 h 510923"/>
              <a:gd name="connsiteX39" fmla="*/ 354946 w 599783"/>
              <a:gd name="connsiteY39" fmla="*/ 259674 h 510923"/>
              <a:gd name="connsiteX40" fmla="*/ 356446 w 599783"/>
              <a:gd name="connsiteY40" fmla="*/ 280674 h 510923"/>
              <a:gd name="connsiteX41" fmla="*/ 336946 w 599783"/>
              <a:gd name="connsiteY41" fmla="*/ 282174 h 510923"/>
              <a:gd name="connsiteX42" fmla="*/ 314446 w 599783"/>
              <a:gd name="connsiteY42" fmla="*/ 254424 h 510923"/>
              <a:gd name="connsiteX43" fmla="*/ 312946 w 599783"/>
              <a:gd name="connsiteY43" fmla="*/ 254424 h 510923"/>
              <a:gd name="connsiteX44" fmla="*/ 248446 w 599783"/>
              <a:gd name="connsiteY44" fmla="*/ 234174 h 510923"/>
              <a:gd name="connsiteX45" fmla="*/ 244696 w 599783"/>
              <a:gd name="connsiteY45" fmla="*/ 213924 h 510923"/>
              <a:gd name="connsiteX46" fmla="*/ 264946 w 599783"/>
              <a:gd name="connsiteY46" fmla="*/ 209424 h 510923"/>
              <a:gd name="connsiteX47" fmla="*/ 302446 w 599783"/>
              <a:gd name="connsiteY47" fmla="*/ 222174 h 510923"/>
              <a:gd name="connsiteX48" fmla="*/ 299446 w 599783"/>
              <a:gd name="connsiteY48" fmla="*/ 210174 h 510923"/>
              <a:gd name="connsiteX49" fmla="*/ 307696 w 599783"/>
              <a:gd name="connsiteY49" fmla="*/ 161424 h 510923"/>
              <a:gd name="connsiteX50" fmla="*/ 276946 w 599783"/>
              <a:gd name="connsiteY50" fmla="*/ 163674 h 510923"/>
              <a:gd name="connsiteX51" fmla="*/ 249946 w 599783"/>
              <a:gd name="connsiteY51" fmla="*/ 161424 h 510923"/>
              <a:gd name="connsiteX52" fmla="*/ 184696 w 599783"/>
              <a:gd name="connsiteY52" fmla="*/ 202674 h 510923"/>
              <a:gd name="connsiteX53" fmla="*/ 119446 w 599783"/>
              <a:gd name="connsiteY53" fmla="*/ 278424 h 510923"/>
              <a:gd name="connsiteX54" fmla="*/ 104446 w 599783"/>
              <a:gd name="connsiteY54" fmla="*/ 293424 h 510923"/>
              <a:gd name="connsiteX55" fmla="*/ 89446 w 599783"/>
              <a:gd name="connsiteY55" fmla="*/ 278424 h 510923"/>
              <a:gd name="connsiteX56" fmla="*/ 124696 w 599783"/>
              <a:gd name="connsiteY56" fmla="*/ 205674 h 510923"/>
              <a:gd name="connsiteX57" fmla="*/ 78196 w 599783"/>
              <a:gd name="connsiteY57" fmla="*/ 182424 h 510923"/>
              <a:gd name="connsiteX58" fmla="*/ 80446 w 599783"/>
              <a:gd name="connsiteY58" fmla="*/ 161424 h 510923"/>
              <a:gd name="connsiteX59" fmla="*/ 101446 w 599783"/>
              <a:gd name="connsiteY59" fmla="*/ 162924 h 510923"/>
              <a:gd name="connsiteX60" fmla="*/ 149446 w 599783"/>
              <a:gd name="connsiteY60" fmla="*/ 176424 h 510923"/>
              <a:gd name="connsiteX61" fmla="*/ 217696 w 599783"/>
              <a:gd name="connsiteY61" fmla="*/ 150924 h 510923"/>
              <a:gd name="connsiteX62" fmla="*/ 166696 w 599783"/>
              <a:gd name="connsiteY62" fmla="*/ 104424 h 510923"/>
              <a:gd name="connsiteX63" fmla="*/ 171946 w 599783"/>
              <a:gd name="connsiteY63" fmla="*/ 84174 h 510923"/>
              <a:gd name="connsiteX64" fmla="*/ 192196 w 599783"/>
              <a:gd name="connsiteY64" fmla="*/ 89424 h 510923"/>
              <a:gd name="connsiteX65" fmla="*/ 336196 w 599783"/>
              <a:gd name="connsiteY65" fmla="*/ 123924 h 510923"/>
              <a:gd name="connsiteX66" fmla="*/ 313696 w 599783"/>
              <a:gd name="connsiteY66" fmla="*/ 66174 h 510923"/>
              <a:gd name="connsiteX67" fmla="*/ 329446 w 599783"/>
              <a:gd name="connsiteY67" fmla="*/ 51924 h 510923"/>
              <a:gd name="connsiteX68" fmla="*/ 343696 w 599783"/>
              <a:gd name="connsiteY68" fmla="*/ 67674 h 510923"/>
              <a:gd name="connsiteX69" fmla="*/ 390946 w 599783"/>
              <a:gd name="connsiteY69" fmla="*/ 117174 h 510923"/>
              <a:gd name="connsiteX70" fmla="*/ 404446 w 599783"/>
              <a:gd name="connsiteY70" fmla="*/ 120924 h 510923"/>
              <a:gd name="connsiteX71" fmla="*/ 449446 w 599783"/>
              <a:gd name="connsiteY71" fmla="*/ 82674 h 510923"/>
              <a:gd name="connsiteX72" fmla="*/ 468196 w 599783"/>
              <a:gd name="connsiteY72" fmla="*/ 93924 h 510923"/>
              <a:gd name="connsiteX73" fmla="*/ 456946 w 599783"/>
              <a:gd name="connsiteY73" fmla="*/ 112674 h 510923"/>
              <a:gd name="connsiteX74" fmla="*/ 432946 w 599783"/>
              <a:gd name="connsiteY74" fmla="*/ 132174 h 510923"/>
              <a:gd name="connsiteX75" fmla="*/ 432946 w 599783"/>
              <a:gd name="connsiteY75" fmla="*/ 133674 h 510923"/>
              <a:gd name="connsiteX76" fmla="*/ 486946 w 599783"/>
              <a:gd name="connsiteY76" fmla="*/ 189174 h 510923"/>
              <a:gd name="connsiteX77" fmla="*/ 491446 w 599783"/>
              <a:gd name="connsiteY77" fmla="*/ 207174 h 510923"/>
              <a:gd name="connsiteX78" fmla="*/ 498196 w 599783"/>
              <a:gd name="connsiteY78" fmla="*/ 198174 h 510923"/>
              <a:gd name="connsiteX79" fmla="*/ 508696 w 599783"/>
              <a:gd name="connsiteY79" fmla="*/ 162924 h 510923"/>
              <a:gd name="connsiteX80" fmla="*/ 518446 w 599783"/>
              <a:gd name="connsiteY80" fmla="*/ 150924 h 510923"/>
              <a:gd name="connsiteX81" fmla="*/ 533446 w 599783"/>
              <a:gd name="connsiteY81" fmla="*/ 153924 h 510923"/>
              <a:gd name="connsiteX82" fmla="*/ 537946 w 599783"/>
              <a:gd name="connsiteY82" fmla="*/ 168924 h 510923"/>
              <a:gd name="connsiteX83" fmla="*/ 523696 w 599783"/>
              <a:gd name="connsiteY83" fmla="*/ 212424 h 510923"/>
              <a:gd name="connsiteX84" fmla="*/ 491446 w 599783"/>
              <a:gd name="connsiteY84" fmla="*/ 243174 h 510923"/>
              <a:gd name="connsiteX85" fmla="*/ 474946 w 599783"/>
              <a:gd name="connsiteY85" fmla="*/ 297174 h 510923"/>
              <a:gd name="connsiteX86" fmla="*/ 507946 w 599783"/>
              <a:gd name="connsiteY86" fmla="*/ 325674 h 510923"/>
              <a:gd name="connsiteX87" fmla="*/ 515446 w 599783"/>
              <a:gd name="connsiteY87" fmla="*/ 339174 h 510923"/>
              <a:gd name="connsiteX88" fmla="*/ 507196 w 599783"/>
              <a:gd name="connsiteY88" fmla="*/ 351924 h 510923"/>
              <a:gd name="connsiteX89" fmla="*/ 492196 w 599783"/>
              <a:gd name="connsiteY89" fmla="*/ 351174 h 510923"/>
              <a:gd name="connsiteX90" fmla="*/ 456946 w 599783"/>
              <a:gd name="connsiteY90" fmla="*/ 321174 h 510923"/>
              <a:gd name="connsiteX91" fmla="*/ 433696 w 599783"/>
              <a:gd name="connsiteY91" fmla="*/ 338424 h 510923"/>
              <a:gd name="connsiteX92" fmla="*/ 399946 w 599783"/>
              <a:gd name="connsiteY92" fmla="*/ 366924 h 510923"/>
              <a:gd name="connsiteX93" fmla="*/ 388696 w 599783"/>
              <a:gd name="connsiteY93" fmla="*/ 432924 h 510923"/>
              <a:gd name="connsiteX94" fmla="*/ 388696 w 599783"/>
              <a:gd name="connsiteY94" fmla="*/ 443424 h 510923"/>
              <a:gd name="connsiteX95" fmla="*/ 388696 w 599783"/>
              <a:gd name="connsiteY95" fmla="*/ 510924 h 510923"/>
              <a:gd name="connsiteX96" fmla="*/ 448696 w 599783"/>
              <a:gd name="connsiteY96" fmla="*/ 510924 h 510923"/>
              <a:gd name="connsiteX97" fmla="*/ 501196 w 599783"/>
              <a:gd name="connsiteY97" fmla="*/ 406674 h 510923"/>
              <a:gd name="connsiteX98" fmla="*/ 583696 w 599783"/>
              <a:gd name="connsiteY98" fmla="*/ 318924 h 510923"/>
              <a:gd name="connsiteX99" fmla="*/ 584446 w 599783"/>
              <a:gd name="connsiteY99" fmla="*/ 309174 h 510923"/>
              <a:gd name="connsiteX100" fmla="*/ 584446 w 599783"/>
              <a:gd name="connsiteY100" fmla="*/ 309174 h 51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9783" h="510923">
                <a:moveTo>
                  <a:pt x="584446" y="309174"/>
                </a:moveTo>
                <a:cubicBezTo>
                  <a:pt x="606196" y="277674"/>
                  <a:pt x="604696" y="234924"/>
                  <a:pt x="580696" y="204924"/>
                </a:cubicBezTo>
                <a:cubicBezTo>
                  <a:pt x="583696" y="195924"/>
                  <a:pt x="585196" y="186924"/>
                  <a:pt x="585196" y="177924"/>
                </a:cubicBezTo>
                <a:cubicBezTo>
                  <a:pt x="585196" y="135174"/>
                  <a:pt x="554446" y="99174"/>
                  <a:pt x="513196" y="90924"/>
                </a:cubicBezTo>
                <a:cubicBezTo>
                  <a:pt x="500446" y="54174"/>
                  <a:pt x="466696" y="30174"/>
                  <a:pt x="427696" y="30174"/>
                </a:cubicBezTo>
                <a:cubicBezTo>
                  <a:pt x="420946" y="30174"/>
                  <a:pt x="413446" y="30924"/>
                  <a:pt x="406696" y="32424"/>
                </a:cubicBezTo>
                <a:cubicBezTo>
                  <a:pt x="390946" y="13674"/>
                  <a:pt x="367696" y="2424"/>
                  <a:pt x="343696" y="174"/>
                </a:cubicBezTo>
                <a:cubicBezTo>
                  <a:pt x="318946" y="-1326"/>
                  <a:pt x="294946" y="6924"/>
                  <a:pt x="276946" y="23424"/>
                </a:cubicBezTo>
                <a:cubicBezTo>
                  <a:pt x="253696" y="7674"/>
                  <a:pt x="224446" y="3174"/>
                  <a:pt x="198196" y="11424"/>
                </a:cubicBezTo>
                <a:cubicBezTo>
                  <a:pt x="171196" y="19674"/>
                  <a:pt x="150196" y="39924"/>
                  <a:pt x="140446" y="66924"/>
                </a:cubicBezTo>
                <a:cubicBezTo>
                  <a:pt x="138946" y="66924"/>
                  <a:pt x="136696" y="66924"/>
                  <a:pt x="135196" y="66924"/>
                </a:cubicBezTo>
                <a:cubicBezTo>
                  <a:pt x="85696" y="66924"/>
                  <a:pt x="45946" y="105924"/>
                  <a:pt x="45196" y="155424"/>
                </a:cubicBezTo>
                <a:cubicBezTo>
                  <a:pt x="45196" y="156924"/>
                  <a:pt x="45196" y="158424"/>
                  <a:pt x="45196" y="159924"/>
                </a:cubicBezTo>
                <a:cubicBezTo>
                  <a:pt x="15196" y="176424"/>
                  <a:pt x="-2054" y="208674"/>
                  <a:pt x="196" y="243174"/>
                </a:cubicBezTo>
                <a:cubicBezTo>
                  <a:pt x="3196" y="290424"/>
                  <a:pt x="45196" y="325674"/>
                  <a:pt x="93196" y="325674"/>
                </a:cubicBezTo>
                <a:lnTo>
                  <a:pt x="209446" y="325674"/>
                </a:lnTo>
                <a:cubicBezTo>
                  <a:pt x="258946" y="325674"/>
                  <a:pt x="299446" y="365424"/>
                  <a:pt x="300196" y="414924"/>
                </a:cubicBezTo>
                <a:lnTo>
                  <a:pt x="300196" y="510924"/>
                </a:lnTo>
                <a:lnTo>
                  <a:pt x="359446" y="510924"/>
                </a:lnTo>
                <a:lnTo>
                  <a:pt x="359446" y="443424"/>
                </a:lnTo>
                <a:cubicBezTo>
                  <a:pt x="359446" y="440424"/>
                  <a:pt x="359446" y="436674"/>
                  <a:pt x="359446" y="433674"/>
                </a:cubicBezTo>
                <a:cubicBezTo>
                  <a:pt x="359446" y="405924"/>
                  <a:pt x="358696" y="370674"/>
                  <a:pt x="378196" y="348174"/>
                </a:cubicBezTo>
                <a:cubicBezTo>
                  <a:pt x="390196" y="335424"/>
                  <a:pt x="403696" y="324174"/>
                  <a:pt x="417946" y="314424"/>
                </a:cubicBezTo>
                <a:cubicBezTo>
                  <a:pt x="429196" y="307674"/>
                  <a:pt x="438946" y="299424"/>
                  <a:pt x="447196" y="289674"/>
                </a:cubicBezTo>
                <a:cubicBezTo>
                  <a:pt x="450946" y="283674"/>
                  <a:pt x="454696" y="277674"/>
                  <a:pt x="456946" y="271674"/>
                </a:cubicBezTo>
                <a:cubicBezTo>
                  <a:pt x="441196" y="265674"/>
                  <a:pt x="424696" y="263424"/>
                  <a:pt x="408196" y="265674"/>
                </a:cubicBezTo>
                <a:cubicBezTo>
                  <a:pt x="399946" y="266424"/>
                  <a:pt x="392446" y="261174"/>
                  <a:pt x="390946" y="252924"/>
                </a:cubicBezTo>
                <a:cubicBezTo>
                  <a:pt x="390196" y="244674"/>
                  <a:pt x="395446" y="237174"/>
                  <a:pt x="403696" y="235674"/>
                </a:cubicBezTo>
                <a:cubicBezTo>
                  <a:pt x="423946" y="232674"/>
                  <a:pt x="444196" y="234924"/>
                  <a:pt x="463696" y="242424"/>
                </a:cubicBezTo>
                <a:cubicBezTo>
                  <a:pt x="463696" y="240174"/>
                  <a:pt x="463696" y="238674"/>
                  <a:pt x="464446" y="236424"/>
                </a:cubicBezTo>
                <a:cubicBezTo>
                  <a:pt x="465196" y="224424"/>
                  <a:pt x="463696" y="212424"/>
                  <a:pt x="459946" y="201174"/>
                </a:cubicBezTo>
                <a:cubicBezTo>
                  <a:pt x="449446" y="174174"/>
                  <a:pt x="423196" y="162174"/>
                  <a:pt x="398446" y="152424"/>
                </a:cubicBezTo>
                <a:cubicBezTo>
                  <a:pt x="393946" y="150924"/>
                  <a:pt x="389446" y="149424"/>
                  <a:pt x="383446" y="147924"/>
                </a:cubicBezTo>
                <a:lnTo>
                  <a:pt x="378946" y="146424"/>
                </a:lnTo>
                <a:lnTo>
                  <a:pt x="378196" y="146424"/>
                </a:lnTo>
                <a:cubicBezTo>
                  <a:pt x="372196" y="147174"/>
                  <a:pt x="366946" y="148674"/>
                  <a:pt x="360946" y="150924"/>
                </a:cubicBezTo>
                <a:lnTo>
                  <a:pt x="354196" y="152424"/>
                </a:lnTo>
                <a:lnTo>
                  <a:pt x="346696" y="153924"/>
                </a:lnTo>
                <a:cubicBezTo>
                  <a:pt x="333946" y="168924"/>
                  <a:pt x="327196" y="188424"/>
                  <a:pt x="328696" y="208674"/>
                </a:cubicBezTo>
                <a:cubicBezTo>
                  <a:pt x="330196" y="228924"/>
                  <a:pt x="339946" y="246924"/>
                  <a:pt x="354946" y="259674"/>
                </a:cubicBezTo>
                <a:cubicBezTo>
                  <a:pt x="360946" y="264924"/>
                  <a:pt x="360946" y="273924"/>
                  <a:pt x="356446" y="280674"/>
                </a:cubicBezTo>
                <a:cubicBezTo>
                  <a:pt x="351946" y="285924"/>
                  <a:pt x="342946" y="286674"/>
                  <a:pt x="336946" y="282174"/>
                </a:cubicBezTo>
                <a:cubicBezTo>
                  <a:pt x="327946" y="274674"/>
                  <a:pt x="320446" y="264924"/>
                  <a:pt x="314446" y="254424"/>
                </a:cubicBezTo>
                <a:lnTo>
                  <a:pt x="312946" y="254424"/>
                </a:lnTo>
                <a:cubicBezTo>
                  <a:pt x="291946" y="250674"/>
                  <a:pt x="267946" y="246924"/>
                  <a:pt x="248446" y="234174"/>
                </a:cubicBezTo>
                <a:cubicBezTo>
                  <a:pt x="241696" y="229674"/>
                  <a:pt x="240196" y="220674"/>
                  <a:pt x="244696" y="213924"/>
                </a:cubicBezTo>
                <a:cubicBezTo>
                  <a:pt x="249196" y="207174"/>
                  <a:pt x="258196" y="204924"/>
                  <a:pt x="264946" y="209424"/>
                </a:cubicBezTo>
                <a:cubicBezTo>
                  <a:pt x="276196" y="216174"/>
                  <a:pt x="288946" y="220674"/>
                  <a:pt x="302446" y="222174"/>
                </a:cubicBezTo>
                <a:cubicBezTo>
                  <a:pt x="300946" y="218424"/>
                  <a:pt x="300196" y="214674"/>
                  <a:pt x="299446" y="210174"/>
                </a:cubicBezTo>
                <a:cubicBezTo>
                  <a:pt x="297946" y="193674"/>
                  <a:pt x="300946" y="176424"/>
                  <a:pt x="307696" y="161424"/>
                </a:cubicBezTo>
                <a:cubicBezTo>
                  <a:pt x="297196" y="162924"/>
                  <a:pt x="287446" y="163674"/>
                  <a:pt x="276946" y="163674"/>
                </a:cubicBezTo>
                <a:cubicBezTo>
                  <a:pt x="267946" y="163674"/>
                  <a:pt x="258946" y="162924"/>
                  <a:pt x="249946" y="161424"/>
                </a:cubicBezTo>
                <a:cubicBezTo>
                  <a:pt x="233446" y="181674"/>
                  <a:pt x="210196" y="196674"/>
                  <a:pt x="184696" y="202674"/>
                </a:cubicBezTo>
                <a:cubicBezTo>
                  <a:pt x="150946" y="219924"/>
                  <a:pt x="119446" y="241674"/>
                  <a:pt x="119446" y="278424"/>
                </a:cubicBezTo>
                <a:cubicBezTo>
                  <a:pt x="119446" y="286674"/>
                  <a:pt x="112696" y="293424"/>
                  <a:pt x="104446" y="293424"/>
                </a:cubicBezTo>
                <a:cubicBezTo>
                  <a:pt x="96196" y="293424"/>
                  <a:pt x="89446" y="286674"/>
                  <a:pt x="89446" y="278424"/>
                </a:cubicBezTo>
                <a:cubicBezTo>
                  <a:pt x="90196" y="249924"/>
                  <a:pt x="102946" y="223674"/>
                  <a:pt x="124696" y="205674"/>
                </a:cubicBezTo>
                <a:cubicBezTo>
                  <a:pt x="106696" y="203424"/>
                  <a:pt x="90196" y="195924"/>
                  <a:pt x="78196" y="182424"/>
                </a:cubicBezTo>
                <a:cubicBezTo>
                  <a:pt x="72946" y="175674"/>
                  <a:pt x="74446" y="166674"/>
                  <a:pt x="80446" y="161424"/>
                </a:cubicBezTo>
                <a:cubicBezTo>
                  <a:pt x="86446" y="156174"/>
                  <a:pt x="96196" y="156924"/>
                  <a:pt x="101446" y="162924"/>
                </a:cubicBezTo>
                <a:cubicBezTo>
                  <a:pt x="107446" y="170424"/>
                  <a:pt x="124696" y="177174"/>
                  <a:pt x="149446" y="176424"/>
                </a:cubicBezTo>
                <a:cubicBezTo>
                  <a:pt x="174196" y="176424"/>
                  <a:pt x="198946" y="167424"/>
                  <a:pt x="217696" y="150924"/>
                </a:cubicBezTo>
                <a:cubicBezTo>
                  <a:pt x="195946" y="141924"/>
                  <a:pt x="177946" y="125424"/>
                  <a:pt x="166696" y="104424"/>
                </a:cubicBezTo>
                <a:cubicBezTo>
                  <a:pt x="162196" y="96924"/>
                  <a:pt x="165196" y="87924"/>
                  <a:pt x="171946" y="84174"/>
                </a:cubicBezTo>
                <a:cubicBezTo>
                  <a:pt x="179446" y="79674"/>
                  <a:pt x="188446" y="82674"/>
                  <a:pt x="192196" y="89424"/>
                </a:cubicBezTo>
                <a:cubicBezTo>
                  <a:pt x="214696" y="129924"/>
                  <a:pt x="261946" y="141174"/>
                  <a:pt x="336196" y="123924"/>
                </a:cubicBezTo>
                <a:cubicBezTo>
                  <a:pt x="322696" y="112674"/>
                  <a:pt x="312946" y="94674"/>
                  <a:pt x="313696" y="66174"/>
                </a:cubicBezTo>
                <a:cubicBezTo>
                  <a:pt x="313696" y="57924"/>
                  <a:pt x="321196" y="51174"/>
                  <a:pt x="329446" y="51924"/>
                </a:cubicBezTo>
                <a:cubicBezTo>
                  <a:pt x="337696" y="51924"/>
                  <a:pt x="344446" y="59424"/>
                  <a:pt x="343696" y="67674"/>
                </a:cubicBezTo>
                <a:cubicBezTo>
                  <a:pt x="342196" y="101424"/>
                  <a:pt x="360946" y="108174"/>
                  <a:pt x="390946" y="117174"/>
                </a:cubicBezTo>
                <a:cubicBezTo>
                  <a:pt x="395446" y="118674"/>
                  <a:pt x="399946" y="119424"/>
                  <a:pt x="404446" y="120924"/>
                </a:cubicBezTo>
                <a:cubicBezTo>
                  <a:pt x="412696" y="102174"/>
                  <a:pt x="429196" y="87924"/>
                  <a:pt x="449446" y="82674"/>
                </a:cubicBezTo>
                <a:cubicBezTo>
                  <a:pt x="457696" y="80424"/>
                  <a:pt x="465946" y="85674"/>
                  <a:pt x="468196" y="93924"/>
                </a:cubicBezTo>
                <a:cubicBezTo>
                  <a:pt x="470446" y="102174"/>
                  <a:pt x="465196" y="110424"/>
                  <a:pt x="456946" y="112674"/>
                </a:cubicBezTo>
                <a:cubicBezTo>
                  <a:pt x="446446" y="115674"/>
                  <a:pt x="438196" y="122424"/>
                  <a:pt x="432946" y="132174"/>
                </a:cubicBezTo>
                <a:cubicBezTo>
                  <a:pt x="432946" y="132924"/>
                  <a:pt x="432946" y="132924"/>
                  <a:pt x="432946" y="133674"/>
                </a:cubicBezTo>
                <a:cubicBezTo>
                  <a:pt x="456196" y="144924"/>
                  <a:pt x="476446" y="161424"/>
                  <a:pt x="486946" y="189174"/>
                </a:cubicBezTo>
                <a:cubicBezTo>
                  <a:pt x="489196" y="195174"/>
                  <a:pt x="490696" y="201174"/>
                  <a:pt x="491446" y="207174"/>
                </a:cubicBezTo>
                <a:cubicBezTo>
                  <a:pt x="494446" y="204924"/>
                  <a:pt x="496696" y="201924"/>
                  <a:pt x="498196" y="198174"/>
                </a:cubicBezTo>
                <a:cubicBezTo>
                  <a:pt x="503446" y="186924"/>
                  <a:pt x="507196" y="175674"/>
                  <a:pt x="508696" y="162924"/>
                </a:cubicBezTo>
                <a:cubicBezTo>
                  <a:pt x="509446" y="157674"/>
                  <a:pt x="513196" y="153174"/>
                  <a:pt x="518446" y="150924"/>
                </a:cubicBezTo>
                <a:cubicBezTo>
                  <a:pt x="523696" y="148674"/>
                  <a:pt x="529696" y="150174"/>
                  <a:pt x="533446" y="153924"/>
                </a:cubicBezTo>
                <a:cubicBezTo>
                  <a:pt x="537946" y="157674"/>
                  <a:pt x="539446" y="162924"/>
                  <a:pt x="537946" y="168924"/>
                </a:cubicBezTo>
                <a:cubicBezTo>
                  <a:pt x="535696" y="183924"/>
                  <a:pt x="531196" y="198924"/>
                  <a:pt x="523696" y="212424"/>
                </a:cubicBezTo>
                <a:cubicBezTo>
                  <a:pt x="516196" y="225174"/>
                  <a:pt x="504946" y="235674"/>
                  <a:pt x="491446" y="243174"/>
                </a:cubicBezTo>
                <a:cubicBezTo>
                  <a:pt x="489946" y="261924"/>
                  <a:pt x="483946" y="280674"/>
                  <a:pt x="474946" y="297174"/>
                </a:cubicBezTo>
                <a:cubicBezTo>
                  <a:pt x="484696" y="308424"/>
                  <a:pt x="495196" y="318174"/>
                  <a:pt x="507946" y="325674"/>
                </a:cubicBezTo>
                <a:cubicBezTo>
                  <a:pt x="512446" y="328674"/>
                  <a:pt x="515446" y="333924"/>
                  <a:pt x="515446" y="339174"/>
                </a:cubicBezTo>
                <a:cubicBezTo>
                  <a:pt x="515446" y="344424"/>
                  <a:pt x="512446" y="349674"/>
                  <a:pt x="507196" y="351924"/>
                </a:cubicBezTo>
                <a:cubicBezTo>
                  <a:pt x="501946" y="354174"/>
                  <a:pt x="496696" y="354174"/>
                  <a:pt x="492196" y="351174"/>
                </a:cubicBezTo>
                <a:cubicBezTo>
                  <a:pt x="479446" y="342924"/>
                  <a:pt x="467446" y="332424"/>
                  <a:pt x="456946" y="321174"/>
                </a:cubicBezTo>
                <a:cubicBezTo>
                  <a:pt x="449446" y="327174"/>
                  <a:pt x="441196" y="333174"/>
                  <a:pt x="433696" y="338424"/>
                </a:cubicBezTo>
                <a:cubicBezTo>
                  <a:pt x="420946" y="346674"/>
                  <a:pt x="409696" y="355674"/>
                  <a:pt x="399946" y="366924"/>
                </a:cubicBezTo>
                <a:cubicBezTo>
                  <a:pt x="387946" y="381174"/>
                  <a:pt x="388696" y="408924"/>
                  <a:pt x="388696" y="432924"/>
                </a:cubicBezTo>
                <a:cubicBezTo>
                  <a:pt x="388696" y="436674"/>
                  <a:pt x="388696" y="439674"/>
                  <a:pt x="388696" y="443424"/>
                </a:cubicBezTo>
                <a:lnTo>
                  <a:pt x="388696" y="510924"/>
                </a:lnTo>
                <a:lnTo>
                  <a:pt x="448696" y="510924"/>
                </a:lnTo>
                <a:cubicBezTo>
                  <a:pt x="448696" y="413424"/>
                  <a:pt x="495196" y="408174"/>
                  <a:pt x="501196" y="406674"/>
                </a:cubicBezTo>
                <a:cubicBezTo>
                  <a:pt x="520696" y="401424"/>
                  <a:pt x="572446" y="374424"/>
                  <a:pt x="583696" y="318924"/>
                </a:cubicBezTo>
                <a:cubicBezTo>
                  <a:pt x="585196" y="315924"/>
                  <a:pt x="584446" y="312174"/>
                  <a:pt x="584446" y="309174"/>
                </a:cubicBezTo>
                <a:cubicBezTo>
                  <a:pt x="583696" y="309174"/>
                  <a:pt x="583696" y="309174"/>
                  <a:pt x="584446" y="309174"/>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80" name="Rectangle: Rounded Corners 79">
            <a:extLst>
              <a:ext uri="{FF2B5EF4-FFF2-40B4-BE49-F238E27FC236}">
                <a16:creationId xmlns:a16="http://schemas.microsoft.com/office/drawing/2014/main" id="{562381E9-328C-7CF4-4AFC-5EF55D23ACEF}"/>
              </a:ext>
            </a:extLst>
          </p:cNvPr>
          <p:cNvSpPr/>
          <p:nvPr/>
        </p:nvSpPr>
        <p:spPr>
          <a:xfrm rot="10800000" flipV="1">
            <a:off x="10958150" y="4032559"/>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1" name="TextBox 80">
            <a:extLst>
              <a:ext uri="{FF2B5EF4-FFF2-40B4-BE49-F238E27FC236}">
                <a16:creationId xmlns:a16="http://schemas.microsoft.com/office/drawing/2014/main" id="{D7665830-5E0E-E151-8164-1676B8694352}"/>
              </a:ext>
            </a:extLst>
          </p:cNvPr>
          <p:cNvSpPr txBox="1"/>
          <p:nvPr/>
        </p:nvSpPr>
        <p:spPr>
          <a:xfrm>
            <a:off x="10958149" y="5473906"/>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Neorology</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84" name="Rectangle: Rounded Corners 83">
            <a:extLst>
              <a:ext uri="{FF2B5EF4-FFF2-40B4-BE49-F238E27FC236}">
                <a16:creationId xmlns:a16="http://schemas.microsoft.com/office/drawing/2014/main" id="{1D560FB0-0841-4C16-97B1-4F3BD3C5A512}"/>
              </a:ext>
            </a:extLst>
          </p:cNvPr>
          <p:cNvSpPr/>
          <p:nvPr/>
        </p:nvSpPr>
        <p:spPr>
          <a:xfrm rot="10800000" flipV="1">
            <a:off x="13786815" y="4032559"/>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TextBox 84">
            <a:extLst>
              <a:ext uri="{FF2B5EF4-FFF2-40B4-BE49-F238E27FC236}">
                <a16:creationId xmlns:a16="http://schemas.microsoft.com/office/drawing/2014/main" id="{4BE24577-AC4C-0BFF-B99D-3E32CFCFAD5B}"/>
              </a:ext>
            </a:extLst>
          </p:cNvPr>
          <p:cNvSpPr txBox="1"/>
          <p:nvPr/>
        </p:nvSpPr>
        <p:spPr>
          <a:xfrm>
            <a:off x="13786814" y="5473906"/>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Orthopedics</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88" name="Rectangle: Rounded Corners 87">
            <a:extLst>
              <a:ext uri="{FF2B5EF4-FFF2-40B4-BE49-F238E27FC236}">
                <a16:creationId xmlns:a16="http://schemas.microsoft.com/office/drawing/2014/main" id="{BD70DAF0-561E-88FD-B731-EF1DB1AE14BC}"/>
              </a:ext>
            </a:extLst>
          </p:cNvPr>
          <p:cNvSpPr/>
          <p:nvPr/>
        </p:nvSpPr>
        <p:spPr>
          <a:xfrm rot="10800000" flipV="1">
            <a:off x="8129485" y="6934015"/>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TextBox 88">
            <a:extLst>
              <a:ext uri="{FF2B5EF4-FFF2-40B4-BE49-F238E27FC236}">
                <a16:creationId xmlns:a16="http://schemas.microsoft.com/office/drawing/2014/main" id="{78FF8D61-ACDE-0F84-A93F-6BC5E8C143F7}"/>
              </a:ext>
            </a:extLst>
          </p:cNvPr>
          <p:cNvSpPr txBox="1"/>
          <p:nvPr/>
        </p:nvSpPr>
        <p:spPr>
          <a:xfrm>
            <a:off x="8129484" y="8375362"/>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Dentist</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92" name="Rectangle: Rounded Corners 91">
            <a:extLst>
              <a:ext uri="{FF2B5EF4-FFF2-40B4-BE49-F238E27FC236}">
                <a16:creationId xmlns:a16="http://schemas.microsoft.com/office/drawing/2014/main" id="{61B16211-BD1F-8E09-974A-F3B825174FA9}"/>
              </a:ext>
            </a:extLst>
          </p:cNvPr>
          <p:cNvSpPr/>
          <p:nvPr/>
        </p:nvSpPr>
        <p:spPr>
          <a:xfrm rot="10800000" flipV="1">
            <a:off x="10958150" y="6934015"/>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3" name="TextBox 92">
            <a:extLst>
              <a:ext uri="{FF2B5EF4-FFF2-40B4-BE49-F238E27FC236}">
                <a16:creationId xmlns:a16="http://schemas.microsoft.com/office/drawing/2014/main" id="{AC4D58BE-BA3E-C0E4-79AB-DC960DDE89E8}"/>
              </a:ext>
            </a:extLst>
          </p:cNvPr>
          <p:cNvSpPr txBox="1"/>
          <p:nvPr/>
        </p:nvSpPr>
        <p:spPr>
          <a:xfrm>
            <a:off x="10958149" y="8375362"/>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Dermatology</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96" name="Rectangle: Rounded Corners 95">
            <a:extLst>
              <a:ext uri="{FF2B5EF4-FFF2-40B4-BE49-F238E27FC236}">
                <a16:creationId xmlns:a16="http://schemas.microsoft.com/office/drawing/2014/main" id="{D2A7B91B-CAB8-FC37-2242-6053527B723F}"/>
              </a:ext>
            </a:extLst>
          </p:cNvPr>
          <p:cNvSpPr/>
          <p:nvPr/>
        </p:nvSpPr>
        <p:spPr>
          <a:xfrm rot="10800000" flipV="1">
            <a:off x="13786815" y="6934015"/>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TextBox 96">
            <a:extLst>
              <a:ext uri="{FF2B5EF4-FFF2-40B4-BE49-F238E27FC236}">
                <a16:creationId xmlns:a16="http://schemas.microsoft.com/office/drawing/2014/main" id="{0FE9195F-1C7F-0EBC-2EB5-BBA0C6F6C3E1}"/>
              </a:ext>
            </a:extLst>
          </p:cNvPr>
          <p:cNvSpPr txBox="1"/>
          <p:nvPr/>
        </p:nvSpPr>
        <p:spPr>
          <a:xfrm>
            <a:off x="13786814" y="8375362"/>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Surgery</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100" name="Graphic 68" descr="Heart with pulse with solid fill">
            <a:extLst>
              <a:ext uri="{FF2B5EF4-FFF2-40B4-BE49-F238E27FC236}">
                <a16:creationId xmlns:a16="http://schemas.microsoft.com/office/drawing/2014/main" id="{16D6B243-2EEF-D5D3-EC60-3BE0F06D5D90}"/>
              </a:ext>
            </a:extLst>
          </p:cNvPr>
          <p:cNvSpPr/>
          <p:nvPr/>
        </p:nvSpPr>
        <p:spPr>
          <a:xfrm>
            <a:off x="11941647" y="4711929"/>
            <a:ext cx="509507" cy="483285"/>
          </a:xfrm>
          <a:custGeom>
            <a:avLst/>
            <a:gdLst>
              <a:gd name="connsiteX0" fmla="*/ 256627 w 509507"/>
              <a:gd name="connsiteY0" fmla="*/ 481636 h 483285"/>
              <a:gd name="connsiteX1" fmla="*/ 350602 w 509507"/>
              <a:gd name="connsiteY1" fmla="*/ 398311 h 483285"/>
              <a:gd name="connsiteX2" fmla="*/ 464077 w 509507"/>
              <a:gd name="connsiteY2" fmla="*/ 261361 h 483285"/>
              <a:gd name="connsiteX3" fmla="*/ 503002 w 509507"/>
              <a:gd name="connsiteY3" fmla="*/ 93061 h 483285"/>
              <a:gd name="connsiteX4" fmla="*/ 391777 w 509507"/>
              <a:gd name="connsiteY4" fmla="*/ 511 h 483285"/>
              <a:gd name="connsiteX5" fmla="*/ 254527 w 509507"/>
              <a:gd name="connsiteY5" fmla="*/ 100711 h 483285"/>
              <a:gd name="connsiteX6" fmla="*/ 133102 w 509507"/>
              <a:gd name="connsiteY6" fmla="*/ 211 h 483285"/>
              <a:gd name="connsiteX7" fmla="*/ 12502 w 509507"/>
              <a:gd name="connsiteY7" fmla="*/ 77611 h 483285"/>
              <a:gd name="connsiteX8" fmla="*/ 36352 w 509507"/>
              <a:gd name="connsiteY8" fmla="*/ 246961 h 483285"/>
              <a:gd name="connsiteX9" fmla="*/ 148402 w 509507"/>
              <a:gd name="connsiteY9" fmla="*/ 388261 h 483285"/>
              <a:gd name="connsiteX10" fmla="*/ 254527 w 509507"/>
              <a:gd name="connsiteY10" fmla="*/ 483286 h 483285"/>
              <a:gd name="connsiteX11" fmla="*/ 134527 w 509507"/>
              <a:gd name="connsiteY11" fmla="*/ 226636 h 483285"/>
              <a:gd name="connsiteX12" fmla="*/ 157027 w 509507"/>
              <a:gd name="connsiteY12" fmla="*/ 159136 h 483285"/>
              <a:gd name="connsiteX13" fmla="*/ 170377 w 509507"/>
              <a:gd name="connsiteY13" fmla="*/ 119011 h 483285"/>
              <a:gd name="connsiteX14" fmla="*/ 193552 w 509507"/>
              <a:gd name="connsiteY14" fmla="*/ 100636 h 483285"/>
              <a:gd name="connsiteX15" fmla="*/ 204277 w 509507"/>
              <a:gd name="connsiteY15" fmla="*/ 121186 h 483285"/>
              <a:gd name="connsiteX16" fmla="*/ 210502 w 509507"/>
              <a:gd name="connsiteY16" fmla="*/ 154411 h 483285"/>
              <a:gd name="connsiteX17" fmla="*/ 228502 w 509507"/>
              <a:gd name="connsiteY17" fmla="*/ 250411 h 483285"/>
              <a:gd name="connsiteX18" fmla="*/ 240427 w 509507"/>
              <a:gd name="connsiteY18" fmla="*/ 314161 h 483285"/>
              <a:gd name="connsiteX19" fmla="*/ 283927 w 509507"/>
              <a:gd name="connsiteY19" fmla="*/ 199111 h 483285"/>
              <a:gd name="connsiteX20" fmla="*/ 293527 w 509507"/>
              <a:gd name="connsiteY20" fmla="*/ 173761 h 483285"/>
              <a:gd name="connsiteX21" fmla="*/ 308527 w 509507"/>
              <a:gd name="connsiteY21" fmla="*/ 157936 h 483285"/>
              <a:gd name="connsiteX22" fmla="*/ 326602 w 509507"/>
              <a:gd name="connsiteY22" fmla="*/ 175936 h 483285"/>
              <a:gd name="connsiteX23" fmla="*/ 335827 w 509507"/>
              <a:gd name="connsiteY23" fmla="*/ 207586 h 483285"/>
              <a:gd name="connsiteX24" fmla="*/ 354127 w 509507"/>
              <a:gd name="connsiteY24" fmla="*/ 270511 h 483285"/>
              <a:gd name="connsiteX25" fmla="*/ 372202 w 509507"/>
              <a:gd name="connsiteY25" fmla="*/ 250636 h 483285"/>
              <a:gd name="connsiteX26" fmla="*/ 391627 w 509507"/>
              <a:gd name="connsiteY26" fmla="*/ 229786 h 483285"/>
              <a:gd name="connsiteX27" fmla="*/ 421627 w 509507"/>
              <a:gd name="connsiteY27" fmla="*/ 226936 h 483285"/>
              <a:gd name="connsiteX28" fmla="*/ 449527 w 509507"/>
              <a:gd name="connsiteY28" fmla="*/ 226936 h 483285"/>
              <a:gd name="connsiteX29" fmla="*/ 431152 w 509507"/>
              <a:gd name="connsiteY29" fmla="*/ 256936 h 483285"/>
              <a:gd name="connsiteX30" fmla="*/ 406777 w 509507"/>
              <a:gd name="connsiteY30" fmla="*/ 256936 h 483285"/>
              <a:gd name="connsiteX31" fmla="*/ 358552 w 509507"/>
              <a:gd name="connsiteY31" fmla="*/ 310036 h 483285"/>
              <a:gd name="connsiteX32" fmla="*/ 337423 w 509507"/>
              <a:gd name="connsiteY32" fmla="*/ 311913 h 483285"/>
              <a:gd name="connsiteX33" fmla="*/ 334252 w 509507"/>
              <a:gd name="connsiteY33" fmla="*/ 308236 h 483285"/>
              <a:gd name="connsiteX34" fmla="*/ 330727 w 509507"/>
              <a:gd name="connsiteY34" fmla="*/ 298036 h 483285"/>
              <a:gd name="connsiteX35" fmla="*/ 318202 w 509507"/>
              <a:gd name="connsiteY35" fmla="*/ 255211 h 483285"/>
              <a:gd name="connsiteX36" fmla="*/ 308002 w 509507"/>
              <a:gd name="connsiteY36" fmla="*/ 220111 h 483285"/>
              <a:gd name="connsiteX37" fmla="*/ 250777 w 509507"/>
              <a:gd name="connsiteY37" fmla="*/ 371386 h 483285"/>
              <a:gd name="connsiteX38" fmla="*/ 243952 w 509507"/>
              <a:gd name="connsiteY38" fmla="*/ 381736 h 483285"/>
              <a:gd name="connsiteX39" fmla="*/ 223096 w 509507"/>
              <a:gd name="connsiteY39" fmla="*/ 377865 h 483285"/>
              <a:gd name="connsiteX40" fmla="*/ 220702 w 509507"/>
              <a:gd name="connsiteY40" fmla="*/ 372061 h 483285"/>
              <a:gd name="connsiteX41" fmla="*/ 216727 w 509507"/>
              <a:gd name="connsiteY41" fmla="*/ 351061 h 483285"/>
              <a:gd name="connsiteX42" fmla="*/ 197752 w 509507"/>
              <a:gd name="connsiteY42" fmla="*/ 249811 h 483285"/>
              <a:gd name="connsiteX43" fmla="*/ 183577 w 509507"/>
              <a:gd name="connsiteY43" fmla="*/ 174136 h 483285"/>
              <a:gd name="connsiteX44" fmla="*/ 162427 w 509507"/>
              <a:gd name="connsiteY44" fmla="*/ 237661 h 483285"/>
              <a:gd name="connsiteX45" fmla="*/ 144502 w 509507"/>
              <a:gd name="connsiteY45" fmla="*/ 256936 h 483285"/>
              <a:gd name="connsiteX46" fmla="*/ 111427 w 509507"/>
              <a:gd name="connsiteY46" fmla="*/ 256936 h 483285"/>
              <a:gd name="connsiteX47" fmla="*/ 77677 w 509507"/>
              <a:gd name="connsiteY47" fmla="*/ 256936 h 483285"/>
              <a:gd name="connsiteX48" fmla="*/ 59302 w 509507"/>
              <a:gd name="connsiteY48" fmla="*/ 226936 h 48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09507" h="483285">
                <a:moveTo>
                  <a:pt x="256627" y="481636"/>
                </a:moveTo>
                <a:cubicBezTo>
                  <a:pt x="289513" y="455673"/>
                  <a:pt x="320890" y="427852"/>
                  <a:pt x="350602" y="398311"/>
                </a:cubicBezTo>
                <a:cubicBezTo>
                  <a:pt x="393674" y="357275"/>
                  <a:pt x="431761" y="311308"/>
                  <a:pt x="464077" y="261361"/>
                </a:cubicBezTo>
                <a:cubicBezTo>
                  <a:pt x="494077" y="213061"/>
                  <a:pt x="522727" y="150361"/>
                  <a:pt x="503002" y="93061"/>
                </a:cubicBezTo>
                <a:cubicBezTo>
                  <a:pt x="487027" y="45661"/>
                  <a:pt x="442702" y="5386"/>
                  <a:pt x="391777" y="511"/>
                </a:cubicBezTo>
                <a:cubicBezTo>
                  <a:pt x="327427" y="-5864"/>
                  <a:pt x="280852" y="48586"/>
                  <a:pt x="254527" y="100711"/>
                </a:cubicBezTo>
                <a:cubicBezTo>
                  <a:pt x="230452" y="53011"/>
                  <a:pt x="190627" y="3811"/>
                  <a:pt x="133102" y="211"/>
                </a:cubicBezTo>
                <a:cubicBezTo>
                  <a:pt x="82027" y="-2939"/>
                  <a:pt x="34477" y="32986"/>
                  <a:pt x="12502" y="77611"/>
                </a:cubicBezTo>
                <a:cubicBezTo>
                  <a:pt x="-15023" y="133636"/>
                  <a:pt x="7402" y="196636"/>
                  <a:pt x="36352" y="246961"/>
                </a:cubicBezTo>
                <a:cubicBezTo>
                  <a:pt x="66352" y="299461"/>
                  <a:pt x="106252" y="345586"/>
                  <a:pt x="148402" y="388261"/>
                </a:cubicBezTo>
                <a:cubicBezTo>
                  <a:pt x="181630" y="422255"/>
                  <a:pt x="217083" y="454000"/>
                  <a:pt x="254527" y="483286"/>
                </a:cubicBezTo>
                <a:close/>
                <a:moveTo>
                  <a:pt x="134527" y="226636"/>
                </a:moveTo>
                <a:lnTo>
                  <a:pt x="157027" y="159136"/>
                </a:lnTo>
                <a:lnTo>
                  <a:pt x="170377" y="119011"/>
                </a:lnTo>
                <a:cubicBezTo>
                  <a:pt x="173827" y="108586"/>
                  <a:pt x="179152" y="94636"/>
                  <a:pt x="193552" y="100636"/>
                </a:cubicBezTo>
                <a:cubicBezTo>
                  <a:pt x="202252" y="104311"/>
                  <a:pt x="202777" y="113311"/>
                  <a:pt x="204277" y="121186"/>
                </a:cubicBezTo>
                <a:lnTo>
                  <a:pt x="210502" y="154411"/>
                </a:lnTo>
                <a:lnTo>
                  <a:pt x="228502" y="250411"/>
                </a:lnTo>
                <a:lnTo>
                  <a:pt x="240427" y="314161"/>
                </a:lnTo>
                <a:lnTo>
                  <a:pt x="283927" y="199111"/>
                </a:lnTo>
                <a:lnTo>
                  <a:pt x="293527" y="173761"/>
                </a:lnTo>
                <a:cubicBezTo>
                  <a:pt x="296302" y="166261"/>
                  <a:pt x="299152" y="158761"/>
                  <a:pt x="308527" y="157936"/>
                </a:cubicBezTo>
                <a:cubicBezTo>
                  <a:pt x="320452" y="156736"/>
                  <a:pt x="323977" y="166936"/>
                  <a:pt x="326602" y="175936"/>
                </a:cubicBezTo>
                <a:lnTo>
                  <a:pt x="335827" y="207586"/>
                </a:lnTo>
                <a:lnTo>
                  <a:pt x="354127" y="270511"/>
                </a:lnTo>
                <a:lnTo>
                  <a:pt x="372202" y="250636"/>
                </a:lnTo>
                <a:cubicBezTo>
                  <a:pt x="377984" y="243070"/>
                  <a:pt x="384490" y="236087"/>
                  <a:pt x="391627" y="229786"/>
                </a:cubicBezTo>
                <a:cubicBezTo>
                  <a:pt x="399127" y="224536"/>
                  <a:pt x="413002" y="226936"/>
                  <a:pt x="421627" y="226936"/>
                </a:cubicBezTo>
                <a:lnTo>
                  <a:pt x="449527" y="226936"/>
                </a:lnTo>
                <a:cubicBezTo>
                  <a:pt x="443977" y="236911"/>
                  <a:pt x="437827" y="246961"/>
                  <a:pt x="431152" y="256936"/>
                </a:cubicBezTo>
                <a:lnTo>
                  <a:pt x="406777" y="256936"/>
                </a:lnTo>
                <a:cubicBezTo>
                  <a:pt x="390802" y="274561"/>
                  <a:pt x="375502" y="293311"/>
                  <a:pt x="358552" y="310036"/>
                </a:cubicBezTo>
                <a:cubicBezTo>
                  <a:pt x="353236" y="316389"/>
                  <a:pt x="343776" y="317230"/>
                  <a:pt x="337423" y="311913"/>
                </a:cubicBezTo>
                <a:cubicBezTo>
                  <a:pt x="336173" y="310867"/>
                  <a:pt x="335102" y="309625"/>
                  <a:pt x="334252" y="308236"/>
                </a:cubicBezTo>
                <a:cubicBezTo>
                  <a:pt x="332623" y="305010"/>
                  <a:pt x="331437" y="301579"/>
                  <a:pt x="330727" y="298036"/>
                </a:cubicBezTo>
                <a:lnTo>
                  <a:pt x="318202" y="255211"/>
                </a:lnTo>
                <a:lnTo>
                  <a:pt x="308002" y="220111"/>
                </a:lnTo>
                <a:cubicBezTo>
                  <a:pt x="288877" y="270586"/>
                  <a:pt x="270502" y="321136"/>
                  <a:pt x="250777" y="371386"/>
                </a:cubicBezTo>
                <a:cubicBezTo>
                  <a:pt x="249674" y="375479"/>
                  <a:pt x="247281" y="379109"/>
                  <a:pt x="243952" y="381736"/>
                </a:cubicBezTo>
                <a:cubicBezTo>
                  <a:pt x="237124" y="386426"/>
                  <a:pt x="227786" y="384693"/>
                  <a:pt x="223096" y="377865"/>
                </a:cubicBezTo>
                <a:cubicBezTo>
                  <a:pt x="221897" y="376120"/>
                  <a:pt x="221082" y="374143"/>
                  <a:pt x="220702" y="372061"/>
                </a:cubicBezTo>
                <a:cubicBezTo>
                  <a:pt x="218977" y="365161"/>
                  <a:pt x="218077" y="357961"/>
                  <a:pt x="216727" y="351061"/>
                </a:cubicBezTo>
                <a:lnTo>
                  <a:pt x="197752" y="249811"/>
                </a:lnTo>
                <a:lnTo>
                  <a:pt x="183577" y="174136"/>
                </a:lnTo>
                <a:lnTo>
                  <a:pt x="162427" y="237661"/>
                </a:lnTo>
                <a:cubicBezTo>
                  <a:pt x="159202" y="247111"/>
                  <a:pt x="156652" y="256336"/>
                  <a:pt x="144502" y="256936"/>
                </a:cubicBezTo>
                <a:cubicBezTo>
                  <a:pt x="133477" y="257461"/>
                  <a:pt x="122377" y="256936"/>
                  <a:pt x="111427" y="256936"/>
                </a:cubicBezTo>
                <a:lnTo>
                  <a:pt x="77677" y="256936"/>
                </a:lnTo>
                <a:cubicBezTo>
                  <a:pt x="71077" y="246961"/>
                  <a:pt x="64852" y="236911"/>
                  <a:pt x="59302" y="226936"/>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102" name="Graphic 94" descr="Scissors with solid fill">
            <a:extLst>
              <a:ext uri="{FF2B5EF4-FFF2-40B4-BE49-F238E27FC236}">
                <a16:creationId xmlns:a16="http://schemas.microsoft.com/office/drawing/2014/main" id="{925D9321-0F20-5AFA-43F3-26EE136A961B}"/>
              </a:ext>
            </a:extLst>
          </p:cNvPr>
          <p:cNvSpPr/>
          <p:nvPr/>
        </p:nvSpPr>
        <p:spPr>
          <a:xfrm rot="18900000">
            <a:off x="14725064" y="7568535"/>
            <a:ext cx="600000" cy="600620"/>
          </a:xfrm>
          <a:custGeom>
            <a:avLst/>
            <a:gdLst>
              <a:gd name="connsiteX0" fmla="*/ 510000 w 600000"/>
              <a:gd name="connsiteY0" fmla="*/ 293121 h 600620"/>
              <a:gd name="connsiteX1" fmla="*/ 465000 w 600000"/>
              <a:gd name="connsiteY1" fmla="*/ 248121 h 600620"/>
              <a:gd name="connsiteX2" fmla="*/ 510000 w 600000"/>
              <a:gd name="connsiteY2" fmla="*/ 203121 h 600620"/>
              <a:gd name="connsiteX3" fmla="*/ 555000 w 600000"/>
              <a:gd name="connsiteY3" fmla="*/ 248121 h 600620"/>
              <a:gd name="connsiteX4" fmla="*/ 510000 w 600000"/>
              <a:gd name="connsiteY4" fmla="*/ 293121 h 600620"/>
              <a:gd name="connsiteX5" fmla="*/ 335250 w 600000"/>
              <a:gd name="connsiteY5" fmla="*/ 132621 h 600620"/>
              <a:gd name="connsiteX6" fmla="*/ 310500 w 600000"/>
              <a:gd name="connsiteY6" fmla="*/ 74121 h 600620"/>
              <a:gd name="connsiteX7" fmla="*/ 369000 w 600000"/>
              <a:gd name="connsiteY7" fmla="*/ 49371 h 600620"/>
              <a:gd name="connsiteX8" fmla="*/ 393750 w 600000"/>
              <a:gd name="connsiteY8" fmla="*/ 107871 h 600620"/>
              <a:gd name="connsiteX9" fmla="*/ 335250 w 600000"/>
              <a:gd name="connsiteY9" fmla="*/ 132621 h 600620"/>
              <a:gd name="connsiteX10" fmla="*/ 315000 w 600000"/>
              <a:gd name="connsiteY10" fmla="*/ 308121 h 600620"/>
              <a:gd name="connsiteX11" fmla="*/ 292500 w 600000"/>
              <a:gd name="connsiteY11" fmla="*/ 285621 h 600620"/>
              <a:gd name="connsiteX12" fmla="*/ 315000 w 600000"/>
              <a:gd name="connsiteY12" fmla="*/ 263121 h 600620"/>
              <a:gd name="connsiteX13" fmla="*/ 337500 w 600000"/>
              <a:gd name="connsiteY13" fmla="*/ 285621 h 600620"/>
              <a:gd name="connsiteX14" fmla="*/ 315000 w 600000"/>
              <a:gd name="connsiteY14" fmla="*/ 308121 h 600620"/>
              <a:gd name="connsiteX15" fmla="*/ 510000 w 600000"/>
              <a:gd name="connsiteY15" fmla="*/ 158121 h 600620"/>
              <a:gd name="connsiteX16" fmla="*/ 457500 w 600000"/>
              <a:gd name="connsiteY16" fmla="*/ 174621 h 600620"/>
              <a:gd name="connsiteX17" fmla="*/ 384750 w 600000"/>
              <a:gd name="connsiteY17" fmla="*/ 215121 h 600620"/>
              <a:gd name="connsiteX18" fmla="*/ 425250 w 600000"/>
              <a:gd name="connsiteY18" fmla="*/ 142371 h 600620"/>
              <a:gd name="connsiteX19" fmla="*/ 435750 w 600000"/>
              <a:gd name="connsiteY19" fmla="*/ 123621 h 600620"/>
              <a:gd name="connsiteX20" fmla="*/ 386250 w 600000"/>
              <a:gd name="connsiteY20" fmla="*/ 6621 h 600620"/>
              <a:gd name="connsiteX21" fmla="*/ 269250 w 600000"/>
              <a:gd name="connsiteY21" fmla="*/ 56121 h 600620"/>
              <a:gd name="connsiteX22" fmla="*/ 318750 w 600000"/>
              <a:gd name="connsiteY22" fmla="*/ 173121 h 600620"/>
              <a:gd name="connsiteX23" fmla="*/ 345750 w 600000"/>
              <a:gd name="connsiteY23" fmla="*/ 179121 h 600620"/>
              <a:gd name="connsiteX24" fmla="*/ 278250 w 600000"/>
              <a:gd name="connsiteY24" fmla="*/ 246621 h 600620"/>
              <a:gd name="connsiteX25" fmla="*/ 261750 w 600000"/>
              <a:gd name="connsiteY25" fmla="*/ 283371 h 600620"/>
              <a:gd name="connsiteX26" fmla="*/ 45000 w 600000"/>
              <a:gd name="connsiteY26" fmla="*/ 405621 h 600620"/>
              <a:gd name="connsiteX27" fmla="*/ 0 w 600000"/>
              <a:gd name="connsiteY27" fmla="*/ 480621 h 600620"/>
              <a:gd name="connsiteX28" fmla="*/ 217500 w 600000"/>
              <a:gd name="connsiteY28" fmla="*/ 383121 h 600620"/>
              <a:gd name="connsiteX29" fmla="*/ 120000 w 600000"/>
              <a:gd name="connsiteY29" fmla="*/ 600621 h 600620"/>
              <a:gd name="connsiteX30" fmla="*/ 195000 w 600000"/>
              <a:gd name="connsiteY30" fmla="*/ 555621 h 600620"/>
              <a:gd name="connsiteX31" fmla="*/ 315750 w 600000"/>
              <a:gd name="connsiteY31" fmla="*/ 339621 h 600620"/>
              <a:gd name="connsiteX32" fmla="*/ 352500 w 600000"/>
              <a:gd name="connsiteY32" fmla="*/ 323121 h 600620"/>
              <a:gd name="connsiteX33" fmla="*/ 420000 w 600000"/>
              <a:gd name="connsiteY33" fmla="*/ 255621 h 600620"/>
              <a:gd name="connsiteX34" fmla="*/ 510000 w 600000"/>
              <a:gd name="connsiteY34" fmla="*/ 338121 h 600620"/>
              <a:gd name="connsiteX35" fmla="*/ 600000 w 600000"/>
              <a:gd name="connsiteY35" fmla="*/ 248121 h 600620"/>
              <a:gd name="connsiteX36" fmla="*/ 510000 w 600000"/>
              <a:gd name="connsiteY36" fmla="*/ 158121 h 60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0000" h="600620">
                <a:moveTo>
                  <a:pt x="510000" y="293121"/>
                </a:moveTo>
                <a:cubicBezTo>
                  <a:pt x="485250" y="293121"/>
                  <a:pt x="465000" y="272871"/>
                  <a:pt x="465000" y="248121"/>
                </a:cubicBezTo>
                <a:cubicBezTo>
                  <a:pt x="465000" y="223371"/>
                  <a:pt x="485250" y="203121"/>
                  <a:pt x="510000" y="203121"/>
                </a:cubicBezTo>
                <a:cubicBezTo>
                  <a:pt x="534750" y="203121"/>
                  <a:pt x="555000" y="223371"/>
                  <a:pt x="555000" y="248121"/>
                </a:cubicBezTo>
                <a:cubicBezTo>
                  <a:pt x="555000" y="272871"/>
                  <a:pt x="534750" y="293121"/>
                  <a:pt x="510000" y="293121"/>
                </a:cubicBezTo>
                <a:close/>
                <a:moveTo>
                  <a:pt x="335250" y="132621"/>
                </a:moveTo>
                <a:cubicBezTo>
                  <a:pt x="312000" y="123621"/>
                  <a:pt x="301500" y="97371"/>
                  <a:pt x="310500" y="74121"/>
                </a:cubicBezTo>
                <a:cubicBezTo>
                  <a:pt x="319500" y="50871"/>
                  <a:pt x="345750" y="40371"/>
                  <a:pt x="369000" y="49371"/>
                </a:cubicBezTo>
                <a:cubicBezTo>
                  <a:pt x="392250" y="58371"/>
                  <a:pt x="402750" y="84621"/>
                  <a:pt x="393750" y="107871"/>
                </a:cubicBezTo>
                <a:cubicBezTo>
                  <a:pt x="384750" y="130371"/>
                  <a:pt x="358500" y="141621"/>
                  <a:pt x="335250" y="132621"/>
                </a:cubicBezTo>
                <a:close/>
                <a:moveTo>
                  <a:pt x="315000" y="308121"/>
                </a:moveTo>
                <a:cubicBezTo>
                  <a:pt x="302250" y="308121"/>
                  <a:pt x="292500" y="298371"/>
                  <a:pt x="292500" y="285621"/>
                </a:cubicBezTo>
                <a:cubicBezTo>
                  <a:pt x="292500" y="272871"/>
                  <a:pt x="302250" y="263121"/>
                  <a:pt x="315000" y="263121"/>
                </a:cubicBezTo>
                <a:cubicBezTo>
                  <a:pt x="327750" y="263121"/>
                  <a:pt x="337500" y="272871"/>
                  <a:pt x="337500" y="285621"/>
                </a:cubicBezTo>
                <a:cubicBezTo>
                  <a:pt x="337500" y="298371"/>
                  <a:pt x="327750" y="308121"/>
                  <a:pt x="315000" y="308121"/>
                </a:cubicBezTo>
                <a:close/>
                <a:moveTo>
                  <a:pt x="510000" y="158121"/>
                </a:moveTo>
                <a:cubicBezTo>
                  <a:pt x="490500" y="158121"/>
                  <a:pt x="472500" y="164121"/>
                  <a:pt x="457500" y="174621"/>
                </a:cubicBezTo>
                <a:lnTo>
                  <a:pt x="384750" y="215121"/>
                </a:lnTo>
                <a:lnTo>
                  <a:pt x="425250" y="142371"/>
                </a:lnTo>
                <a:cubicBezTo>
                  <a:pt x="429000" y="136371"/>
                  <a:pt x="432750" y="130371"/>
                  <a:pt x="435750" y="123621"/>
                </a:cubicBezTo>
                <a:cubicBezTo>
                  <a:pt x="454500" y="77871"/>
                  <a:pt x="432000" y="25371"/>
                  <a:pt x="386250" y="6621"/>
                </a:cubicBezTo>
                <a:cubicBezTo>
                  <a:pt x="340500" y="-12129"/>
                  <a:pt x="288000" y="10371"/>
                  <a:pt x="269250" y="56121"/>
                </a:cubicBezTo>
                <a:cubicBezTo>
                  <a:pt x="250500" y="101871"/>
                  <a:pt x="273000" y="154371"/>
                  <a:pt x="318750" y="173121"/>
                </a:cubicBezTo>
                <a:cubicBezTo>
                  <a:pt x="327750" y="176871"/>
                  <a:pt x="336750" y="178371"/>
                  <a:pt x="345750" y="179121"/>
                </a:cubicBezTo>
                <a:lnTo>
                  <a:pt x="278250" y="246621"/>
                </a:lnTo>
                <a:lnTo>
                  <a:pt x="261750" y="283371"/>
                </a:lnTo>
                <a:lnTo>
                  <a:pt x="45000" y="405621"/>
                </a:lnTo>
                <a:lnTo>
                  <a:pt x="0" y="480621"/>
                </a:lnTo>
                <a:lnTo>
                  <a:pt x="217500" y="383121"/>
                </a:lnTo>
                <a:lnTo>
                  <a:pt x="120000" y="600621"/>
                </a:lnTo>
                <a:lnTo>
                  <a:pt x="195000" y="555621"/>
                </a:lnTo>
                <a:lnTo>
                  <a:pt x="315750" y="339621"/>
                </a:lnTo>
                <a:lnTo>
                  <a:pt x="352500" y="323121"/>
                </a:lnTo>
                <a:lnTo>
                  <a:pt x="420000" y="255621"/>
                </a:lnTo>
                <a:cubicBezTo>
                  <a:pt x="423750" y="302121"/>
                  <a:pt x="462750" y="338121"/>
                  <a:pt x="510000" y="338121"/>
                </a:cubicBezTo>
                <a:cubicBezTo>
                  <a:pt x="559500" y="338121"/>
                  <a:pt x="600000" y="297621"/>
                  <a:pt x="600000" y="248121"/>
                </a:cubicBezTo>
                <a:cubicBezTo>
                  <a:pt x="600000" y="198621"/>
                  <a:pt x="559500" y="158121"/>
                  <a:pt x="510000" y="158121"/>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53B0DEA0-6092-FD4F-DE78-75532174367F}"/>
              </a:ext>
            </a:extLst>
          </p:cNvPr>
          <p:cNvSpPr/>
          <p:nvPr/>
        </p:nvSpPr>
        <p:spPr>
          <a:xfrm>
            <a:off x="14801550" y="4606925"/>
            <a:ext cx="447030" cy="611808"/>
          </a:xfrm>
          <a:custGeom>
            <a:avLst/>
            <a:gdLst>
              <a:gd name="connsiteX0" fmla="*/ 234240 w 472658"/>
              <a:gd name="connsiteY0" fmla="*/ 253027 h 646882"/>
              <a:gd name="connsiteX1" fmla="*/ 225090 w 472658"/>
              <a:gd name="connsiteY1" fmla="*/ 254346 h 646882"/>
              <a:gd name="connsiteX2" fmla="*/ 204233 w 472658"/>
              <a:gd name="connsiteY2" fmla="*/ 259064 h 646882"/>
              <a:gd name="connsiteX3" fmla="*/ 260963 w 472658"/>
              <a:gd name="connsiteY3" fmla="*/ 394282 h 646882"/>
              <a:gd name="connsiteX4" fmla="*/ 217943 w 472658"/>
              <a:gd name="connsiteY4" fmla="*/ 446324 h 646882"/>
              <a:gd name="connsiteX5" fmla="*/ 217658 w 472658"/>
              <a:gd name="connsiteY5" fmla="*/ 451244 h 646882"/>
              <a:gd name="connsiteX6" fmla="*/ 217658 w 472658"/>
              <a:gd name="connsiteY6" fmla="*/ 518962 h 646882"/>
              <a:gd name="connsiteX7" fmla="*/ 385763 w 472658"/>
              <a:gd name="connsiteY7" fmla="*/ 518962 h 646882"/>
              <a:gd name="connsiteX8" fmla="*/ 450158 w 472658"/>
              <a:gd name="connsiteY8" fmla="*/ 451244 h 646882"/>
              <a:gd name="connsiteX9" fmla="*/ 450158 w 472658"/>
              <a:gd name="connsiteY9" fmla="*/ 391882 h 646882"/>
              <a:gd name="connsiteX10" fmla="*/ 292470 w 472658"/>
              <a:gd name="connsiteY10" fmla="*/ 391882 h 646882"/>
              <a:gd name="connsiteX11" fmla="*/ 270555 w 472658"/>
              <a:gd name="connsiteY11" fmla="*/ 227309 h 646882"/>
              <a:gd name="connsiteX12" fmla="*/ 353910 w 472658"/>
              <a:gd name="connsiteY12" fmla="*/ 239939 h 646882"/>
              <a:gd name="connsiteX13" fmla="*/ 452408 w 472658"/>
              <a:gd name="connsiteY13" fmla="*/ 287939 h 646882"/>
              <a:gd name="connsiteX14" fmla="*/ 472350 w 472658"/>
              <a:gd name="connsiteY14" fmla="*/ 323729 h 646882"/>
              <a:gd name="connsiteX15" fmla="*/ 472658 w 472658"/>
              <a:gd name="connsiteY15" fmla="*/ 328349 h 646882"/>
              <a:gd name="connsiteX16" fmla="*/ 472658 w 472658"/>
              <a:gd name="connsiteY16" fmla="*/ 451237 h 646882"/>
              <a:gd name="connsiteX17" fmla="*/ 405158 w 472658"/>
              <a:gd name="connsiteY17" fmla="*/ 538987 h 646882"/>
              <a:gd name="connsiteX18" fmla="*/ 405158 w 472658"/>
              <a:gd name="connsiteY18" fmla="*/ 646882 h 646882"/>
              <a:gd name="connsiteX19" fmla="*/ 135135 w 472658"/>
              <a:gd name="connsiteY19" fmla="*/ 646882 h 646882"/>
              <a:gd name="connsiteX20" fmla="*/ 135135 w 472658"/>
              <a:gd name="connsiteY20" fmla="*/ 453247 h 646882"/>
              <a:gd name="connsiteX21" fmla="*/ 134966 w 472658"/>
              <a:gd name="connsiteY21" fmla="*/ 453025 h 646882"/>
              <a:gd name="connsiteX22" fmla="*/ 134745 w 472658"/>
              <a:gd name="connsiteY22" fmla="*/ 453194 h 646882"/>
              <a:gd name="connsiteX23" fmla="*/ 96060 w 472658"/>
              <a:gd name="connsiteY23" fmla="*/ 599354 h 646882"/>
              <a:gd name="connsiteX24" fmla="*/ 95710 w 472658"/>
              <a:gd name="connsiteY24" fmla="*/ 600679 h 646882"/>
              <a:gd name="connsiteX25" fmla="*/ 35627 w 472658"/>
              <a:gd name="connsiteY25" fmla="*/ 634491 h 646882"/>
              <a:gd name="connsiteX26" fmla="*/ 1815 w 472658"/>
              <a:gd name="connsiteY26" fmla="*/ 574409 h 646882"/>
              <a:gd name="connsiteX27" fmla="*/ 69855 w 472658"/>
              <a:gd name="connsiteY27" fmla="*/ 317399 h 646882"/>
              <a:gd name="connsiteX28" fmla="*/ 70140 w 472658"/>
              <a:gd name="connsiteY28" fmla="*/ 316342 h 646882"/>
              <a:gd name="connsiteX29" fmla="*/ 70268 w 472658"/>
              <a:gd name="connsiteY29" fmla="*/ 315854 h 646882"/>
              <a:gd name="connsiteX30" fmla="*/ 70770 w 472658"/>
              <a:gd name="connsiteY30" fmla="*/ 314279 h 646882"/>
              <a:gd name="connsiteX31" fmla="*/ 71738 w 472658"/>
              <a:gd name="connsiteY31" fmla="*/ 311234 h 646882"/>
              <a:gd name="connsiteX32" fmla="*/ 73785 w 472658"/>
              <a:gd name="connsiteY32" fmla="*/ 306524 h 646882"/>
              <a:gd name="connsiteX33" fmla="*/ 75930 w 472658"/>
              <a:gd name="connsiteY33" fmla="*/ 302684 h 646882"/>
              <a:gd name="connsiteX34" fmla="*/ 76103 w 472658"/>
              <a:gd name="connsiteY34" fmla="*/ 302377 h 646882"/>
              <a:gd name="connsiteX35" fmla="*/ 88748 w 472658"/>
              <a:gd name="connsiteY35" fmla="*/ 287917 h 646882"/>
              <a:gd name="connsiteX36" fmla="*/ 186308 w 472658"/>
              <a:gd name="connsiteY36" fmla="*/ 240299 h 646882"/>
              <a:gd name="connsiteX37" fmla="*/ 186308 w 472658"/>
              <a:gd name="connsiteY37" fmla="*/ 240194 h 646882"/>
              <a:gd name="connsiteX38" fmla="*/ 195195 w 472658"/>
              <a:gd name="connsiteY38" fmla="*/ 237757 h 646882"/>
              <a:gd name="connsiteX39" fmla="*/ 220080 w 472658"/>
              <a:gd name="connsiteY39" fmla="*/ 232364 h 646882"/>
              <a:gd name="connsiteX40" fmla="*/ 225158 w 472658"/>
              <a:gd name="connsiteY40" fmla="*/ 231449 h 646882"/>
              <a:gd name="connsiteX41" fmla="*/ 226508 w 472658"/>
              <a:gd name="connsiteY41" fmla="*/ 231232 h 646882"/>
              <a:gd name="connsiteX42" fmla="*/ 228120 w 472658"/>
              <a:gd name="connsiteY42" fmla="*/ 230984 h 646882"/>
              <a:gd name="connsiteX43" fmla="*/ 270555 w 472658"/>
              <a:gd name="connsiteY43" fmla="*/ 227309 h 646882"/>
              <a:gd name="connsiteX44" fmla="*/ 270592 w 472658"/>
              <a:gd name="connsiteY44" fmla="*/ 0 h 646882"/>
              <a:gd name="connsiteX45" fmla="*/ 371617 w 472658"/>
              <a:gd name="connsiteY45" fmla="*/ 101040 h 646882"/>
              <a:gd name="connsiteX46" fmla="*/ 270577 w 472658"/>
              <a:gd name="connsiteY46" fmla="*/ 202065 h 646882"/>
              <a:gd name="connsiteX47" fmla="*/ 169552 w 472658"/>
              <a:gd name="connsiteY47" fmla="*/ 101040 h 646882"/>
              <a:gd name="connsiteX48" fmla="*/ 169552 w 472658"/>
              <a:gd name="connsiteY48" fmla="*/ 101025 h 646882"/>
              <a:gd name="connsiteX49" fmla="*/ 270592 w 472658"/>
              <a:gd name="connsiteY49" fmla="*/ 0 h 646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72658" h="646882">
                <a:moveTo>
                  <a:pt x="234240" y="253027"/>
                </a:moveTo>
                <a:cubicBezTo>
                  <a:pt x="231163" y="253248"/>
                  <a:pt x="228105" y="253690"/>
                  <a:pt x="225090" y="254346"/>
                </a:cubicBezTo>
                <a:lnTo>
                  <a:pt x="204233" y="259064"/>
                </a:lnTo>
                <a:lnTo>
                  <a:pt x="260963" y="394282"/>
                </a:lnTo>
                <a:cubicBezTo>
                  <a:pt x="237296" y="401149"/>
                  <a:pt x="220235" y="421788"/>
                  <a:pt x="217943" y="446324"/>
                </a:cubicBezTo>
                <a:cubicBezTo>
                  <a:pt x="217757" y="447958"/>
                  <a:pt x="217661" y="449600"/>
                  <a:pt x="217658" y="451244"/>
                </a:cubicBezTo>
                <a:lnTo>
                  <a:pt x="217658" y="518962"/>
                </a:lnTo>
                <a:lnTo>
                  <a:pt x="385763" y="518962"/>
                </a:lnTo>
                <a:cubicBezTo>
                  <a:pt x="420075" y="518962"/>
                  <a:pt x="450158" y="487319"/>
                  <a:pt x="450158" y="451244"/>
                </a:cubicBezTo>
                <a:lnTo>
                  <a:pt x="450158" y="391882"/>
                </a:lnTo>
                <a:lnTo>
                  <a:pt x="292470" y="391882"/>
                </a:lnTo>
                <a:close/>
                <a:moveTo>
                  <a:pt x="270555" y="227309"/>
                </a:moveTo>
                <a:cubicBezTo>
                  <a:pt x="298809" y="227412"/>
                  <a:pt x="326894" y="231667"/>
                  <a:pt x="353910" y="239939"/>
                </a:cubicBezTo>
                <a:cubicBezTo>
                  <a:pt x="389626" y="249182"/>
                  <a:pt x="423121" y="265504"/>
                  <a:pt x="452408" y="287939"/>
                </a:cubicBezTo>
                <a:cubicBezTo>
                  <a:pt x="463559" y="296735"/>
                  <a:pt x="470738" y="309618"/>
                  <a:pt x="472350" y="323729"/>
                </a:cubicBezTo>
                <a:lnTo>
                  <a:pt x="472658" y="328349"/>
                </a:lnTo>
                <a:lnTo>
                  <a:pt x="472658" y="451237"/>
                </a:lnTo>
                <a:cubicBezTo>
                  <a:pt x="472343" y="492301"/>
                  <a:pt x="444767" y="528150"/>
                  <a:pt x="405158" y="538987"/>
                </a:cubicBezTo>
                <a:lnTo>
                  <a:pt x="405158" y="646882"/>
                </a:lnTo>
                <a:lnTo>
                  <a:pt x="135135" y="646882"/>
                </a:lnTo>
                <a:lnTo>
                  <a:pt x="135135" y="453247"/>
                </a:lnTo>
                <a:cubicBezTo>
                  <a:pt x="135149" y="453139"/>
                  <a:pt x="135074" y="453040"/>
                  <a:pt x="134966" y="453025"/>
                </a:cubicBezTo>
                <a:cubicBezTo>
                  <a:pt x="134858" y="453011"/>
                  <a:pt x="134759" y="453086"/>
                  <a:pt x="134745" y="453194"/>
                </a:cubicBezTo>
                <a:lnTo>
                  <a:pt x="96060" y="599354"/>
                </a:lnTo>
                <a:cubicBezTo>
                  <a:pt x="95949" y="599797"/>
                  <a:pt x="95833" y="600238"/>
                  <a:pt x="95710" y="600679"/>
                </a:cubicBezTo>
                <a:cubicBezTo>
                  <a:pt x="88455" y="626607"/>
                  <a:pt x="61556" y="641745"/>
                  <a:pt x="35627" y="634491"/>
                </a:cubicBezTo>
                <a:cubicBezTo>
                  <a:pt x="9699" y="627237"/>
                  <a:pt x="-5439" y="600337"/>
                  <a:pt x="1815" y="574409"/>
                </a:cubicBezTo>
                <a:lnTo>
                  <a:pt x="69855" y="317399"/>
                </a:lnTo>
                <a:cubicBezTo>
                  <a:pt x="69945" y="317047"/>
                  <a:pt x="70043" y="316694"/>
                  <a:pt x="70140" y="316342"/>
                </a:cubicBezTo>
                <a:lnTo>
                  <a:pt x="70268" y="315854"/>
                </a:lnTo>
                <a:cubicBezTo>
                  <a:pt x="70410" y="315314"/>
                  <a:pt x="70613" y="314812"/>
                  <a:pt x="70770" y="314279"/>
                </a:cubicBezTo>
                <a:cubicBezTo>
                  <a:pt x="71078" y="313267"/>
                  <a:pt x="71363" y="312239"/>
                  <a:pt x="71738" y="311234"/>
                </a:cubicBezTo>
                <a:cubicBezTo>
                  <a:pt x="72338" y="309629"/>
                  <a:pt x="73021" y="308057"/>
                  <a:pt x="73785" y="306524"/>
                </a:cubicBezTo>
                <a:cubicBezTo>
                  <a:pt x="74430" y="305212"/>
                  <a:pt x="75180" y="303944"/>
                  <a:pt x="75930" y="302684"/>
                </a:cubicBezTo>
                <a:cubicBezTo>
                  <a:pt x="75990" y="302587"/>
                  <a:pt x="76043" y="302474"/>
                  <a:pt x="76103" y="302377"/>
                </a:cubicBezTo>
                <a:cubicBezTo>
                  <a:pt x="79442" y="296856"/>
                  <a:pt x="83721" y="291962"/>
                  <a:pt x="88748" y="287917"/>
                </a:cubicBezTo>
                <a:cubicBezTo>
                  <a:pt x="118368" y="266686"/>
                  <a:pt x="151348" y="250590"/>
                  <a:pt x="186308" y="240299"/>
                </a:cubicBezTo>
                <a:lnTo>
                  <a:pt x="186308" y="240194"/>
                </a:lnTo>
                <a:lnTo>
                  <a:pt x="195195" y="237757"/>
                </a:lnTo>
                <a:lnTo>
                  <a:pt x="220080" y="232364"/>
                </a:lnTo>
                <a:cubicBezTo>
                  <a:pt x="221768" y="231982"/>
                  <a:pt x="223463" y="231727"/>
                  <a:pt x="225158" y="231449"/>
                </a:cubicBezTo>
                <a:lnTo>
                  <a:pt x="226508" y="231232"/>
                </a:lnTo>
                <a:cubicBezTo>
                  <a:pt x="227048" y="231149"/>
                  <a:pt x="227580" y="231052"/>
                  <a:pt x="228120" y="230984"/>
                </a:cubicBezTo>
                <a:cubicBezTo>
                  <a:pt x="242144" y="228622"/>
                  <a:pt x="256334" y="227393"/>
                  <a:pt x="270555" y="227309"/>
                </a:cubicBezTo>
                <a:close/>
                <a:moveTo>
                  <a:pt x="270592" y="0"/>
                </a:moveTo>
                <a:cubicBezTo>
                  <a:pt x="326391" y="4"/>
                  <a:pt x="371622" y="45242"/>
                  <a:pt x="371617" y="101040"/>
                </a:cubicBezTo>
                <a:cubicBezTo>
                  <a:pt x="371613" y="156839"/>
                  <a:pt x="326376" y="202070"/>
                  <a:pt x="270577" y="202065"/>
                </a:cubicBezTo>
                <a:cubicBezTo>
                  <a:pt x="214785" y="202061"/>
                  <a:pt x="169557" y="156833"/>
                  <a:pt x="169552" y="101040"/>
                </a:cubicBezTo>
                <a:cubicBezTo>
                  <a:pt x="169552" y="101035"/>
                  <a:pt x="169552" y="101030"/>
                  <a:pt x="169552" y="101025"/>
                </a:cubicBezTo>
                <a:cubicBezTo>
                  <a:pt x="169557" y="45226"/>
                  <a:pt x="214794" y="-4"/>
                  <a:pt x="270592" y="0"/>
                </a:cubicBezTo>
                <a:close/>
              </a:path>
            </a:pathLst>
          </a:custGeom>
          <a:gradFill>
            <a:gsLst>
              <a:gs pos="0">
                <a:srgbClr val="2157DF"/>
              </a:gs>
              <a:gs pos="100000">
                <a:srgbClr val="3094F8"/>
              </a:gs>
            </a:gsLst>
            <a:lin ang="2700000" scaled="1"/>
          </a:gradFill>
          <a:ln w="7441" cap="flat">
            <a:noFill/>
            <a:prstDash val="solid"/>
            <a:miter/>
          </a:ln>
        </p:spPr>
        <p:txBody>
          <a:bodyPr rtlCol="0" anchor="ctr"/>
          <a:lstStyle/>
          <a:p>
            <a:endParaRPr lang="en-ID"/>
          </a:p>
        </p:txBody>
      </p:sp>
      <p:sp>
        <p:nvSpPr>
          <p:cNvPr id="123" name="Graphic 112" descr="Tooth with solid fill">
            <a:extLst>
              <a:ext uri="{FF2B5EF4-FFF2-40B4-BE49-F238E27FC236}">
                <a16:creationId xmlns:a16="http://schemas.microsoft.com/office/drawing/2014/main" id="{3E552C76-A2E8-1979-C4B0-619FE4F17FF6}"/>
              </a:ext>
            </a:extLst>
          </p:cNvPr>
          <p:cNvSpPr/>
          <p:nvPr/>
        </p:nvSpPr>
        <p:spPr>
          <a:xfrm>
            <a:off x="9180302" y="7635246"/>
            <a:ext cx="374864" cy="499819"/>
          </a:xfrm>
          <a:custGeom>
            <a:avLst/>
            <a:gdLst>
              <a:gd name="connsiteX0" fmla="*/ 374864 w 374864"/>
              <a:gd name="connsiteY0" fmla="*/ 99964 h 499819"/>
              <a:gd name="connsiteX1" fmla="*/ 293644 w 374864"/>
              <a:gd name="connsiteY1" fmla="*/ 0 h 499819"/>
              <a:gd name="connsiteX2" fmla="*/ 187432 w 374864"/>
              <a:gd name="connsiteY2" fmla="*/ 24991 h 499819"/>
              <a:gd name="connsiteX3" fmla="*/ 81221 w 374864"/>
              <a:gd name="connsiteY3" fmla="*/ 0 h 499819"/>
              <a:gd name="connsiteX4" fmla="*/ 0 w 374864"/>
              <a:gd name="connsiteY4" fmla="*/ 99964 h 499819"/>
              <a:gd name="connsiteX5" fmla="*/ 43734 w 374864"/>
              <a:gd name="connsiteY5" fmla="*/ 256157 h 499819"/>
              <a:gd name="connsiteX6" fmla="*/ 37486 w 374864"/>
              <a:gd name="connsiteY6" fmla="*/ 368617 h 499819"/>
              <a:gd name="connsiteX7" fmla="*/ 81221 w 374864"/>
              <a:gd name="connsiteY7" fmla="*/ 499819 h 499819"/>
              <a:gd name="connsiteX8" fmla="*/ 124955 w 374864"/>
              <a:gd name="connsiteY8" fmla="*/ 368617 h 499819"/>
              <a:gd name="connsiteX9" fmla="*/ 187432 w 374864"/>
              <a:gd name="connsiteY9" fmla="*/ 268653 h 499819"/>
              <a:gd name="connsiteX10" fmla="*/ 249910 w 374864"/>
              <a:gd name="connsiteY10" fmla="*/ 368617 h 499819"/>
              <a:gd name="connsiteX11" fmla="*/ 293644 w 374864"/>
              <a:gd name="connsiteY11" fmla="*/ 499819 h 499819"/>
              <a:gd name="connsiteX12" fmla="*/ 337378 w 374864"/>
              <a:gd name="connsiteY12" fmla="*/ 368617 h 499819"/>
              <a:gd name="connsiteX13" fmla="*/ 331130 w 374864"/>
              <a:gd name="connsiteY13" fmla="*/ 256157 h 499819"/>
              <a:gd name="connsiteX14" fmla="*/ 374864 w 374864"/>
              <a:gd name="connsiteY14" fmla="*/ 99964 h 499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4864" h="499819">
                <a:moveTo>
                  <a:pt x="374864" y="99964"/>
                </a:moveTo>
                <a:cubicBezTo>
                  <a:pt x="374864" y="44984"/>
                  <a:pt x="347999" y="0"/>
                  <a:pt x="293644" y="0"/>
                </a:cubicBezTo>
                <a:cubicBezTo>
                  <a:pt x="239288" y="0"/>
                  <a:pt x="241163" y="24991"/>
                  <a:pt x="187432" y="24991"/>
                </a:cubicBezTo>
                <a:cubicBezTo>
                  <a:pt x="133702" y="24991"/>
                  <a:pt x="135576" y="0"/>
                  <a:pt x="81221" y="0"/>
                </a:cubicBezTo>
                <a:cubicBezTo>
                  <a:pt x="26865" y="0"/>
                  <a:pt x="0" y="44984"/>
                  <a:pt x="0" y="99964"/>
                </a:cubicBezTo>
                <a:cubicBezTo>
                  <a:pt x="0" y="154944"/>
                  <a:pt x="43734" y="209299"/>
                  <a:pt x="43734" y="256157"/>
                </a:cubicBezTo>
                <a:cubicBezTo>
                  <a:pt x="43734" y="300516"/>
                  <a:pt x="37486" y="338003"/>
                  <a:pt x="37486" y="368617"/>
                </a:cubicBezTo>
                <a:cubicBezTo>
                  <a:pt x="37486" y="399231"/>
                  <a:pt x="36862" y="499819"/>
                  <a:pt x="81221" y="499819"/>
                </a:cubicBezTo>
                <a:cubicBezTo>
                  <a:pt x="125580" y="499819"/>
                  <a:pt x="124955" y="408602"/>
                  <a:pt x="124955" y="368617"/>
                </a:cubicBezTo>
                <a:cubicBezTo>
                  <a:pt x="124955" y="328631"/>
                  <a:pt x="129953" y="268653"/>
                  <a:pt x="187432" y="268653"/>
                </a:cubicBezTo>
                <a:cubicBezTo>
                  <a:pt x="244911" y="268653"/>
                  <a:pt x="249910" y="328631"/>
                  <a:pt x="249910" y="368617"/>
                </a:cubicBezTo>
                <a:cubicBezTo>
                  <a:pt x="249910" y="408602"/>
                  <a:pt x="249285" y="499819"/>
                  <a:pt x="293644" y="499819"/>
                </a:cubicBezTo>
                <a:cubicBezTo>
                  <a:pt x="338003" y="499819"/>
                  <a:pt x="337378" y="399231"/>
                  <a:pt x="337378" y="368617"/>
                </a:cubicBezTo>
                <a:cubicBezTo>
                  <a:pt x="337378" y="338003"/>
                  <a:pt x="331130" y="300516"/>
                  <a:pt x="331130" y="256157"/>
                </a:cubicBezTo>
                <a:cubicBezTo>
                  <a:pt x="331130" y="209299"/>
                  <a:pt x="374864" y="154944"/>
                  <a:pt x="374864" y="99964"/>
                </a:cubicBezTo>
                <a:close/>
              </a:path>
            </a:pathLst>
          </a:custGeom>
          <a:gradFill>
            <a:gsLst>
              <a:gs pos="0">
                <a:srgbClr val="2157DF"/>
              </a:gs>
              <a:gs pos="100000">
                <a:srgbClr val="3094F8"/>
              </a:gs>
            </a:gsLst>
            <a:lin ang="2700000" scaled="1"/>
          </a:gradFill>
          <a:ln w="6152" cap="flat">
            <a:noFill/>
            <a:prstDash val="solid"/>
            <a:miter/>
          </a:ln>
        </p:spPr>
        <p:txBody>
          <a:bodyPr rtlCol="0" anchor="ctr"/>
          <a:lstStyle/>
          <a:p>
            <a:endParaRPr lang="en-ID"/>
          </a:p>
        </p:txBody>
      </p:sp>
      <p:grpSp>
        <p:nvGrpSpPr>
          <p:cNvPr id="115" name="Graphic 113" descr="Germ with solid fill">
            <a:extLst>
              <a:ext uri="{FF2B5EF4-FFF2-40B4-BE49-F238E27FC236}">
                <a16:creationId xmlns:a16="http://schemas.microsoft.com/office/drawing/2014/main" id="{472A1E65-306F-039B-4B0A-61F079F4332C}"/>
              </a:ext>
            </a:extLst>
          </p:cNvPr>
          <p:cNvGrpSpPr/>
          <p:nvPr/>
        </p:nvGrpSpPr>
        <p:grpSpPr>
          <a:xfrm>
            <a:off x="11939756" y="7566395"/>
            <a:ext cx="528853" cy="583968"/>
            <a:chOff x="11939756" y="7566395"/>
            <a:chExt cx="528853" cy="583968"/>
          </a:xfrm>
          <a:gradFill>
            <a:gsLst>
              <a:gs pos="0">
                <a:srgbClr val="2157DF"/>
              </a:gs>
              <a:gs pos="100000">
                <a:srgbClr val="3094F8"/>
              </a:gs>
            </a:gsLst>
            <a:lin ang="2700000" scaled="1"/>
          </a:gradFill>
        </p:grpSpPr>
        <p:sp>
          <p:nvSpPr>
            <p:cNvPr id="116" name="Freeform: Shape 115">
              <a:extLst>
                <a:ext uri="{FF2B5EF4-FFF2-40B4-BE49-F238E27FC236}">
                  <a16:creationId xmlns:a16="http://schemas.microsoft.com/office/drawing/2014/main" id="{48B19D26-1DE7-680B-1876-941099424D5C}"/>
                </a:ext>
              </a:extLst>
            </p:cNvPr>
            <p:cNvSpPr/>
            <p:nvPr/>
          </p:nvSpPr>
          <p:spPr>
            <a:xfrm>
              <a:off x="11939756" y="7566395"/>
              <a:ext cx="528853" cy="583968"/>
            </a:xfrm>
            <a:custGeom>
              <a:avLst/>
              <a:gdLst>
                <a:gd name="connsiteX0" fmla="*/ 528854 w 528853"/>
                <a:gd name="connsiteY0" fmla="*/ 420951 h 583968"/>
                <a:gd name="connsiteX1" fmla="*/ 450450 w 528853"/>
                <a:gd name="connsiteY1" fmla="*/ 342548 h 583968"/>
                <a:gd name="connsiteX2" fmla="*/ 462708 w 528853"/>
                <a:gd name="connsiteY2" fmla="*/ 246934 h 583968"/>
                <a:gd name="connsiteX3" fmla="*/ 458295 w 528853"/>
                <a:gd name="connsiteY3" fmla="*/ 223887 h 583968"/>
                <a:gd name="connsiteX4" fmla="*/ 355326 w 528853"/>
                <a:gd name="connsiteY4" fmla="*/ 62079 h 583968"/>
                <a:gd name="connsiteX5" fmla="*/ 307261 w 528853"/>
                <a:gd name="connsiteY5" fmla="*/ 51348 h 583968"/>
                <a:gd name="connsiteX6" fmla="*/ 296487 w 528853"/>
                <a:gd name="connsiteY6" fmla="*/ 99344 h 583968"/>
                <a:gd name="connsiteX7" fmla="*/ 367094 w 528853"/>
                <a:gd name="connsiteY7" fmla="*/ 210159 h 583968"/>
                <a:gd name="connsiteX8" fmla="*/ 310707 w 528853"/>
                <a:gd name="connsiteY8" fmla="*/ 153772 h 583968"/>
                <a:gd name="connsiteX9" fmla="*/ 166059 w 528853"/>
                <a:gd name="connsiteY9" fmla="*/ 9125 h 583968"/>
                <a:gd name="connsiteX10" fmla="*/ 121930 w 528853"/>
                <a:gd name="connsiteY10" fmla="*/ 9154 h 583968"/>
                <a:gd name="connsiteX11" fmla="*/ 121929 w 528853"/>
                <a:gd name="connsiteY11" fmla="*/ 53254 h 583968"/>
                <a:gd name="connsiteX12" fmla="*/ 266577 w 528853"/>
                <a:gd name="connsiteY12" fmla="*/ 197900 h 583968"/>
                <a:gd name="connsiteX13" fmla="*/ 266607 w 528853"/>
                <a:gd name="connsiteY13" fmla="*/ 207708 h 583968"/>
                <a:gd name="connsiteX14" fmla="*/ 256800 w 528853"/>
                <a:gd name="connsiteY14" fmla="*/ 207738 h 583968"/>
                <a:gd name="connsiteX15" fmla="*/ 256770 w 528853"/>
                <a:gd name="connsiteY15" fmla="*/ 207708 h 583968"/>
                <a:gd name="connsiteX16" fmla="*/ 82213 w 528853"/>
                <a:gd name="connsiteY16" fmla="*/ 33151 h 583968"/>
                <a:gd name="connsiteX17" fmla="*/ 38084 w 528853"/>
                <a:gd name="connsiteY17" fmla="*/ 34140 h 583968"/>
                <a:gd name="connsiteX18" fmla="*/ 38083 w 528853"/>
                <a:gd name="connsiteY18" fmla="*/ 77280 h 583968"/>
                <a:gd name="connsiteX19" fmla="*/ 173385 w 528853"/>
                <a:gd name="connsiteY19" fmla="*/ 212581 h 583968"/>
                <a:gd name="connsiteX20" fmla="*/ 157496 w 528853"/>
                <a:gd name="connsiteY20" fmla="*/ 216306 h 583968"/>
                <a:gd name="connsiteX21" fmla="*/ 58187 w 528853"/>
                <a:gd name="connsiteY21" fmla="*/ 116998 h 583968"/>
                <a:gd name="connsiteX22" fmla="*/ 14058 w 528853"/>
                <a:gd name="connsiteY22" fmla="*/ 116968 h 583968"/>
                <a:gd name="connsiteX23" fmla="*/ 14029 w 528853"/>
                <a:gd name="connsiteY23" fmla="*/ 161098 h 583968"/>
                <a:gd name="connsiteX24" fmla="*/ 14057 w 528853"/>
                <a:gd name="connsiteY24" fmla="*/ 161127 h 583968"/>
                <a:gd name="connsiteX25" fmla="*/ 98082 w 528853"/>
                <a:gd name="connsiteY25" fmla="*/ 245153 h 583968"/>
                <a:gd name="connsiteX26" fmla="*/ 87105 w 528853"/>
                <a:gd name="connsiteY26" fmla="*/ 253788 h 583968"/>
                <a:gd name="connsiteX27" fmla="*/ 53284 w 528853"/>
                <a:gd name="connsiteY27" fmla="*/ 219967 h 583968"/>
                <a:gd name="connsiteX28" fmla="*/ 9154 w 528853"/>
                <a:gd name="connsiteY28" fmla="*/ 219937 h 583968"/>
                <a:gd name="connsiteX29" fmla="*/ 9125 w 528853"/>
                <a:gd name="connsiteY29" fmla="*/ 264067 h 583968"/>
                <a:gd name="connsiteX30" fmla="*/ 9154 w 528853"/>
                <a:gd name="connsiteY30" fmla="*/ 264095 h 583968"/>
                <a:gd name="connsiteX31" fmla="*/ 46726 w 528853"/>
                <a:gd name="connsiteY31" fmla="*/ 301667 h 583968"/>
                <a:gd name="connsiteX32" fmla="*/ 112948 w 528853"/>
                <a:gd name="connsiteY32" fmla="*/ 558028 h 583968"/>
                <a:gd name="connsiteX33" fmla="*/ 346379 w 528853"/>
                <a:gd name="connsiteY33" fmla="*/ 522868 h 583968"/>
                <a:gd name="connsiteX34" fmla="*/ 386658 w 528853"/>
                <a:gd name="connsiteY34" fmla="*/ 563147 h 583968"/>
                <a:gd name="connsiteX35" fmla="*/ 208103 w 528853"/>
                <a:gd name="connsiteY35" fmla="*/ 556209 h 583968"/>
                <a:gd name="connsiteX36" fmla="*/ 48527 w 528853"/>
                <a:gd name="connsiteY36" fmla="*/ 396632 h 583968"/>
                <a:gd name="connsiteX37" fmla="*/ 208103 w 528853"/>
                <a:gd name="connsiteY37" fmla="*/ 237056 h 583968"/>
                <a:gd name="connsiteX38" fmla="*/ 367680 w 528853"/>
                <a:gd name="connsiteY38" fmla="*/ 396632 h 583968"/>
                <a:gd name="connsiteX39" fmla="*/ 208103 w 528853"/>
                <a:gd name="connsiteY39" fmla="*/ 556209 h 583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28853" h="583968">
                  <a:moveTo>
                    <a:pt x="528854" y="420951"/>
                  </a:moveTo>
                  <a:lnTo>
                    <a:pt x="450450" y="342548"/>
                  </a:lnTo>
                  <a:lnTo>
                    <a:pt x="462708" y="246934"/>
                  </a:lnTo>
                  <a:cubicBezTo>
                    <a:pt x="463633" y="238982"/>
                    <a:pt x="462093" y="230936"/>
                    <a:pt x="458295" y="223887"/>
                  </a:cubicBezTo>
                  <a:lnTo>
                    <a:pt x="355326" y="62079"/>
                  </a:lnTo>
                  <a:cubicBezTo>
                    <a:pt x="345017" y="45842"/>
                    <a:pt x="323497" y="41038"/>
                    <a:pt x="307261" y="51348"/>
                  </a:cubicBezTo>
                  <a:cubicBezTo>
                    <a:pt x="291052" y="61640"/>
                    <a:pt x="286233" y="83110"/>
                    <a:pt x="296487" y="99344"/>
                  </a:cubicBezTo>
                  <a:lnTo>
                    <a:pt x="367094" y="210159"/>
                  </a:lnTo>
                  <a:lnTo>
                    <a:pt x="310707" y="153772"/>
                  </a:lnTo>
                  <a:lnTo>
                    <a:pt x="166059" y="9125"/>
                  </a:lnTo>
                  <a:cubicBezTo>
                    <a:pt x="153865" y="-3053"/>
                    <a:pt x="134108" y="-3040"/>
                    <a:pt x="121930" y="9154"/>
                  </a:cubicBezTo>
                  <a:cubicBezTo>
                    <a:pt x="109763" y="21336"/>
                    <a:pt x="109763" y="41071"/>
                    <a:pt x="121929" y="53254"/>
                  </a:cubicBezTo>
                  <a:lnTo>
                    <a:pt x="266577" y="197900"/>
                  </a:lnTo>
                  <a:cubicBezTo>
                    <a:pt x="269293" y="200600"/>
                    <a:pt x="269306" y="204991"/>
                    <a:pt x="266607" y="207708"/>
                  </a:cubicBezTo>
                  <a:cubicBezTo>
                    <a:pt x="263907" y="210424"/>
                    <a:pt x="259516" y="210437"/>
                    <a:pt x="256800" y="207738"/>
                  </a:cubicBezTo>
                  <a:cubicBezTo>
                    <a:pt x="256790" y="207728"/>
                    <a:pt x="256780" y="207717"/>
                    <a:pt x="256770" y="207708"/>
                  </a:cubicBezTo>
                  <a:lnTo>
                    <a:pt x="82213" y="33151"/>
                  </a:lnTo>
                  <a:cubicBezTo>
                    <a:pt x="69753" y="21238"/>
                    <a:pt x="49996" y="21681"/>
                    <a:pt x="38084" y="34140"/>
                  </a:cubicBezTo>
                  <a:cubicBezTo>
                    <a:pt x="26547" y="46206"/>
                    <a:pt x="26546" y="65214"/>
                    <a:pt x="38083" y="77280"/>
                  </a:cubicBezTo>
                  <a:lnTo>
                    <a:pt x="173385" y="212581"/>
                  </a:lnTo>
                  <a:cubicBezTo>
                    <a:pt x="168002" y="213594"/>
                    <a:pt x="162707" y="214836"/>
                    <a:pt x="157496" y="216306"/>
                  </a:cubicBezTo>
                  <a:lnTo>
                    <a:pt x="58187" y="116998"/>
                  </a:lnTo>
                  <a:cubicBezTo>
                    <a:pt x="46009" y="104804"/>
                    <a:pt x="26251" y="104791"/>
                    <a:pt x="14058" y="116968"/>
                  </a:cubicBezTo>
                  <a:cubicBezTo>
                    <a:pt x="1863" y="129146"/>
                    <a:pt x="1851" y="148904"/>
                    <a:pt x="14029" y="161098"/>
                  </a:cubicBezTo>
                  <a:cubicBezTo>
                    <a:pt x="14038" y="161107"/>
                    <a:pt x="14047" y="161117"/>
                    <a:pt x="14057" y="161127"/>
                  </a:cubicBezTo>
                  <a:lnTo>
                    <a:pt x="98082" y="245153"/>
                  </a:lnTo>
                  <a:cubicBezTo>
                    <a:pt x="94314" y="247897"/>
                    <a:pt x="90655" y="250775"/>
                    <a:pt x="87105" y="253788"/>
                  </a:cubicBezTo>
                  <a:lnTo>
                    <a:pt x="53284" y="219967"/>
                  </a:lnTo>
                  <a:cubicBezTo>
                    <a:pt x="41106" y="207772"/>
                    <a:pt x="21348" y="207760"/>
                    <a:pt x="9154" y="219937"/>
                  </a:cubicBezTo>
                  <a:cubicBezTo>
                    <a:pt x="-3040" y="232115"/>
                    <a:pt x="-3053" y="251872"/>
                    <a:pt x="9125" y="264067"/>
                  </a:cubicBezTo>
                  <a:cubicBezTo>
                    <a:pt x="9134" y="264076"/>
                    <a:pt x="9144" y="264085"/>
                    <a:pt x="9154" y="264095"/>
                  </a:cubicBezTo>
                  <a:cubicBezTo>
                    <a:pt x="9154" y="264095"/>
                    <a:pt x="24883" y="279824"/>
                    <a:pt x="46726" y="301667"/>
                  </a:cubicBezTo>
                  <a:cubicBezTo>
                    <a:pt x="-5779" y="390746"/>
                    <a:pt x="23869" y="505522"/>
                    <a:pt x="112948" y="558028"/>
                  </a:cubicBezTo>
                  <a:cubicBezTo>
                    <a:pt x="189276" y="603018"/>
                    <a:pt x="286690" y="588345"/>
                    <a:pt x="346379" y="522868"/>
                  </a:cubicBezTo>
                  <a:lnTo>
                    <a:pt x="386658" y="563147"/>
                  </a:lnTo>
                  <a:close/>
                  <a:moveTo>
                    <a:pt x="208103" y="556209"/>
                  </a:moveTo>
                  <a:cubicBezTo>
                    <a:pt x="119972" y="556209"/>
                    <a:pt x="48527" y="484764"/>
                    <a:pt x="48527" y="396632"/>
                  </a:cubicBezTo>
                  <a:cubicBezTo>
                    <a:pt x="48527" y="308501"/>
                    <a:pt x="119972" y="237056"/>
                    <a:pt x="208103" y="237056"/>
                  </a:cubicBezTo>
                  <a:cubicBezTo>
                    <a:pt x="296235" y="237056"/>
                    <a:pt x="367680" y="308501"/>
                    <a:pt x="367680" y="396632"/>
                  </a:cubicBezTo>
                  <a:cubicBezTo>
                    <a:pt x="367580" y="484723"/>
                    <a:pt x="296194" y="556109"/>
                    <a:pt x="208103" y="556209"/>
                  </a:cubicBezTo>
                  <a:close/>
                </a:path>
              </a:pathLst>
            </a:custGeom>
            <a:grpFill/>
            <a:ln w="6846"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C7EDEF56-D52D-9A65-8475-4A5D0A0527FB}"/>
                </a:ext>
              </a:extLst>
            </p:cNvPr>
            <p:cNvSpPr/>
            <p:nvPr/>
          </p:nvSpPr>
          <p:spPr>
            <a:xfrm>
              <a:off x="12143364" y="7829974"/>
              <a:ext cx="73872" cy="73872"/>
            </a:xfrm>
            <a:custGeom>
              <a:avLst/>
              <a:gdLst>
                <a:gd name="connsiteX0" fmla="*/ 36940 w 73872"/>
                <a:gd name="connsiteY0" fmla="*/ 73873 h 73872"/>
                <a:gd name="connsiteX1" fmla="*/ 73873 w 73872"/>
                <a:gd name="connsiteY1" fmla="*/ 36933 h 73872"/>
                <a:gd name="connsiteX2" fmla="*/ 36933 w 73872"/>
                <a:gd name="connsiteY2" fmla="*/ 0 h 73872"/>
                <a:gd name="connsiteX3" fmla="*/ 0 w 73872"/>
                <a:gd name="connsiteY3" fmla="*/ 36940 h 73872"/>
                <a:gd name="connsiteX4" fmla="*/ 36940 w 73872"/>
                <a:gd name="connsiteY4" fmla="*/ 73873 h 73872"/>
                <a:gd name="connsiteX5" fmla="*/ 36940 w 73872"/>
                <a:gd name="connsiteY5" fmla="*/ 13876 h 73872"/>
                <a:gd name="connsiteX6" fmla="*/ 59997 w 73872"/>
                <a:gd name="connsiteY6" fmla="*/ 36940 h 73872"/>
                <a:gd name="connsiteX7" fmla="*/ 36933 w 73872"/>
                <a:gd name="connsiteY7" fmla="*/ 59997 h 73872"/>
                <a:gd name="connsiteX8" fmla="*/ 13876 w 73872"/>
                <a:gd name="connsiteY8" fmla="*/ 36940 h 73872"/>
                <a:gd name="connsiteX9" fmla="*/ 36940 w 73872"/>
                <a:gd name="connsiteY9" fmla="*/ 13876 h 73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872" h="73872">
                  <a:moveTo>
                    <a:pt x="36940" y="73873"/>
                  </a:moveTo>
                  <a:cubicBezTo>
                    <a:pt x="57339" y="73871"/>
                    <a:pt x="73875" y="57332"/>
                    <a:pt x="73873" y="36933"/>
                  </a:cubicBezTo>
                  <a:cubicBezTo>
                    <a:pt x="73871" y="16533"/>
                    <a:pt x="57332" y="-2"/>
                    <a:pt x="36933" y="0"/>
                  </a:cubicBezTo>
                  <a:cubicBezTo>
                    <a:pt x="16534" y="1"/>
                    <a:pt x="-2" y="16540"/>
                    <a:pt x="0" y="36940"/>
                  </a:cubicBezTo>
                  <a:cubicBezTo>
                    <a:pt x="23" y="57330"/>
                    <a:pt x="16549" y="73853"/>
                    <a:pt x="36940" y="73873"/>
                  </a:cubicBezTo>
                  <a:close/>
                  <a:moveTo>
                    <a:pt x="36940" y="13876"/>
                  </a:moveTo>
                  <a:cubicBezTo>
                    <a:pt x="49675" y="13878"/>
                    <a:pt x="59999" y="24204"/>
                    <a:pt x="59997" y="36940"/>
                  </a:cubicBezTo>
                  <a:cubicBezTo>
                    <a:pt x="59995" y="49675"/>
                    <a:pt x="49669" y="59999"/>
                    <a:pt x="36933" y="59997"/>
                  </a:cubicBezTo>
                  <a:cubicBezTo>
                    <a:pt x="24200" y="59994"/>
                    <a:pt x="13878" y="49673"/>
                    <a:pt x="13876" y="36940"/>
                  </a:cubicBezTo>
                  <a:cubicBezTo>
                    <a:pt x="13890" y="24208"/>
                    <a:pt x="24208" y="13889"/>
                    <a:pt x="36940" y="13876"/>
                  </a:cubicBezTo>
                  <a:close/>
                </a:path>
              </a:pathLst>
            </a:custGeom>
            <a:grpFill/>
            <a:ln w="6846" cap="flat">
              <a:noFill/>
              <a:prstDash val="solid"/>
              <a:miter/>
            </a:ln>
          </p:spPr>
          <p:txBody>
            <a:bodyPr rtlCol="0" anchor="ctr"/>
            <a:lstStyle/>
            <a:p>
              <a:endParaRPr lang="en-ID"/>
            </a:p>
          </p:txBody>
        </p:sp>
        <p:sp>
          <p:nvSpPr>
            <p:cNvPr id="118" name="Freeform: Shape 117">
              <a:extLst>
                <a:ext uri="{FF2B5EF4-FFF2-40B4-BE49-F238E27FC236}">
                  <a16:creationId xmlns:a16="http://schemas.microsoft.com/office/drawing/2014/main" id="{A0D4E096-1904-55DF-7F1A-2F4E61EFD4C4}"/>
                </a:ext>
              </a:extLst>
            </p:cNvPr>
            <p:cNvSpPr/>
            <p:nvPr/>
          </p:nvSpPr>
          <p:spPr>
            <a:xfrm>
              <a:off x="12138676" y="7927107"/>
              <a:ext cx="43877" cy="43877"/>
            </a:xfrm>
            <a:custGeom>
              <a:avLst/>
              <a:gdLst>
                <a:gd name="connsiteX0" fmla="*/ 21935 w 43877"/>
                <a:gd name="connsiteY0" fmla="*/ 43878 h 43877"/>
                <a:gd name="connsiteX1" fmla="*/ 43878 w 43877"/>
                <a:gd name="connsiteY1" fmla="*/ 21942 h 43877"/>
                <a:gd name="connsiteX2" fmla="*/ 21942 w 43877"/>
                <a:gd name="connsiteY2" fmla="*/ 0 h 43877"/>
                <a:gd name="connsiteX3" fmla="*/ 0 w 43877"/>
                <a:gd name="connsiteY3" fmla="*/ 21936 h 43877"/>
                <a:gd name="connsiteX4" fmla="*/ 0 w 43877"/>
                <a:gd name="connsiteY4" fmla="*/ 21939 h 43877"/>
                <a:gd name="connsiteX5" fmla="*/ 21935 w 43877"/>
                <a:gd name="connsiteY5" fmla="*/ 43878 h 43877"/>
                <a:gd name="connsiteX6" fmla="*/ 21935 w 43877"/>
                <a:gd name="connsiteY6" fmla="*/ 13876 h 43877"/>
                <a:gd name="connsiteX7" fmla="*/ 30002 w 43877"/>
                <a:gd name="connsiteY7" fmla="*/ 21936 h 43877"/>
                <a:gd name="connsiteX8" fmla="*/ 21942 w 43877"/>
                <a:gd name="connsiteY8" fmla="*/ 30002 h 43877"/>
                <a:gd name="connsiteX9" fmla="*/ 13876 w 43877"/>
                <a:gd name="connsiteY9" fmla="*/ 21942 h 43877"/>
                <a:gd name="connsiteX10" fmla="*/ 13876 w 43877"/>
                <a:gd name="connsiteY10" fmla="*/ 21939 h 43877"/>
                <a:gd name="connsiteX11" fmla="*/ 21935 w 43877"/>
                <a:gd name="connsiteY11" fmla="*/ 13876 h 43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77" h="43877">
                  <a:moveTo>
                    <a:pt x="21935" y="43878"/>
                  </a:moveTo>
                  <a:cubicBezTo>
                    <a:pt x="34052" y="43880"/>
                    <a:pt x="43876" y="34059"/>
                    <a:pt x="43878" y="21942"/>
                  </a:cubicBezTo>
                  <a:cubicBezTo>
                    <a:pt x="43880" y="9826"/>
                    <a:pt x="34059" y="2"/>
                    <a:pt x="21942" y="0"/>
                  </a:cubicBezTo>
                  <a:cubicBezTo>
                    <a:pt x="9826" y="-2"/>
                    <a:pt x="2" y="9819"/>
                    <a:pt x="0" y="21936"/>
                  </a:cubicBezTo>
                  <a:cubicBezTo>
                    <a:pt x="0" y="21937"/>
                    <a:pt x="0" y="21938"/>
                    <a:pt x="0" y="21939"/>
                  </a:cubicBezTo>
                  <a:cubicBezTo>
                    <a:pt x="15" y="34048"/>
                    <a:pt x="9826" y="43861"/>
                    <a:pt x="21935" y="43878"/>
                  </a:cubicBezTo>
                  <a:close/>
                  <a:moveTo>
                    <a:pt x="21935" y="13876"/>
                  </a:moveTo>
                  <a:cubicBezTo>
                    <a:pt x="26388" y="13874"/>
                    <a:pt x="30000" y="17483"/>
                    <a:pt x="30002" y="21936"/>
                  </a:cubicBezTo>
                  <a:cubicBezTo>
                    <a:pt x="30004" y="26388"/>
                    <a:pt x="26395" y="30000"/>
                    <a:pt x="21942" y="30002"/>
                  </a:cubicBezTo>
                  <a:cubicBezTo>
                    <a:pt x="17490" y="30004"/>
                    <a:pt x="13878" y="26395"/>
                    <a:pt x="13876" y="21942"/>
                  </a:cubicBezTo>
                  <a:cubicBezTo>
                    <a:pt x="13876" y="21941"/>
                    <a:pt x="13876" y="21940"/>
                    <a:pt x="13876" y="21939"/>
                  </a:cubicBezTo>
                  <a:cubicBezTo>
                    <a:pt x="13882" y="17490"/>
                    <a:pt x="17486" y="13884"/>
                    <a:pt x="21935" y="13876"/>
                  </a:cubicBezTo>
                  <a:close/>
                </a:path>
              </a:pathLst>
            </a:custGeom>
            <a:grpFill/>
            <a:ln w="6846" cap="flat">
              <a:noFill/>
              <a:prstDash val="solid"/>
              <a:miter/>
            </a:ln>
          </p:spPr>
          <p:txBody>
            <a:bodyPr rtlCol="0" anchor="ctr"/>
            <a:lstStyle/>
            <a:p>
              <a:endParaRPr lang="en-ID"/>
            </a:p>
          </p:txBody>
        </p:sp>
        <p:sp>
          <p:nvSpPr>
            <p:cNvPr id="119" name="Freeform: Shape 118">
              <a:extLst>
                <a:ext uri="{FF2B5EF4-FFF2-40B4-BE49-F238E27FC236}">
                  <a16:creationId xmlns:a16="http://schemas.microsoft.com/office/drawing/2014/main" id="{44178EAA-D84E-AEB8-0259-1FE849F8DF34}"/>
                </a:ext>
              </a:extLst>
            </p:cNvPr>
            <p:cNvSpPr/>
            <p:nvPr/>
          </p:nvSpPr>
          <p:spPr>
            <a:xfrm>
              <a:off x="12222477" y="7920280"/>
              <a:ext cx="57192" cy="69250"/>
            </a:xfrm>
            <a:custGeom>
              <a:avLst/>
              <a:gdLst>
                <a:gd name="connsiteX0" fmla="*/ 33574 w 57192"/>
                <a:gd name="connsiteY0" fmla="*/ 2660 h 69250"/>
                <a:gd name="connsiteX1" fmla="*/ 13139 w 57192"/>
                <a:gd name="connsiteY1" fmla="*/ 2151 h 69250"/>
                <a:gd name="connsiteX2" fmla="*/ 2173 w 57192"/>
                <a:gd name="connsiteY2" fmla="*/ 32545 h 69250"/>
                <a:gd name="connsiteX3" fmla="*/ 11388 w 57192"/>
                <a:gd name="connsiteY3" fmla="*/ 42594 h 69250"/>
                <a:gd name="connsiteX4" fmla="*/ 30116 w 57192"/>
                <a:gd name="connsiteY4" fmla="*/ 68929 h 69250"/>
                <a:gd name="connsiteX5" fmla="*/ 56292 w 57192"/>
                <a:gd name="connsiteY5" fmla="*/ 51044 h 69250"/>
                <a:gd name="connsiteX6" fmla="*/ 33574 w 57192"/>
                <a:gd name="connsiteY6" fmla="*/ 2660 h 69250"/>
                <a:gd name="connsiteX7" fmla="*/ 42708 w 57192"/>
                <a:gd name="connsiteY7" fmla="*/ 48225 h 69250"/>
                <a:gd name="connsiteX8" fmla="*/ 37731 w 57192"/>
                <a:gd name="connsiteY8" fmla="*/ 54520 h 69250"/>
                <a:gd name="connsiteX9" fmla="*/ 25797 w 57192"/>
                <a:gd name="connsiteY9" fmla="*/ 50220 h 69250"/>
                <a:gd name="connsiteX10" fmla="*/ 25132 w 57192"/>
                <a:gd name="connsiteY10" fmla="*/ 44580 h 69250"/>
                <a:gd name="connsiteX11" fmla="*/ 18641 w 57192"/>
                <a:gd name="connsiteY11" fmla="*/ 30758 h 69250"/>
                <a:gd name="connsiteX12" fmla="*/ 14934 w 57192"/>
                <a:gd name="connsiteY12" fmla="*/ 18619 h 69250"/>
                <a:gd name="connsiteX13" fmla="*/ 19038 w 57192"/>
                <a:gd name="connsiteY13" fmla="*/ 14714 h 69250"/>
                <a:gd name="connsiteX14" fmla="*/ 27063 w 57192"/>
                <a:gd name="connsiteY14" fmla="*/ 14910 h 69250"/>
                <a:gd name="connsiteX15" fmla="*/ 42708 w 57192"/>
                <a:gd name="connsiteY15" fmla="*/ 48225 h 6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92" h="69250">
                  <a:moveTo>
                    <a:pt x="33574" y="2660"/>
                  </a:moveTo>
                  <a:cubicBezTo>
                    <a:pt x="27218" y="-698"/>
                    <a:pt x="19655" y="-887"/>
                    <a:pt x="13139" y="2151"/>
                  </a:cubicBezTo>
                  <a:cubicBezTo>
                    <a:pt x="1718" y="7517"/>
                    <a:pt x="-3191" y="21124"/>
                    <a:pt x="2173" y="32545"/>
                  </a:cubicBezTo>
                  <a:cubicBezTo>
                    <a:pt x="4150" y="36755"/>
                    <a:pt x="7365" y="40260"/>
                    <a:pt x="11388" y="42594"/>
                  </a:cubicBezTo>
                  <a:cubicBezTo>
                    <a:pt x="9287" y="55039"/>
                    <a:pt x="17673" y="66828"/>
                    <a:pt x="30116" y="68929"/>
                  </a:cubicBezTo>
                  <a:cubicBezTo>
                    <a:pt x="42231" y="70973"/>
                    <a:pt x="53794" y="63073"/>
                    <a:pt x="56292" y="51044"/>
                  </a:cubicBezTo>
                  <a:cubicBezTo>
                    <a:pt x="60230" y="31669"/>
                    <a:pt x="50997" y="12004"/>
                    <a:pt x="33574" y="2660"/>
                  </a:cubicBezTo>
                  <a:close/>
                  <a:moveTo>
                    <a:pt x="42708" y="48225"/>
                  </a:moveTo>
                  <a:cubicBezTo>
                    <a:pt x="42127" y="50987"/>
                    <a:pt x="40285" y="53317"/>
                    <a:pt x="37731" y="54520"/>
                  </a:cubicBezTo>
                  <a:cubicBezTo>
                    <a:pt x="33248" y="56627"/>
                    <a:pt x="27906" y="54703"/>
                    <a:pt x="25797" y="50220"/>
                  </a:cubicBezTo>
                  <a:cubicBezTo>
                    <a:pt x="24970" y="48462"/>
                    <a:pt x="24737" y="46482"/>
                    <a:pt x="25132" y="44580"/>
                  </a:cubicBezTo>
                  <a:cubicBezTo>
                    <a:pt x="26264" y="39044"/>
                    <a:pt x="23624" y="33422"/>
                    <a:pt x="18641" y="30758"/>
                  </a:cubicBezTo>
                  <a:cubicBezTo>
                    <a:pt x="14266" y="28430"/>
                    <a:pt x="12605" y="22995"/>
                    <a:pt x="14934" y="18619"/>
                  </a:cubicBezTo>
                  <a:cubicBezTo>
                    <a:pt x="15844" y="16908"/>
                    <a:pt x="17284" y="15538"/>
                    <a:pt x="19038" y="14714"/>
                  </a:cubicBezTo>
                  <a:cubicBezTo>
                    <a:pt x="21598" y="13532"/>
                    <a:pt x="24563" y="13604"/>
                    <a:pt x="27063" y="14910"/>
                  </a:cubicBezTo>
                  <a:cubicBezTo>
                    <a:pt x="39059" y="21345"/>
                    <a:pt x="45417" y="34884"/>
                    <a:pt x="42708" y="48225"/>
                  </a:cubicBezTo>
                  <a:close/>
                </a:path>
              </a:pathLst>
            </a:custGeom>
            <a:grpFill/>
            <a:ln w="6846"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48922AD2-C43C-3F45-1EC4-3C549ED9CC0E}"/>
                </a:ext>
              </a:extLst>
            </p:cNvPr>
            <p:cNvSpPr/>
            <p:nvPr/>
          </p:nvSpPr>
          <p:spPr>
            <a:xfrm>
              <a:off x="12050689" y="7977442"/>
              <a:ext cx="173929" cy="130056"/>
            </a:xfrm>
            <a:custGeom>
              <a:avLst/>
              <a:gdLst>
                <a:gd name="connsiteX0" fmla="*/ 152787 w 173929"/>
                <a:gd name="connsiteY0" fmla="*/ 52518 h 130056"/>
                <a:gd name="connsiteX1" fmla="*/ 149021 w 173929"/>
                <a:gd name="connsiteY1" fmla="*/ 45096 h 130056"/>
                <a:gd name="connsiteX2" fmla="*/ 160306 w 173929"/>
                <a:gd name="connsiteY2" fmla="*/ 36073 h 130056"/>
                <a:gd name="connsiteX3" fmla="*/ 164310 w 173929"/>
                <a:gd name="connsiteY3" fmla="*/ 27113 h 130056"/>
                <a:gd name="connsiteX4" fmla="*/ 155350 w 173929"/>
                <a:gd name="connsiteY4" fmla="*/ 23110 h 130056"/>
                <a:gd name="connsiteX5" fmla="*/ 139254 w 173929"/>
                <a:gd name="connsiteY5" fmla="*/ 35303 h 130056"/>
                <a:gd name="connsiteX6" fmla="*/ 132811 w 173929"/>
                <a:gd name="connsiteY6" fmla="*/ 31653 h 130056"/>
                <a:gd name="connsiteX7" fmla="*/ 132538 w 173929"/>
                <a:gd name="connsiteY7" fmla="*/ 29473 h 130056"/>
                <a:gd name="connsiteX8" fmla="*/ 133982 w 173929"/>
                <a:gd name="connsiteY8" fmla="*/ 23725 h 130056"/>
                <a:gd name="connsiteX9" fmla="*/ 132490 w 173929"/>
                <a:gd name="connsiteY9" fmla="*/ 14019 h 130056"/>
                <a:gd name="connsiteX10" fmla="*/ 123081 w 173929"/>
                <a:gd name="connsiteY10" fmla="*/ 15132 h 130056"/>
                <a:gd name="connsiteX11" fmla="*/ 118695 w 173929"/>
                <a:gd name="connsiteY11" fmla="*/ 28817 h 130056"/>
                <a:gd name="connsiteX12" fmla="*/ 103846 w 173929"/>
                <a:gd name="connsiteY12" fmla="*/ 33609 h 130056"/>
                <a:gd name="connsiteX13" fmla="*/ 103430 w 173929"/>
                <a:gd name="connsiteY13" fmla="*/ 33831 h 130056"/>
                <a:gd name="connsiteX14" fmla="*/ 104175 w 173929"/>
                <a:gd name="connsiteY14" fmla="*/ 24001 h 130056"/>
                <a:gd name="connsiteX15" fmla="*/ 91433 w 173929"/>
                <a:gd name="connsiteY15" fmla="*/ 18499 h 130056"/>
                <a:gd name="connsiteX16" fmla="*/ 89298 w 173929"/>
                <a:gd name="connsiteY16" fmla="*/ 31408 h 130056"/>
                <a:gd name="connsiteX17" fmla="*/ 84268 w 173929"/>
                <a:gd name="connsiteY17" fmla="*/ 27782 h 130056"/>
                <a:gd name="connsiteX18" fmla="*/ 84264 w 173929"/>
                <a:gd name="connsiteY18" fmla="*/ 27777 h 130056"/>
                <a:gd name="connsiteX19" fmla="*/ 72603 w 173929"/>
                <a:gd name="connsiteY19" fmla="*/ 21143 h 130056"/>
                <a:gd name="connsiteX20" fmla="*/ 72684 w 173929"/>
                <a:gd name="connsiteY20" fmla="*/ 20166 h 130056"/>
                <a:gd name="connsiteX21" fmla="*/ 75746 w 173929"/>
                <a:gd name="connsiteY21" fmla="*/ 11182 h 130056"/>
                <a:gd name="connsiteX22" fmla="*/ 74593 w 173929"/>
                <a:gd name="connsiteY22" fmla="*/ 1435 h 130056"/>
                <a:gd name="connsiteX23" fmla="*/ 64846 w 173929"/>
                <a:gd name="connsiteY23" fmla="*/ 2589 h 130056"/>
                <a:gd name="connsiteX24" fmla="*/ 58844 w 173929"/>
                <a:gd name="connsiteY24" fmla="*/ 18829 h 130056"/>
                <a:gd name="connsiteX25" fmla="*/ 51430 w 173929"/>
                <a:gd name="connsiteY25" fmla="*/ 19636 h 130056"/>
                <a:gd name="connsiteX26" fmla="*/ 48771 w 173929"/>
                <a:gd name="connsiteY26" fmla="*/ 9609 h 130056"/>
                <a:gd name="connsiteX27" fmla="*/ 42838 w 173929"/>
                <a:gd name="connsiteY27" fmla="*/ 1797 h 130056"/>
                <a:gd name="connsiteX28" fmla="*/ 35040 w 173929"/>
                <a:gd name="connsiteY28" fmla="*/ 7631 h 130056"/>
                <a:gd name="connsiteX29" fmla="*/ 38509 w 173929"/>
                <a:gd name="connsiteY29" fmla="*/ 24770 h 130056"/>
                <a:gd name="connsiteX30" fmla="*/ 36244 w 173929"/>
                <a:gd name="connsiteY30" fmla="*/ 26117 h 130056"/>
                <a:gd name="connsiteX31" fmla="*/ 30662 w 173929"/>
                <a:gd name="connsiteY31" fmla="*/ 30942 h 130056"/>
                <a:gd name="connsiteX32" fmla="*/ 23609 w 173929"/>
                <a:gd name="connsiteY32" fmla="*/ 22106 h 130056"/>
                <a:gd name="connsiteX33" fmla="*/ 13909 w 173929"/>
                <a:gd name="connsiteY33" fmla="*/ 20626 h 130056"/>
                <a:gd name="connsiteX34" fmla="*/ 12431 w 173929"/>
                <a:gd name="connsiteY34" fmla="*/ 30327 h 130056"/>
                <a:gd name="connsiteX35" fmla="*/ 22957 w 173929"/>
                <a:gd name="connsiteY35" fmla="*/ 42584 h 130056"/>
                <a:gd name="connsiteX36" fmla="*/ 20194 w 173929"/>
                <a:gd name="connsiteY36" fmla="*/ 54031 h 130056"/>
                <a:gd name="connsiteX37" fmla="*/ 9676 w 173929"/>
                <a:gd name="connsiteY37" fmla="*/ 53088 h 130056"/>
                <a:gd name="connsiteX38" fmla="*/ 554 w 173929"/>
                <a:gd name="connsiteY38" fmla="*/ 56708 h 130056"/>
                <a:gd name="connsiteX39" fmla="*/ 4175 w 173929"/>
                <a:gd name="connsiteY39" fmla="*/ 65830 h 130056"/>
                <a:gd name="connsiteX40" fmla="*/ 21703 w 173929"/>
                <a:gd name="connsiteY40" fmla="*/ 67898 h 130056"/>
                <a:gd name="connsiteX41" fmla="*/ 22411 w 173929"/>
                <a:gd name="connsiteY41" fmla="*/ 70459 h 130056"/>
                <a:gd name="connsiteX42" fmla="*/ 22958 w 173929"/>
                <a:gd name="connsiteY42" fmla="*/ 71924 h 130056"/>
                <a:gd name="connsiteX43" fmla="*/ 30216 w 173929"/>
                <a:gd name="connsiteY43" fmla="*/ 85349 h 130056"/>
                <a:gd name="connsiteX44" fmla="*/ 23706 w 173929"/>
                <a:gd name="connsiteY44" fmla="*/ 88824 h 130056"/>
                <a:gd name="connsiteX45" fmla="*/ 28664 w 173929"/>
                <a:gd name="connsiteY45" fmla="*/ 101788 h 130056"/>
                <a:gd name="connsiteX46" fmla="*/ 39559 w 173929"/>
                <a:gd name="connsiteY46" fmla="*/ 95591 h 130056"/>
                <a:gd name="connsiteX47" fmla="*/ 54218 w 173929"/>
                <a:gd name="connsiteY47" fmla="*/ 105280 h 130056"/>
                <a:gd name="connsiteX48" fmla="*/ 47259 w 173929"/>
                <a:gd name="connsiteY48" fmla="*/ 112157 h 130056"/>
                <a:gd name="connsiteX49" fmla="*/ 46120 w 173929"/>
                <a:gd name="connsiteY49" fmla="*/ 121908 h 130056"/>
                <a:gd name="connsiteX50" fmla="*/ 55481 w 173929"/>
                <a:gd name="connsiteY50" fmla="*/ 123335 h 130056"/>
                <a:gd name="connsiteX51" fmla="*/ 67757 w 173929"/>
                <a:gd name="connsiteY51" fmla="*/ 110106 h 130056"/>
                <a:gd name="connsiteX52" fmla="*/ 72312 w 173929"/>
                <a:gd name="connsiteY52" fmla="*/ 111235 h 130056"/>
                <a:gd name="connsiteX53" fmla="*/ 85979 w 173929"/>
                <a:gd name="connsiteY53" fmla="*/ 112535 h 130056"/>
                <a:gd name="connsiteX54" fmla="*/ 82874 w 173929"/>
                <a:gd name="connsiteY54" fmla="*/ 119012 h 130056"/>
                <a:gd name="connsiteX55" fmla="*/ 93774 w 173929"/>
                <a:gd name="connsiteY55" fmla="*/ 127607 h 130056"/>
                <a:gd name="connsiteX56" fmla="*/ 99929 w 173929"/>
                <a:gd name="connsiteY56" fmla="*/ 111669 h 130056"/>
                <a:gd name="connsiteX57" fmla="*/ 113256 w 173929"/>
                <a:gd name="connsiteY57" fmla="*/ 108684 h 130056"/>
                <a:gd name="connsiteX58" fmla="*/ 115515 w 173929"/>
                <a:gd name="connsiteY58" fmla="*/ 120358 h 130056"/>
                <a:gd name="connsiteX59" fmla="*/ 123145 w 173929"/>
                <a:gd name="connsiteY59" fmla="*/ 126529 h 130056"/>
                <a:gd name="connsiteX60" fmla="*/ 129317 w 173929"/>
                <a:gd name="connsiteY60" fmla="*/ 118900 h 130056"/>
                <a:gd name="connsiteX61" fmla="*/ 126003 w 173929"/>
                <a:gd name="connsiteY61" fmla="*/ 103289 h 130056"/>
                <a:gd name="connsiteX62" fmla="*/ 134746 w 173929"/>
                <a:gd name="connsiteY62" fmla="*/ 97935 h 130056"/>
                <a:gd name="connsiteX63" fmla="*/ 138293 w 173929"/>
                <a:gd name="connsiteY63" fmla="*/ 95061 h 130056"/>
                <a:gd name="connsiteX64" fmla="*/ 139923 w 173929"/>
                <a:gd name="connsiteY64" fmla="*/ 102282 h 130056"/>
                <a:gd name="connsiteX65" fmla="*/ 147764 w 173929"/>
                <a:gd name="connsiteY65" fmla="*/ 108192 h 130056"/>
                <a:gd name="connsiteX66" fmla="*/ 153724 w 173929"/>
                <a:gd name="connsiteY66" fmla="*/ 100823 h 130056"/>
                <a:gd name="connsiteX67" fmla="*/ 148322 w 173929"/>
                <a:gd name="connsiteY67" fmla="*/ 83937 h 130056"/>
                <a:gd name="connsiteX68" fmla="*/ 154711 w 173929"/>
                <a:gd name="connsiteY68" fmla="*/ 66536 h 130056"/>
                <a:gd name="connsiteX69" fmla="*/ 160555 w 173929"/>
                <a:gd name="connsiteY69" fmla="*/ 72878 h 130056"/>
                <a:gd name="connsiteX70" fmla="*/ 169515 w 173929"/>
                <a:gd name="connsiteY70" fmla="*/ 76881 h 130056"/>
                <a:gd name="connsiteX71" fmla="*/ 173519 w 173929"/>
                <a:gd name="connsiteY71" fmla="*/ 67920 h 130056"/>
                <a:gd name="connsiteX72" fmla="*/ 152787 w 173929"/>
                <a:gd name="connsiteY72" fmla="*/ 52518 h 130056"/>
                <a:gd name="connsiteX73" fmla="*/ 133295 w 173929"/>
                <a:gd name="connsiteY73" fmla="*/ 80708 h 130056"/>
                <a:gd name="connsiteX74" fmla="*/ 74885 w 173929"/>
                <a:gd name="connsiteY74" fmla="*/ 97600 h 130056"/>
                <a:gd name="connsiteX75" fmla="*/ 35904 w 173929"/>
                <a:gd name="connsiteY75" fmla="*/ 66934 h 130056"/>
                <a:gd name="connsiteX76" fmla="*/ 35459 w 173929"/>
                <a:gd name="connsiteY76" fmla="*/ 65740 h 130056"/>
                <a:gd name="connsiteX77" fmla="*/ 43919 w 173929"/>
                <a:gd name="connsiteY77" fmla="*/ 37689 h 130056"/>
                <a:gd name="connsiteX78" fmla="*/ 44271 w 173929"/>
                <a:gd name="connsiteY78" fmla="*/ 37430 h 130056"/>
                <a:gd name="connsiteX79" fmla="*/ 75506 w 173929"/>
                <a:gd name="connsiteY79" fmla="*/ 38543 h 130056"/>
                <a:gd name="connsiteX80" fmla="*/ 111824 w 173929"/>
                <a:gd name="connsiteY80" fmla="*/ 44967 h 130056"/>
                <a:gd name="connsiteX81" fmla="*/ 135777 w 173929"/>
                <a:gd name="connsiteY81" fmla="*/ 50546 h 130056"/>
                <a:gd name="connsiteX82" fmla="*/ 133295 w 173929"/>
                <a:gd name="connsiteY82" fmla="*/ 80708 h 13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73929" h="130056">
                  <a:moveTo>
                    <a:pt x="152787" y="52518"/>
                  </a:moveTo>
                  <a:cubicBezTo>
                    <a:pt x="151830" y="49903"/>
                    <a:pt x="150566" y="47412"/>
                    <a:pt x="149021" y="45096"/>
                  </a:cubicBezTo>
                  <a:cubicBezTo>
                    <a:pt x="152188" y="41412"/>
                    <a:pt x="156016" y="38353"/>
                    <a:pt x="160306" y="36073"/>
                  </a:cubicBezTo>
                  <a:cubicBezTo>
                    <a:pt x="163803" y="34617"/>
                    <a:pt x="165558" y="30688"/>
                    <a:pt x="164310" y="27113"/>
                  </a:cubicBezTo>
                  <a:cubicBezTo>
                    <a:pt x="162919" y="23554"/>
                    <a:pt x="158929" y="21771"/>
                    <a:pt x="155350" y="23110"/>
                  </a:cubicBezTo>
                  <a:cubicBezTo>
                    <a:pt x="149310" y="26198"/>
                    <a:pt x="143862" y="30325"/>
                    <a:pt x="139254" y="35303"/>
                  </a:cubicBezTo>
                  <a:cubicBezTo>
                    <a:pt x="137235" y="33873"/>
                    <a:pt x="135075" y="32650"/>
                    <a:pt x="132811" y="31653"/>
                  </a:cubicBezTo>
                  <a:cubicBezTo>
                    <a:pt x="132813" y="30917"/>
                    <a:pt x="132721" y="30184"/>
                    <a:pt x="132538" y="29473"/>
                  </a:cubicBezTo>
                  <a:cubicBezTo>
                    <a:pt x="132042" y="27436"/>
                    <a:pt x="132582" y="25285"/>
                    <a:pt x="133982" y="23725"/>
                  </a:cubicBezTo>
                  <a:cubicBezTo>
                    <a:pt x="136250" y="20633"/>
                    <a:pt x="135583" y="16287"/>
                    <a:pt x="132490" y="14019"/>
                  </a:cubicBezTo>
                  <a:cubicBezTo>
                    <a:pt x="129548" y="11860"/>
                    <a:pt x="125438" y="12347"/>
                    <a:pt x="123081" y="15132"/>
                  </a:cubicBezTo>
                  <a:cubicBezTo>
                    <a:pt x="119993" y="19003"/>
                    <a:pt x="118433" y="23872"/>
                    <a:pt x="118695" y="28817"/>
                  </a:cubicBezTo>
                  <a:cubicBezTo>
                    <a:pt x="113383" y="28929"/>
                    <a:pt x="108221" y="30594"/>
                    <a:pt x="103846" y="33609"/>
                  </a:cubicBezTo>
                  <a:cubicBezTo>
                    <a:pt x="103716" y="33702"/>
                    <a:pt x="103564" y="33746"/>
                    <a:pt x="103430" y="33831"/>
                  </a:cubicBezTo>
                  <a:cubicBezTo>
                    <a:pt x="102842" y="30544"/>
                    <a:pt x="103099" y="27162"/>
                    <a:pt x="104175" y="24001"/>
                  </a:cubicBezTo>
                  <a:cubicBezTo>
                    <a:pt x="107156" y="15635"/>
                    <a:pt x="94443" y="10058"/>
                    <a:pt x="91433" y="18499"/>
                  </a:cubicBezTo>
                  <a:cubicBezTo>
                    <a:pt x="89930" y="22634"/>
                    <a:pt x="89206" y="27010"/>
                    <a:pt x="89298" y="31408"/>
                  </a:cubicBezTo>
                  <a:cubicBezTo>
                    <a:pt x="87550" y="30302"/>
                    <a:pt x="85870" y="29091"/>
                    <a:pt x="84268" y="27782"/>
                  </a:cubicBezTo>
                  <a:lnTo>
                    <a:pt x="84264" y="27777"/>
                  </a:lnTo>
                  <a:cubicBezTo>
                    <a:pt x="80773" y="24933"/>
                    <a:pt x="76831" y="22691"/>
                    <a:pt x="72603" y="21143"/>
                  </a:cubicBezTo>
                  <a:cubicBezTo>
                    <a:pt x="72655" y="20820"/>
                    <a:pt x="72682" y="20493"/>
                    <a:pt x="72684" y="20166"/>
                  </a:cubicBezTo>
                  <a:cubicBezTo>
                    <a:pt x="72235" y="16856"/>
                    <a:pt x="73369" y="13528"/>
                    <a:pt x="75746" y="11182"/>
                  </a:cubicBezTo>
                  <a:cubicBezTo>
                    <a:pt x="78081" y="8161"/>
                    <a:pt x="77568" y="3827"/>
                    <a:pt x="74593" y="1435"/>
                  </a:cubicBezTo>
                  <a:cubicBezTo>
                    <a:pt x="71561" y="-859"/>
                    <a:pt x="67259" y="-350"/>
                    <a:pt x="64846" y="2589"/>
                  </a:cubicBezTo>
                  <a:cubicBezTo>
                    <a:pt x="60872" y="7053"/>
                    <a:pt x="58728" y="12853"/>
                    <a:pt x="58844" y="18829"/>
                  </a:cubicBezTo>
                  <a:cubicBezTo>
                    <a:pt x="56352" y="18859"/>
                    <a:pt x="53870" y="19129"/>
                    <a:pt x="51430" y="19636"/>
                  </a:cubicBezTo>
                  <a:cubicBezTo>
                    <a:pt x="49614" y="16613"/>
                    <a:pt x="48692" y="13136"/>
                    <a:pt x="48771" y="9609"/>
                  </a:cubicBezTo>
                  <a:cubicBezTo>
                    <a:pt x="49290" y="5814"/>
                    <a:pt x="46634" y="2316"/>
                    <a:pt x="42838" y="1797"/>
                  </a:cubicBezTo>
                  <a:cubicBezTo>
                    <a:pt x="39081" y="1284"/>
                    <a:pt x="35607" y="3882"/>
                    <a:pt x="35040" y="7631"/>
                  </a:cubicBezTo>
                  <a:cubicBezTo>
                    <a:pt x="34535" y="13559"/>
                    <a:pt x="35738" y="19506"/>
                    <a:pt x="38509" y="24770"/>
                  </a:cubicBezTo>
                  <a:cubicBezTo>
                    <a:pt x="37759" y="25234"/>
                    <a:pt x="36973" y="25600"/>
                    <a:pt x="36244" y="26117"/>
                  </a:cubicBezTo>
                  <a:cubicBezTo>
                    <a:pt x="34240" y="27552"/>
                    <a:pt x="32372" y="29167"/>
                    <a:pt x="30662" y="30942"/>
                  </a:cubicBezTo>
                  <a:cubicBezTo>
                    <a:pt x="27866" y="28381"/>
                    <a:pt x="25487" y="25400"/>
                    <a:pt x="23609" y="22106"/>
                  </a:cubicBezTo>
                  <a:cubicBezTo>
                    <a:pt x="21325" y="19042"/>
                    <a:pt x="17003" y="18383"/>
                    <a:pt x="13909" y="20626"/>
                  </a:cubicBezTo>
                  <a:cubicBezTo>
                    <a:pt x="10902" y="22945"/>
                    <a:pt x="10251" y="27219"/>
                    <a:pt x="12431" y="30327"/>
                  </a:cubicBezTo>
                  <a:cubicBezTo>
                    <a:pt x="15183" y="35006"/>
                    <a:pt x="18748" y="39157"/>
                    <a:pt x="22957" y="42584"/>
                  </a:cubicBezTo>
                  <a:cubicBezTo>
                    <a:pt x="21421" y="46225"/>
                    <a:pt x="20488" y="50091"/>
                    <a:pt x="20194" y="54031"/>
                  </a:cubicBezTo>
                  <a:cubicBezTo>
                    <a:pt x="16660" y="54393"/>
                    <a:pt x="13090" y="54072"/>
                    <a:pt x="9676" y="53088"/>
                  </a:cubicBezTo>
                  <a:cubicBezTo>
                    <a:pt x="6156" y="51686"/>
                    <a:pt x="2154" y="53274"/>
                    <a:pt x="554" y="56708"/>
                  </a:cubicBezTo>
                  <a:cubicBezTo>
                    <a:pt x="-934" y="60227"/>
                    <a:pt x="678" y="64289"/>
                    <a:pt x="4175" y="65830"/>
                  </a:cubicBezTo>
                  <a:cubicBezTo>
                    <a:pt x="9827" y="67656"/>
                    <a:pt x="15782" y="68358"/>
                    <a:pt x="21703" y="67898"/>
                  </a:cubicBezTo>
                  <a:cubicBezTo>
                    <a:pt x="21952" y="68751"/>
                    <a:pt x="22104" y="69607"/>
                    <a:pt x="22411" y="70459"/>
                  </a:cubicBezTo>
                  <a:lnTo>
                    <a:pt x="22958" y="71924"/>
                  </a:lnTo>
                  <a:cubicBezTo>
                    <a:pt x="24802" y="76687"/>
                    <a:pt x="27241" y="81198"/>
                    <a:pt x="30216" y="85349"/>
                  </a:cubicBezTo>
                  <a:cubicBezTo>
                    <a:pt x="28280" y="86901"/>
                    <a:pt x="26072" y="88079"/>
                    <a:pt x="23706" y="88824"/>
                  </a:cubicBezTo>
                  <a:cubicBezTo>
                    <a:pt x="15188" y="91571"/>
                    <a:pt x="20193" y="104521"/>
                    <a:pt x="28664" y="101788"/>
                  </a:cubicBezTo>
                  <a:cubicBezTo>
                    <a:pt x="32671" y="100467"/>
                    <a:pt x="36375" y="98360"/>
                    <a:pt x="39559" y="95591"/>
                  </a:cubicBezTo>
                  <a:cubicBezTo>
                    <a:pt x="43977" y="99478"/>
                    <a:pt x="48910" y="102738"/>
                    <a:pt x="54218" y="105280"/>
                  </a:cubicBezTo>
                  <a:cubicBezTo>
                    <a:pt x="52217" y="107873"/>
                    <a:pt x="49876" y="110186"/>
                    <a:pt x="47259" y="112157"/>
                  </a:cubicBezTo>
                  <a:cubicBezTo>
                    <a:pt x="44252" y="114535"/>
                    <a:pt x="43741" y="118901"/>
                    <a:pt x="46120" y="121908"/>
                  </a:cubicBezTo>
                  <a:cubicBezTo>
                    <a:pt x="48382" y="124768"/>
                    <a:pt x="52470" y="125391"/>
                    <a:pt x="55481" y="123335"/>
                  </a:cubicBezTo>
                  <a:cubicBezTo>
                    <a:pt x="60362" y="119729"/>
                    <a:pt x="64526" y="115242"/>
                    <a:pt x="67757" y="110106"/>
                  </a:cubicBezTo>
                  <a:cubicBezTo>
                    <a:pt x="69272" y="110488"/>
                    <a:pt x="70747" y="110940"/>
                    <a:pt x="72312" y="111235"/>
                  </a:cubicBezTo>
                  <a:cubicBezTo>
                    <a:pt x="76823" y="112050"/>
                    <a:pt x="81395" y="112484"/>
                    <a:pt x="85979" y="112535"/>
                  </a:cubicBezTo>
                  <a:cubicBezTo>
                    <a:pt x="85594" y="114949"/>
                    <a:pt x="84515" y="117200"/>
                    <a:pt x="82874" y="119012"/>
                  </a:cubicBezTo>
                  <a:cubicBezTo>
                    <a:pt x="77020" y="125750"/>
                    <a:pt x="87918" y="134347"/>
                    <a:pt x="93774" y="127607"/>
                  </a:cubicBezTo>
                  <a:cubicBezTo>
                    <a:pt x="97579" y="123149"/>
                    <a:pt x="99751" y="117527"/>
                    <a:pt x="99929" y="111669"/>
                  </a:cubicBezTo>
                  <a:cubicBezTo>
                    <a:pt x="104445" y="111037"/>
                    <a:pt x="108902" y="110039"/>
                    <a:pt x="113256" y="108684"/>
                  </a:cubicBezTo>
                  <a:cubicBezTo>
                    <a:pt x="114861" y="112362"/>
                    <a:pt x="115632" y="116348"/>
                    <a:pt x="115515" y="120358"/>
                  </a:cubicBezTo>
                  <a:cubicBezTo>
                    <a:pt x="115937" y="124159"/>
                    <a:pt x="119340" y="126911"/>
                    <a:pt x="123145" y="126529"/>
                  </a:cubicBezTo>
                  <a:cubicBezTo>
                    <a:pt x="126908" y="126039"/>
                    <a:pt x="129623" y="122683"/>
                    <a:pt x="129317" y="118900"/>
                  </a:cubicBezTo>
                  <a:cubicBezTo>
                    <a:pt x="129402" y="113513"/>
                    <a:pt x="128269" y="108177"/>
                    <a:pt x="126003" y="103289"/>
                  </a:cubicBezTo>
                  <a:cubicBezTo>
                    <a:pt x="129045" y="101723"/>
                    <a:pt x="131968" y="99933"/>
                    <a:pt x="134746" y="97935"/>
                  </a:cubicBezTo>
                  <a:cubicBezTo>
                    <a:pt x="135981" y="97025"/>
                    <a:pt x="137139" y="96044"/>
                    <a:pt x="138293" y="95061"/>
                  </a:cubicBezTo>
                  <a:cubicBezTo>
                    <a:pt x="139135" y="97390"/>
                    <a:pt x="139683" y="99816"/>
                    <a:pt x="139923" y="102282"/>
                  </a:cubicBezTo>
                  <a:cubicBezTo>
                    <a:pt x="140457" y="106079"/>
                    <a:pt x="143967" y="108725"/>
                    <a:pt x="147764" y="108192"/>
                  </a:cubicBezTo>
                  <a:cubicBezTo>
                    <a:pt x="151379" y="107684"/>
                    <a:pt x="153983" y="104464"/>
                    <a:pt x="153724" y="100823"/>
                  </a:cubicBezTo>
                  <a:cubicBezTo>
                    <a:pt x="153118" y="94880"/>
                    <a:pt x="151278" y="89128"/>
                    <a:pt x="148322" y="83937"/>
                  </a:cubicBezTo>
                  <a:cubicBezTo>
                    <a:pt x="151904" y="78778"/>
                    <a:pt x="154103" y="72787"/>
                    <a:pt x="154711" y="66536"/>
                  </a:cubicBezTo>
                  <a:cubicBezTo>
                    <a:pt x="157721" y="67342"/>
                    <a:pt x="159996" y="69811"/>
                    <a:pt x="160555" y="72878"/>
                  </a:cubicBezTo>
                  <a:cubicBezTo>
                    <a:pt x="161940" y="76441"/>
                    <a:pt x="165937" y="78227"/>
                    <a:pt x="169515" y="76881"/>
                  </a:cubicBezTo>
                  <a:cubicBezTo>
                    <a:pt x="173025" y="75438"/>
                    <a:pt x="174787" y="71497"/>
                    <a:pt x="173519" y="67920"/>
                  </a:cubicBezTo>
                  <a:cubicBezTo>
                    <a:pt x="170898" y="58680"/>
                    <a:pt x="162390" y="52359"/>
                    <a:pt x="152787" y="52518"/>
                  </a:cubicBezTo>
                  <a:close/>
                  <a:moveTo>
                    <a:pt x="133295" y="80708"/>
                  </a:moveTo>
                  <a:cubicBezTo>
                    <a:pt x="117827" y="95670"/>
                    <a:pt x="95951" y="101997"/>
                    <a:pt x="74885" y="97600"/>
                  </a:cubicBezTo>
                  <a:cubicBezTo>
                    <a:pt x="57386" y="94984"/>
                    <a:pt x="42567" y="83325"/>
                    <a:pt x="35904" y="66934"/>
                  </a:cubicBezTo>
                  <a:lnTo>
                    <a:pt x="35459" y="65740"/>
                  </a:lnTo>
                  <a:cubicBezTo>
                    <a:pt x="31461" y="55558"/>
                    <a:pt x="34958" y="43963"/>
                    <a:pt x="43919" y="37689"/>
                  </a:cubicBezTo>
                  <a:lnTo>
                    <a:pt x="44271" y="37430"/>
                  </a:lnTo>
                  <a:cubicBezTo>
                    <a:pt x="53696" y="30563"/>
                    <a:pt x="66593" y="31023"/>
                    <a:pt x="75506" y="38543"/>
                  </a:cubicBezTo>
                  <a:cubicBezTo>
                    <a:pt x="92897" y="52707"/>
                    <a:pt x="104856" y="49858"/>
                    <a:pt x="111824" y="44967"/>
                  </a:cubicBezTo>
                  <a:cubicBezTo>
                    <a:pt x="119098" y="39860"/>
                    <a:pt x="129920" y="43885"/>
                    <a:pt x="135777" y="50546"/>
                  </a:cubicBezTo>
                  <a:cubicBezTo>
                    <a:pt x="139474" y="54748"/>
                    <a:pt x="146633" y="66102"/>
                    <a:pt x="133295" y="80708"/>
                  </a:cubicBezTo>
                  <a:close/>
                </a:path>
              </a:pathLst>
            </a:custGeom>
            <a:grpFill/>
            <a:ln w="6846"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D97686B3-2858-2904-7907-503B59A277DA}"/>
                </a:ext>
              </a:extLst>
            </p:cNvPr>
            <p:cNvSpPr/>
            <p:nvPr/>
          </p:nvSpPr>
          <p:spPr>
            <a:xfrm>
              <a:off x="12017006" y="7871620"/>
              <a:ext cx="103099" cy="90018"/>
            </a:xfrm>
            <a:custGeom>
              <a:avLst/>
              <a:gdLst>
                <a:gd name="connsiteX0" fmla="*/ 37172 w 103099"/>
                <a:gd name="connsiteY0" fmla="*/ 89781 h 90018"/>
                <a:gd name="connsiteX1" fmla="*/ 64530 w 103099"/>
                <a:gd name="connsiteY1" fmla="*/ 68380 h 90018"/>
                <a:gd name="connsiteX2" fmla="*/ 67229 w 103099"/>
                <a:gd name="connsiteY2" fmla="*/ 66663 h 90018"/>
                <a:gd name="connsiteX3" fmla="*/ 103002 w 103099"/>
                <a:gd name="connsiteY3" fmla="*/ 35955 h 90018"/>
                <a:gd name="connsiteX4" fmla="*/ 72294 w 103099"/>
                <a:gd name="connsiteY4" fmla="*/ 183 h 90018"/>
                <a:gd name="connsiteX5" fmla="*/ 72233 w 103099"/>
                <a:gd name="connsiteY5" fmla="*/ 179 h 90018"/>
                <a:gd name="connsiteX6" fmla="*/ 2105 w 103099"/>
                <a:gd name="connsiteY6" fmla="*/ 44958 h 90018"/>
                <a:gd name="connsiteX7" fmla="*/ 5222 w 103099"/>
                <a:gd name="connsiteY7" fmla="*/ 74614 h 90018"/>
                <a:gd name="connsiteX8" fmla="*/ 36808 w 103099"/>
                <a:gd name="connsiteY8" fmla="*/ 89823 h 90018"/>
                <a:gd name="connsiteX9" fmla="*/ 16920 w 103099"/>
                <a:gd name="connsiteY9" fmla="*/ 67146 h 90018"/>
                <a:gd name="connsiteX10" fmla="*/ 15099 w 103099"/>
                <a:gd name="connsiteY10" fmla="*/ 49835 h 90018"/>
                <a:gd name="connsiteX11" fmla="*/ 60769 w 103099"/>
                <a:gd name="connsiteY11" fmla="*/ 14222 h 90018"/>
                <a:gd name="connsiteX12" fmla="*/ 71192 w 103099"/>
                <a:gd name="connsiteY12" fmla="*/ 14016 h 90018"/>
                <a:gd name="connsiteX13" fmla="*/ 86132 w 103099"/>
                <a:gd name="connsiteY13" fmla="*/ 22944 h 90018"/>
                <a:gd name="connsiteX14" fmla="*/ 80203 w 103099"/>
                <a:gd name="connsiteY14" fmla="*/ 49822 h 90018"/>
                <a:gd name="connsiteX15" fmla="*/ 68267 w 103099"/>
                <a:gd name="connsiteY15" fmla="*/ 52826 h 90018"/>
                <a:gd name="connsiteX16" fmla="*/ 68263 w 103099"/>
                <a:gd name="connsiteY16" fmla="*/ 52819 h 90018"/>
                <a:gd name="connsiteX17" fmla="*/ 51539 w 103099"/>
                <a:gd name="connsiteY17" fmla="*/ 63503 h 90018"/>
                <a:gd name="connsiteX18" fmla="*/ 35357 w 103099"/>
                <a:gd name="connsiteY18" fmla="*/ 76021 h 90018"/>
                <a:gd name="connsiteX19" fmla="*/ 16920 w 103099"/>
                <a:gd name="connsiteY19" fmla="*/ 67146 h 9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3099" h="90018">
                  <a:moveTo>
                    <a:pt x="37172" y="89781"/>
                  </a:moveTo>
                  <a:cubicBezTo>
                    <a:pt x="49598" y="88380"/>
                    <a:pt x="60178" y="80104"/>
                    <a:pt x="64530" y="68380"/>
                  </a:cubicBezTo>
                  <a:cubicBezTo>
                    <a:pt x="64953" y="67276"/>
                    <a:pt x="66049" y="66578"/>
                    <a:pt x="67229" y="66663"/>
                  </a:cubicBezTo>
                  <a:cubicBezTo>
                    <a:pt x="85588" y="68062"/>
                    <a:pt x="101603" y="54313"/>
                    <a:pt x="103002" y="35955"/>
                  </a:cubicBezTo>
                  <a:cubicBezTo>
                    <a:pt x="104400" y="17597"/>
                    <a:pt x="90652" y="1582"/>
                    <a:pt x="72294" y="183"/>
                  </a:cubicBezTo>
                  <a:cubicBezTo>
                    <a:pt x="72273" y="181"/>
                    <a:pt x="72253" y="180"/>
                    <a:pt x="72233" y="179"/>
                  </a:cubicBezTo>
                  <a:cubicBezTo>
                    <a:pt x="41534" y="-2016"/>
                    <a:pt x="13030" y="16185"/>
                    <a:pt x="2105" y="44958"/>
                  </a:cubicBezTo>
                  <a:cubicBezTo>
                    <a:pt x="-1553" y="54786"/>
                    <a:pt x="-400" y="65761"/>
                    <a:pt x="5222" y="74614"/>
                  </a:cubicBezTo>
                  <a:cubicBezTo>
                    <a:pt x="11990" y="85291"/>
                    <a:pt x="24241" y="91190"/>
                    <a:pt x="36808" y="89823"/>
                  </a:cubicBezTo>
                  <a:close/>
                  <a:moveTo>
                    <a:pt x="16920" y="67146"/>
                  </a:moveTo>
                  <a:cubicBezTo>
                    <a:pt x="13637" y="61978"/>
                    <a:pt x="12963" y="55572"/>
                    <a:pt x="15099" y="49835"/>
                  </a:cubicBezTo>
                  <a:cubicBezTo>
                    <a:pt x="22489" y="30375"/>
                    <a:pt x="40095" y="16646"/>
                    <a:pt x="60769" y="14222"/>
                  </a:cubicBezTo>
                  <a:cubicBezTo>
                    <a:pt x="64229" y="13821"/>
                    <a:pt x="67719" y="13752"/>
                    <a:pt x="71192" y="14016"/>
                  </a:cubicBezTo>
                  <a:cubicBezTo>
                    <a:pt x="77296" y="14486"/>
                    <a:pt x="82827" y="17791"/>
                    <a:pt x="86132" y="22944"/>
                  </a:cubicBezTo>
                  <a:cubicBezTo>
                    <a:pt x="91917" y="32004"/>
                    <a:pt x="89262" y="44037"/>
                    <a:pt x="80203" y="49822"/>
                  </a:cubicBezTo>
                  <a:cubicBezTo>
                    <a:pt x="76654" y="52088"/>
                    <a:pt x="72466" y="53142"/>
                    <a:pt x="68267" y="52826"/>
                  </a:cubicBezTo>
                  <a:lnTo>
                    <a:pt x="68263" y="52819"/>
                  </a:lnTo>
                  <a:cubicBezTo>
                    <a:pt x="60944" y="52311"/>
                    <a:pt x="54154" y="56649"/>
                    <a:pt x="51539" y="63503"/>
                  </a:cubicBezTo>
                  <a:cubicBezTo>
                    <a:pt x="49088" y="70504"/>
                    <a:pt x="42748" y="75408"/>
                    <a:pt x="35357" y="76021"/>
                  </a:cubicBezTo>
                  <a:cubicBezTo>
                    <a:pt x="28011" y="76879"/>
                    <a:pt x="20830" y="73422"/>
                    <a:pt x="16920" y="67146"/>
                  </a:cubicBezTo>
                  <a:close/>
                </a:path>
              </a:pathLst>
            </a:custGeom>
            <a:grpFill/>
            <a:ln w="6846"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4930A492-E494-279D-DAFB-915A4638AFBF}"/>
                </a:ext>
              </a:extLst>
            </p:cNvPr>
            <p:cNvSpPr/>
            <p:nvPr/>
          </p:nvSpPr>
          <p:spPr>
            <a:xfrm>
              <a:off x="12049947" y="7902655"/>
              <a:ext cx="40911" cy="31981"/>
            </a:xfrm>
            <a:custGeom>
              <a:avLst/>
              <a:gdLst>
                <a:gd name="connsiteX0" fmla="*/ 33151 w 40911"/>
                <a:gd name="connsiteY0" fmla="*/ 14011 h 31981"/>
                <a:gd name="connsiteX1" fmla="*/ 40863 w 40911"/>
                <a:gd name="connsiteY1" fmla="*/ 7931 h 31981"/>
                <a:gd name="connsiteX2" fmla="*/ 35272 w 40911"/>
                <a:gd name="connsiteY2" fmla="*/ 295 h 31981"/>
                <a:gd name="connsiteX3" fmla="*/ 333 w 40911"/>
                <a:gd name="connsiteY3" fmla="*/ 22166 h 31981"/>
                <a:gd name="connsiteX4" fmla="*/ 13042 w 40911"/>
                <a:gd name="connsiteY4" fmla="*/ 27742 h 31981"/>
                <a:gd name="connsiteX5" fmla="*/ 33151 w 40911"/>
                <a:gd name="connsiteY5" fmla="*/ 14011 h 3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11" h="31981">
                  <a:moveTo>
                    <a:pt x="33151" y="14011"/>
                  </a:moveTo>
                  <a:cubicBezTo>
                    <a:pt x="36959" y="14462"/>
                    <a:pt x="40412" y="11740"/>
                    <a:pt x="40863" y="7931"/>
                  </a:cubicBezTo>
                  <a:cubicBezTo>
                    <a:pt x="41291" y="4313"/>
                    <a:pt x="38850" y="979"/>
                    <a:pt x="35272" y="295"/>
                  </a:cubicBezTo>
                  <a:cubicBezTo>
                    <a:pt x="19875" y="-1794"/>
                    <a:pt x="5182" y="7404"/>
                    <a:pt x="333" y="22166"/>
                  </a:cubicBezTo>
                  <a:cubicBezTo>
                    <a:pt x="-2203" y="30630"/>
                    <a:pt x="10484" y="36283"/>
                    <a:pt x="13042" y="27742"/>
                  </a:cubicBezTo>
                  <a:cubicBezTo>
                    <a:pt x="15373" y="18784"/>
                    <a:pt x="23958" y="12921"/>
                    <a:pt x="33151" y="14011"/>
                  </a:cubicBezTo>
                  <a:close/>
                </a:path>
              </a:pathLst>
            </a:custGeom>
            <a:grpFill/>
            <a:ln w="6846" cap="flat">
              <a:noFill/>
              <a:prstDash val="solid"/>
              <a:miter/>
            </a:ln>
          </p:spPr>
          <p:txBody>
            <a:bodyPr rtlCol="0" anchor="ctr"/>
            <a:lstStyle/>
            <a:p>
              <a:endParaRPr lang="en-ID"/>
            </a:p>
          </p:txBody>
        </p:sp>
      </p:grpSp>
      <p:sp>
        <p:nvSpPr>
          <p:cNvPr id="3" name="Picture Placeholder 2">
            <a:extLst>
              <a:ext uri="{FF2B5EF4-FFF2-40B4-BE49-F238E27FC236}">
                <a16:creationId xmlns:a16="http://schemas.microsoft.com/office/drawing/2014/main" id="{EDD13E6D-2A96-BC91-BEF4-A017C399636B}"/>
              </a:ext>
            </a:extLst>
          </p:cNvPr>
          <p:cNvSpPr>
            <a:spLocks noGrp="1"/>
          </p:cNvSpPr>
          <p:nvPr>
            <p:ph type="pic" sz="quarter" idx="10"/>
          </p:nvPr>
        </p:nvSpPr>
        <p:spPr/>
      </p:sp>
    </p:spTree>
    <p:extLst>
      <p:ext uri="{BB962C8B-B14F-4D97-AF65-F5344CB8AC3E}">
        <p14:creationId xmlns:p14="http://schemas.microsoft.com/office/powerpoint/2010/main" val="1019788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FAB97C-5572-0B6A-A878-333985CB879E}"/>
              </a:ext>
            </a:extLst>
          </p:cNvPr>
          <p:cNvSpPr txBox="1"/>
          <p:nvPr/>
        </p:nvSpPr>
        <p:spPr>
          <a:xfrm>
            <a:off x="1590673" y="4088190"/>
            <a:ext cx="8867777" cy="1892826"/>
          </a:xfrm>
          <a:prstGeom prst="rect">
            <a:avLst/>
          </a:prstGeom>
          <a:noFill/>
        </p:spPr>
        <p:txBody>
          <a:bodyPr wrap="square" rtlCol="0">
            <a:spAutoFit/>
          </a:bodyPr>
          <a:lstStyle/>
          <a:p>
            <a:r>
              <a:rPr lang="en-GB" sz="11700">
                <a:solidFill>
                  <a:srgbClr val="031635"/>
                </a:solidFill>
                <a:latin typeface="Manrope ExtraBold" pitchFamily="2" charset="0"/>
              </a:rPr>
              <a:t>Break</a:t>
            </a:r>
            <a:r>
              <a:rPr lang="en-GB" sz="11700">
                <a:solidFill>
                  <a:srgbClr val="36D17B"/>
                </a:solidFill>
                <a:latin typeface="Manrope ExtraBold" pitchFamily="2" charset="0"/>
              </a:rPr>
              <a:t>slide</a:t>
            </a:r>
            <a:endParaRPr lang="en-ID" sz="11700">
              <a:solidFill>
                <a:srgbClr val="36D17B"/>
              </a:solidFill>
              <a:latin typeface="Manrope ExtraBold" pitchFamily="2" charset="0"/>
            </a:endParaRPr>
          </a:p>
        </p:txBody>
      </p:sp>
      <p:sp>
        <p:nvSpPr>
          <p:cNvPr id="3" name="TextBox 2">
            <a:extLst>
              <a:ext uri="{FF2B5EF4-FFF2-40B4-BE49-F238E27FC236}">
                <a16:creationId xmlns:a16="http://schemas.microsoft.com/office/drawing/2014/main" id="{18A25AE1-263C-2732-E702-57686A356EAD}"/>
              </a:ext>
            </a:extLst>
          </p:cNvPr>
          <p:cNvSpPr txBox="1"/>
          <p:nvPr/>
        </p:nvSpPr>
        <p:spPr>
          <a:xfrm>
            <a:off x="1666873" y="5981016"/>
            <a:ext cx="7896339" cy="430887"/>
          </a:xfrm>
          <a:prstGeom prst="rect">
            <a:avLst/>
          </a:prstGeom>
          <a:noFill/>
        </p:spPr>
        <p:txBody>
          <a:bodyPr wrap="square" rtlCol="0">
            <a:spAutoFit/>
          </a:bodyPr>
          <a:lstStyle/>
          <a:p>
            <a:r>
              <a:rPr lang="en-GB" sz="2200">
                <a:solidFill>
                  <a:srgbClr val="031635"/>
                </a:solidFill>
                <a:latin typeface="Mulish Medium" pitchFamily="2" charset="0"/>
                <a:ea typeface="Noto Sans" panose="020B0502040504020204" pitchFamily="34" charset="0"/>
                <a:cs typeface="Rubik" pitchFamily="2" charset="-79"/>
              </a:rPr>
              <a:t>Medical &amp; Healthcare Presentation Template</a:t>
            </a:r>
            <a:endParaRPr lang="en-ID" sz="2200">
              <a:solidFill>
                <a:srgbClr val="031635"/>
              </a:solidFill>
              <a:latin typeface="Mulish Medium" pitchFamily="2" charset="0"/>
              <a:ea typeface="Noto Sans" panose="020B0502040504020204" pitchFamily="34" charset="0"/>
              <a:cs typeface="Rubik" pitchFamily="2" charset="-79"/>
            </a:endParaRPr>
          </a:p>
        </p:txBody>
      </p:sp>
      <p:pic>
        <p:nvPicPr>
          <p:cNvPr id="4" name="Graphic 3" descr="Heartbeat with solid fill">
            <a:extLst>
              <a:ext uri="{FF2B5EF4-FFF2-40B4-BE49-F238E27FC236}">
                <a16:creationId xmlns:a16="http://schemas.microsoft.com/office/drawing/2014/main" id="{297BB076-520E-193F-7D45-835464FB52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1012" y="3515232"/>
            <a:ext cx="914400" cy="914400"/>
          </a:xfrm>
          <a:prstGeom prst="rect">
            <a:avLst/>
          </a:prstGeom>
        </p:spPr>
      </p:pic>
      <p:sp>
        <p:nvSpPr>
          <p:cNvPr id="6" name="Picture Placeholder 5">
            <a:extLst>
              <a:ext uri="{FF2B5EF4-FFF2-40B4-BE49-F238E27FC236}">
                <a16:creationId xmlns:a16="http://schemas.microsoft.com/office/drawing/2014/main" id="{C7818B1B-DC13-6451-342C-9D34E9984B07}"/>
              </a:ext>
            </a:extLst>
          </p:cNvPr>
          <p:cNvSpPr>
            <a:spLocks noGrp="1"/>
          </p:cNvSpPr>
          <p:nvPr>
            <p:ph type="pic" sz="quarter" idx="10"/>
          </p:nvPr>
        </p:nvSpPr>
        <p:spPr/>
      </p:sp>
    </p:spTree>
    <p:extLst>
      <p:ext uri="{BB962C8B-B14F-4D97-AF65-F5344CB8AC3E}">
        <p14:creationId xmlns:p14="http://schemas.microsoft.com/office/powerpoint/2010/main" val="2653787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E706D2D-290E-A377-38B9-D329100D38EE}"/>
              </a:ext>
            </a:extLst>
          </p:cNvPr>
          <p:cNvSpPr/>
          <p:nvPr/>
        </p:nvSpPr>
        <p:spPr>
          <a:xfrm>
            <a:off x="9525000" y="4252749"/>
            <a:ext cx="3657600" cy="3848100"/>
          </a:xfrm>
          <a:prstGeom prst="roundRect">
            <a:avLst>
              <a:gd name="adj" fmla="val 4948"/>
            </a:avLst>
          </a:prstGeom>
          <a:solidFill>
            <a:schemeClr val="bg1"/>
          </a:solidFill>
          <a:ln>
            <a:noFill/>
          </a:ln>
          <a:effectLst>
            <a:outerShdw blurRad="76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690BFBCE-25FF-F07E-ED70-96B201BDBB46}"/>
              </a:ext>
            </a:extLst>
          </p:cNvPr>
          <p:cNvSpPr txBox="1"/>
          <p:nvPr/>
        </p:nvSpPr>
        <p:spPr>
          <a:xfrm>
            <a:off x="9648825" y="7010600"/>
            <a:ext cx="3409950" cy="400110"/>
          </a:xfrm>
          <a:prstGeom prst="rect">
            <a:avLst/>
          </a:prstGeom>
          <a:noFill/>
        </p:spPr>
        <p:txBody>
          <a:bodyPr wrap="square" rtlCol="0">
            <a:spAutoFit/>
          </a:bodyPr>
          <a:lstStyle/>
          <a:p>
            <a:pPr algn="ctr"/>
            <a:r>
              <a:rPr lang="en-GB" sz="2000">
                <a:solidFill>
                  <a:srgbClr val="031635"/>
                </a:solidFill>
                <a:latin typeface="Manrope Medium" pitchFamily="2" charset="0"/>
                <a:ea typeface="Noto Sans" panose="020B0502040504020204" pitchFamily="34" charset="0"/>
                <a:cs typeface="Rubik" pitchFamily="2" charset="-79"/>
              </a:rPr>
              <a:t>Health Consultation</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6" name="TextBox 5">
            <a:extLst>
              <a:ext uri="{FF2B5EF4-FFF2-40B4-BE49-F238E27FC236}">
                <a16:creationId xmlns:a16="http://schemas.microsoft.com/office/drawing/2014/main" id="{2A018E04-EC3D-76F0-805B-9DB0B270A400}"/>
              </a:ext>
            </a:extLst>
          </p:cNvPr>
          <p:cNvSpPr txBox="1"/>
          <p:nvPr/>
        </p:nvSpPr>
        <p:spPr>
          <a:xfrm>
            <a:off x="9607766" y="7374314"/>
            <a:ext cx="3492069" cy="459165"/>
          </a:xfrm>
          <a:prstGeom prst="rect">
            <a:avLst/>
          </a:prstGeom>
          <a:noFill/>
        </p:spPr>
        <p:txBody>
          <a:bodyPr wrap="square" rtlCol="0">
            <a:spAutoFit/>
          </a:bodyPr>
          <a:lstStyle/>
          <a:p>
            <a:pPr algn="ct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Make An Appointment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 name="TextBox 1">
            <a:extLst>
              <a:ext uri="{FF2B5EF4-FFF2-40B4-BE49-F238E27FC236}">
                <a16:creationId xmlns:a16="http://schemas.microsoft.com/office/drawing/2014/main" id="{25D03FD9-D188-8BD4-276E-95BEC97A00F8}"/>
              </a:ext>
            </a:extLst>
          </p:cNvPr>
          <p:cNvSpPr txBox="1"/>
          <p:nvPr/>
        </p:nvSpPr>
        <p:spPr>
          <a:xfrm>
            <a:off x="1409700" y="1906636"/>
            <a:ext cx="6198890"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Medical </a:t>
            </a:r>
            <a:r>
              <a:rPr lang="en-GB" sz="6000">
                <a:solidFill>
                  <a:srgbClr val="36D17B"/>
                </a:solidFill>
                <a:latin typeface="Manrope SemiBold" pitchFamily="2" charset="0"/>
                <a:ea typeface="Noto Sans" panose="020B0502040504020204" pitchFamily="34" charset="0"/>
                <a:cs typeface="Rubik" pitchFamily="2" charset="-79"/>
              </a:rPr>
              <a:t>Center</a:t>
            </a:r>
            <a:endParaRPr lang="en-ID" sz="6000">
              <a:solidFill>
                <a:srgbClr val="36D17B"/>
              </a:solidFill>
              <a:latin typeface="Manrope SemiBold" pitchFamily="2" charset="0"/>
              <a:cs typeface="Rubik" pitchFamily="2" charset="-79"/>
            </a:endParaRPr>
          </a:p>
        </p:txBody>
      </p:sp>
      <p:sp>
        <p:nvSpPr>
          <p:cNvPr id="12" name="TextBox 11">
            <a:extLst>
              <a:ext uri="{FF2B5EF4-FFF2-40B4-BE49-F238E27FC236}">
                <a16:creationId xmlns:a16="http://schemas.microsoft.com/office/drawing/2014/main" id="{A2B59181-B2C9-6C8B-8D56-B7B32F057403}"/>
              </a:ext>
            </a:extLst>
          </p:cNvPr>
          <p:cNvSpPr txBox="1"/>
          <p:nvPr/>
        </p:nvSpPr>
        <p:spPr>
          <a:xfrm>
            <a:off x="1409700" y="3391573"/>
            <a:ext cx="6677027"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a:t>
            </a:r>
          </a:p>
        </p:txBody>
      </p:sp>
      <p:sp>
        <p:nvSpPr>
          <p:cNvPr id="13" name="Oval 12">
            <a:extLst>
              <a:ext uri="{FF2B5EF4-FFF2-40B4-BE49-F238E27FC236}">
                <a16:creationId xmlns:a16="http://schemas.microsoft.com/office/drawing/2014/main" id="{84C8F306-6298-3046-5CA5-FB5886A0DEAA}"/>
              </a:ext>
            </a:extLst>
          </p:cNvPr>
          <p:cNvSpPr/>
          <p:nvPr/>
        </p:nvSpPr>
        <p:spPr>
          <a:xfrm>
            <a:off x="1486061" y="5534349"/>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E0EEBE85-D224-696C-4E6B-95E3D8FF7053}"/>
              </a:ext>
            </a:extLst>
          </p:cNvPr>
          <p:cNvSpPr txBox="1"/>
          <p:nvPr/>
        </p:nvSpPr>
        <p:spPr>
          <a:xfrm>
            <a:off x="1428750" y="6957154"/>
            <a:ext cx="3055831"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are talkedu said this would be ready action.</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6" name="TextBox 15">
            <a:extLst>
              <a:ext uri="{FF2B5EF4-FFF2-40B4-BE49-F238E27FC236}">
                <a16:creationId xmlns:a16="http://schemas.microsoft.com/office/drawing/2014/main" id="{875AE89E-E2CB-4ECA-00A1-E7A577EB773E}"/>
              </a:ext>
            </a:extLst>
          </p:cNvPr>
          <p:cNvSpPr txBox="1"/>
          <p:nvPr/>
        </p:nvSpPr>
        <p:spPr>
          <a:xfrm>
            <a:off x="1428750" y="6497423"/>
            <a:ext cx="2936489"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General Diagnosis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23" name="Oval 22">
            <a:extLst>
              <a:ext uri="{FF2B5EF4-FFF2-40B4-BE49-F238E27FC236}">
                <a16:creationId xmlns:a16="http://schemas.microsoft.com/office/drawing/2014/main" id="{66E63CDF-5228-233D-BC44-813F06E8D334}"/>
              </a:ext>
            </a:extLst>
          </p:cNvPr>
          <p:cNvSpPr/>
          <p:nvPr/>
        </p:nvSpPr>
        <p:spPr>
          <a:xfrm>
            <a:off x="5148989" y="5534349"/>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3B9D202-729F-73B0-3FB6-45FDA4331799}"/>
              </a:ext>
            </a:extLst>
          </p:cNvPr>
          <p:cNvSpPr txBox="1"/>
          <p:nvPr/>
        </p:nvSpPr>
        <p:spPr>
          <a:xfrm>
            <a:off x="5091677" y="6957154"/>
            <a:ext cx="3055831"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are talkedu said this would be ready action.</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6" name="TextBox 25">
            <a:extLst>
              <a:ext uri="{FF2B5EF4-FFF2-40B4-BE49-F238E27FC236}">
                <a16:creationId xmlns:a16="http://schemas.microsoft.com/office/drawing/2014/main" id="{36E24447-63E0-F3E9-5FD7-7D22AF6F5C8C}"/>
              </a:ext>
            </a:extLst>
          </p:cNvPr>
          <p:cNvSpPr txBox="1"/>
          <p:nvPr/>
        </p:nvSpPr>
        <p:spPr>
          <a:xfrm>
            <a:off x="5091677" y="6497423"/>
            <a:ext cx="3125997"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Medical Checkup</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49" name="TextBox 48">
            <a:extLst>
              <a:ext uri="{FF2B5EF4-FFF2-40B4-BE49-F238E27FC236}">
                <a16:creationId xmlns:a16="http://schemas.microsoft.com/office/drawing/2014/main" id="{DE75511C-C035-4091-0164-217E5952ACC5}"/>
              </a:ext>
            </a:extLst>
          </p:cNvPr>
          <p:cNvSpPr txBox="1"/>
          <p:nvPr/>
        </p:nvSpPr>
        <p:spPr>
          <a:xfrm>
            <a:off x="1433274" y="5674485"/>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01</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51" name="TextBox 50">
            <a:extLst>
              <a:ext uri="{FF2B5EF4-FFF2-40B4-BE49-F238E27FC236}">
                <a16:creationId xmlns:a16="http://schemas.microsoft.com/office/drawing/2014/main" id="{0E886984-7330-585B-13B8-4E276EFDB808}"/>
              </a:ext>
            </a:extLst>
          </p:cNvPr>
          <p:cNvSpPr txBox="1"/>
          <p:nvPr/>
        </p:nvSpPr>
        <p:spPr>
          <a:xfrm>
            <a:off x="5093520" y="5674485"/>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02</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9" name="Picture Placeholder 8">
            <a:extLst>
              <a:ext uri="{FF2B5EF4-FFF2-40B4-BE49-F238E27FC236}">
                <a16:creationId xmlns:a16="http://schemas.microsoft.com/office/drawing/2014/main" id="{56C6697E-8F5A-95A0-055C-260D9D49C341}"/>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126DF4C5-9C2F-2261-94BA-AC76B5213C8B}"/>
              </a:ext>
            </a:extLst>
          </p:cNvPr>
          <p:cNvSpPr>
            <a:spLocks noGrp="1"/>
          </p:cNvSpPr>
          <p:nvPr>
            <p:ph type="pic" sz="quarter" idx="10"/>
          </p:nvPr>
        </p:nvSpPr>
        <p:spPr/>
      </p:sp>
    </p:spTree>
    <p:extLst>
      <p:ext uri="{BB962C8B-B14F-4D97-AF65-F5344CB8AC3E}">
        <p14:creationId xmlns:p14="http://schemas.microsoft.com/office/powerpoint/2010/main" val="686335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2CFDD480-11FD-BE9C-93F7-BFCD4196A85D}"/>
              </a:ext>
            </a:extLst>
          </p:cNvPr>
          <p:cNvSpPr/>
          <p:nvPr/>
        </p:nvSpPr>
        <p:spPr>
          <a:xfrm rot="10800000" flipV="1">
            <a:off x="9305930" y="748549"/>
            <a:ext cx="7581897" cy="8789902"/>
          </a:xfrm>
          <a:prstGeom prst="roundRect">
            <a:avLst>
              <a:gd name="adj" fmla="val 2284"/>
            </a:avLst>
          </a:prstGeom>
          <a:solidFill>
            <a:schemeClr val="bg1"/>
          </a:solidFill>
          <a:ln>
            <a:noFill/>
          </a:ln>
          <a:effectLst>
            <a:outerShdw blurRad="825500" dist="635000" dir="2700000" algn="tl"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369A2C9F-8CDB-2842-5FC1-5AD388EE1D34}"/>
              </a:ext>
            </a:extLst>
          </p:cNvPr>
          <p:cNvSpPr/>
          <p:nvPr/>
        </p:nvSpPr>
        <p:spPr>
          <a:xfrm>
            <a:off x="10214344" y="1581381"/>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0D878DEC-4EF9-FE11-1881-1DEF88538168}"/>
              </a:ext>
            </a:extLst>
          </p:cNvPr>
          <p:cNvSpPr txBox="1"/>
          <p:nvPr/>
        </p:nvSpPr>
        <p:spPr>
          <a:xfrm>
            <a:off x="11274900" y="2019186"/>
            <a:ext cx="4955700"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8" name="TextBox 7">
            <a:extLst>
              <a:ext uri="{FF2B5EF4-FFF2-40B4-BE49-F238E27FC236}">
                <a16:creationId xmlns:a16="http://schemas.microsoft.com/office/drawing/2014/main" id="{D8880A87-0228-511E-382D-ADB8A073FB37}"/>
              </a:ext>
            </a:extLst>
          </p:cNvPr>
          <p:cNvSpPr txBox="1"/>
          <p:nvPr/>
        </p:nvSpPr>
        <p:spPr>
          <a:xfrm>
            <a:off x="11274738" y="1521355"/>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General Surgery</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9" name="Oval 8">
            <a:extLst>
              <a:ext uri="{FF2B5EF4-FFF2-40B4-BE49-F238E27FC236}">
                <a16:creationId xmlns:a16="http://schemas.microsoft.com/office/drawing/2014/main" id="{28E7B0AD-2F94-6435-7F3F-7F8273067BD1}"/>
              </a:ext>
            </a:extLst>
          </p:cNvPr>
          <p:cNvSpPr/>
          <p:nvPr/>
        </p:nvSpPr>
        <p:spPr>
          <a:xfrm>
            <a:off x="10214344" y="4243006"/>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7B405050-77CC-C450-CC3C-9B8EDD3154A6}"/>
              </a:ext>
            </a:extLst>
          </p:cNvPr>
          <p:cNvSpPr txBox="1"/>
          <p:nvPr/>
        </p:nvSpPr>
        <p:spPr>
          <a:xfrm>
            <a:off x="11274900" y="4680811"/>
            <a:ext cx="4955700"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1" name="TextBox 10">
            <a:extLst>
              <a:ext uri="{FF2B5EF4-FFF2-40B4-BE49-F238E27FC236}">
                <a16:creationId xmlns:a16="http://schemas.microsoft.com/office/drawing/2014/main" id="{F76D49DD-2F1A-9D6C-F7B7-EC42CD447B58}"/>
              </a:ext>
            </a:extLst>
          </p:cNvPr>
          <p:cNvSpPr txBox="1"/>
          <p:nvPr/>
        </p:nvSpPr>
        <p:spPr>
          <a:xfrm>
            <a:off x="11274738" y="4182980"/>
            <a:ext cx="3928868"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Cardiothoracic Surgery</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26" name="Oval 25">
            <a:extLst>
              <a:ext uri="{FF2B5EF4-FFF2-40B4-BE49-F238E27FC236}">
                <a16:creationId xmlns:a16="http://schemas.microsoft.com/office/drawing/2014/main" id="{BAFA7342-9511-428C-8B14-568BBE514D46}"/>
              </a:ext>
            </a:extLst>
          </p:cNvPr>
          <p:cNvSpPr/>
          <p:nvPr/>
        </p:nvSpPr>
        <p:spPr>
          <a:xfrm>
            <a:off x="10214344" y="6904631"/>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TextBox 26">
            <a:extLst>
              <a:ext uri="{FF2B5EF4-FFF2-40B4-BE49-F238E27FC236}">
                <a16:creationId xmlns:a16="http://schemas.microsoft.com/office/drawing/2014/main" id="{B4188F30-8EB8-ABB9-9DF2-1DCD25B329EE}"/>
              </a:ext>
            </a:extLst>
          </p:cNvPr>
          <p:cNvSpPr txBox="1"/>
          <p:nvPr/>
        </p:nvSpPr>
        <p:spPr>
          <a:xfrm>
            <a:off x="11274900" y="7342436"/>
            <a:ext cx="4955700"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8" name="TextBox 27">
            <a:extLst>
              <a:ext uri="{FF2B5EF4-FFF2-40B4-BE49-F238E27FC236}">
                <a16:creationId xmlns:a16="http://schemas.microsoft.com/office/drawing/2014/main" id="{1D57043B-95E5-BD91-2477-76AA37C93936}"/>
              </a:ext>
            </a:extLst>
          </p:cNvPr>
          <p:cNvSpPr txBox="1"/>
          <p:nvPr/>
        </p:nvSpPr>
        <p:spPr>
          <a:xfrm>
            <a:off x="11274738" y="6844605"/>
            <a:ext cx="379109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Vascular Surgery</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3" name="TextBox 2">
            <a:extLst>
              <a:ext uri="{FF2B5EF4-FFF2-40B4-BE49-F238E27FC236}">
                <a16:creationId xmlns:a16="http://schemas.microsoft.com/office/drawing/2014/main" id="{83008E1B-428A-2954-1D00-6780C5EF5A0E}"/>
              </a:ext>
            </a:extLst>
          </p:cNvPr>
          <p:cNvSpPr txBox="1"/>
          <p:nvPr/>
        </p:nvSpPr>
        <p:spPr>
          <a:xfrm>
            <a:off x="1400173" y="2865082"/>
            <a:ext cx="4544902" cy="1754326"/>
          </a:xfrm>
          <a:prstGeom prst="rect">
            <a:avLst/>
          </a:prstGeom>
          <a:noFill/>
        </p:spPr>
        <p:txBody>
          <a:bodyPr wrap="square" rtlCol="0">
            <a:spAutoFit/>
          </a:bodyPr>
          <a:lstStyle/>
          <a:p>
            <a:r>
              <a:rPr lang="en-GB" sz="5400">
                <a:solidFill>
                  <a:srgbClr val="031635"/>
                </a:solidFill>
                <a:latin typeface="Manrope SemiBold" pitchFamily="2" charset="0"/>
                <a:ea typeface="Noto Sans" panose="020B0502040504020204" pitchFamily="34" charset="0"/>
                <a:cs typeface="Rubik" pitchFamily="2" charset="-79"/>
              </a:rPr>
              <a:t>Emergency </a:t>
            </a:r>
            <a:r>
              <a:rPr lang="en-GB" sz="5400">
                <a:solidFill>
                  <a:srgbClr val="36D17B"/>
                </a:solidFill>
                <a:latin typeface="Manrope SemiBold" pitchFamily="2" charset="0"/>
                <a:ea typeface="Noto Sans" panose="020B0502040504020204" pitchFamily="34" charset="0"/>
                <a:cs typeface="Rubik" pitchFamily="2" charset="-79"/>
              </a:rPr>
              <a:t>Service</a:t>
            </a:r>
            <a:endParaRPr lang="en-ID" sz="5400">
              <a:solidFill>
                <a:srgbClr val="36D17B"/>
              </a:solidFill>
              <a:latin typeface="Manrope SemiBold" pitchFamily="2" charset="0"/>
              <a:cs typeface="Rubik" pitchFamily="2" charset="-79"/>
            </a:endParaRPr>
          </a:p>
        </p:txBody>
      </p:sp>
      <p:sp>
        <p:nvSpPr>
          <p:cNvPr id="47" name="TextBox 46">
            <a:extLst>
              <a:ext uri="{FF2B5EF4-FFF2-40B4-BE49-F238E27FC236}">
                <a16:creationId xmlns:a16="http://schemas.microsoft.com/office/drawing/2014/main" id="{CBE34CDB-75A1-CEE1-F00F-9FFECBEE0C35}"/>
              </a:ext>
            </a:extLst>
          </p:cNvPr>
          <p:cNvSpPr txBox="1"/>
          <p:nvPr/>
        </p:nvSpPr>
        <p:spPr>
          <a:xfrm>
            <a:off x="1400174" y="5075379"/>
            <a:ext cx="4295776" cy="234654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bells and.</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64" name="TextBox 63">
            <a:extLst>
              <a:ext uri="{FF2B5EF4-FFF2-40B4-BE49-F238E27FC236}">
                <a16:creationId xmlns:a16="http://schemas.microsoft.com/office/drawing/2014/main" id="{45E2CD99-9629-B415-A38F-F989B5923C22}"/>
              </a:ext>
            </a:extLst>
          </p:cNvPr>
          <p:cNvSpPr txBox="1"/>
          <p:nvPr/>
        </p:nvSpPr>
        <p:spPr>
          <a:xfrm>
            <a:off x="10161557" y="1721517"/>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01</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65" name="TextBox 64">
            <a:extLst>
              <a:ext uri="{FF2B5EF4-FFF2-40B4-BE49-F238E27FC236}">
                <a16:creationId xmlns:a16="http://schemas.microsoft.com/office/drawing/2014/main" id="{4DC55132-341A-F622-DEA5-F84801FFB4B6}"/>
              </a:ext>
            </a:extLst>
          </p:cNvPr>
          <p:cNvSpPr txBox="1"/>
          <p:nvPr/>
        </p:nvSpPr>
        <p:spPr>
          <a:xfrm>
            <a:off x="10161557" y="4383142"/>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02</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66" name="TextBox 65">
            <a:extLst>
              <a:ext uri="{FF2B5EF4-FFF2-40B4-BE49-F238E27FC236}">
                <a16:creationId xmlns:a16="http://schemas.microsoft.com/office/drawing/2014/main" id="{8A2E051B-6828-8D72-3471-CD057BE723DA}"/>
              </a:ext>
            </a:extLst>
          </p:cNvPr>
          <p:cNvSpPr txBox="1"/>
          <p:nvPr/>
        </p:nvSpPr>
        <p:spPr>
          <a:xfrm>
            <a:off x="10161557" y="7044767"/>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03</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6" name="Picture Placeholder 5">
            <a:extLst>
              <a:ext uri="{FF2B5EF4-FFF2-40B4-BE49-F238E27FC236}">
                <a16:creationId xmlns:a16="http://schemas.microsoft.com/office/drawing/2014/main" id="{4FEDCD18-4B72-6B38-7B8F-4A78FFBA87BA}"/>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B7D5414E-45A4-AA4C-D44D-96720ED67FC2}"/>
              </a:ext>
            </a:extLst>
          </p:cNvPr>
          <p:cNvSpPr>
            <a:spLocks noGrp="1"/>
          </p:cNvSpPr>
          <p:nvPr>
            <p:ph type="pic" sz="quarter" idx="11"/>
          </p:nvPr>
        </p:nvSpPr>
        <p:spPr/>
      </p:sp>
      <p:sp>
        <p:nvSpPr>
          <p:cNvPr id="15" name="Picture Placeholder 14">
            <a:extLst>
              <a:ext uri="{FF2B5EF4-FFF2-40B4-BE49-F238E27FC236}">
                <a16:creationId xmlns:a16="http://schemas.microsoft.com/office/drawing/2014/main" id="{0F677ED0-5807-BA83-1B83-95EC8CC743CF}"/>
              </a:ext>
            </a:extLst>
          </p:cNvPr>
          <p:cNvSpPr>
            <a:spLocks noGrp="1"/>
          </p:cNvSpPr>
          <p:nvPr>
            <p:ph type="pic" sz="quarter" idx="12"/>
          </p:nvPr>
        </p:nvSpPr>
        <p:spPr/>
      </p:sp>
    </p:spTree>
    <p:extLst>
      <p:ext uri="{BB962C8B-B14F-4D97-AF65-F5344CB8AC3E}">
        <p14:creationId xmlns:p14="http://schemas.microsoft.com/office/powerpoint/2010/main" val="186818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8C0956-5742-D084-9EAE-FD2FCBA5ED3F}"/>
              </a:ext>
            </a:extLst>
          </p:cNvPr>
          <p:cNvSpPr>
            <a:spLocks noGrp="1"/>
          </p:cNvSpPr>
          <p:nvPr>
            <p:ph type="pic" sz="quarter" idx="10"/>
          </p:nvPr>
        </p:nvSpPr>
        <p:spPr/>
      </p:sp>
      <p:sp>
        <p:nvSpPr>
          <p:cNvPr id="2" name="TextBox 1">
            <a:extLst>
              <a:ext uri="{FF2B5EF4-FFF2-40B4-BE49-F238E27FC236}">
                <a16:creationId xmlns:a16="http://schemas.microsoft.com/office/drawing/2014/main" id="{8ECCF7E4-596C-7AFD-A82E-9382A8FB0652}"/>
              </a:ext>
            </a:extLst>
          </p:cNvPr>
          <p:cNvSpPr txBox="1"/>
          <p:nvPr/>
        </p:nvSpPr>
        <p:spPr>
          <a:xfrm>
            <a:off x="1590673" y="3004260"/>
            <a:ext cx="6962777"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Our Medical and </a:t>
            </a:r>
            <a:r>
              <a:rPr lang="en-GB" sz="6000">
                <a:solidFill>
                  <a:srgbClr val="36D17B"/>
                </a:solidFill>
                <a:latin typeface="Manrope SemiBold" pitchFamily="2" charset="0"/>
                <a:ea typeface="Noto Sans" panose="020B0502040504020204" pitchFamily="34" charset="0"/>
                <a:cs typeface="Rubik" pitchFamily="2" charset="-79"/>
              </a:rPr>
              <a:t>Healthcare</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6DE80C1D-22F5-C886-C205-088BA05CB226}"/>
              </a:ext>
            </a:extLst>
          </p:cNvPr>
          <p:cNvSpPr txBox="1"/>
          <p:nvPr/>
        </p:nvSpPr>
        <p:spPr>
          <a:xfrm>
            <a:off x="1590673" y="5397865"/>
            <a:ext cx="6234341"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bells and whistles ninja put record osan.</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5" name="Oval 54">
            <a:extLst>
              <a:ext uri="{FF2B5EF4-FFF2-40B4-BE49-F238E27FC236}">
                <a16:creationId xmlns:a16="http://schemas.microsoft.com/office/drawing/2014/main" id="{03ED0452-6C38-91CF-62A7-E22F3DBDCCE0}"/>
              </a:ext>
            </a:extLst>
          </p:cNvPr>
          <p:cNvSpPr/>
          <p:nvPr/>
        </p:nvSpPr>
        <p:spPr>
          <a:xfrm>
            <a:off x="14949889" y="7284568"/>
            <a:ext cx="1653595" cy="165359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Oval 55">
            <a:extLst>
              <a:ext uri="{FF2B5EF4-FFF2-40B4-BE49-F238E27FC236}">
                <a16:creationId xmlns:a16="http://schemas.microsoft.com/office/drawing/2014/main" id="{EB2AD424-4316-AA50-C95A-E7E4FE87BFC9}"/>
              </a:ext>
            </a:extLst>
          </p:cNvPr>
          <p:cNvSpPr/>
          <p:nvPr/>
        </p:nvSpPr>
        <p:spPr>
          <a:xfrm>
            <a:off x="15163912" y="7498591"/>
            <a:ext cx="1225548" cy="1225548"/>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59" name="Graphic 58" descr="First aid kit with solid fill">
            <a:extLst>
              <a:ext uri="{FF2B5EF4-FFF2-40B4-BE49-F238E27FC236}">
                <a16:creationId xmlns:a16="http://schemas.microsoft.com/office/drawing/2014/main" id="{D4B280F9-F21C-B51C-7360-8ABB859C42E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506686" y="7841365"/>
            <a:ext cx="540000" cy="540000"/>
          </a:xfrm>
          <a:prstGeom prst="rect">
            <a:avLst/>
          </a:prstGeom>
        </p:spPr>
      </p:pic>
    </p:spTree>
    <p:extLst>
      <p:ext uri="{BB962C8B-B14F-4D97-AF65-F5344CB8AC3E}">
        <p14:creationId xmlns:p14="http://schemas.microsoft.com/office/powerpoint/2010/main" val="307226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11699778-4B61-3F89-B00A-8667CBD7AD81}"/>
              </a:ext>
            </a:extLst>
          </p:cNvPr>
          <p:cNvSpPr txBox="1"/>
          <p:nvPr/>
        </p:nvSpPr>
        <p:spPr>
          <a:xfrm>
            <a:off x="1496567" y="1990558"/>
            <a:ext cx="4999484"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Surgery </a:t>
            </a:r>
            <a:r>
              <a:rPr lang="en-GB" sz="6000">
                <a:solidFill>
                  <a:srgbClr val="36D17B"/>
                </a:solidFill>
                <a:latin typeface="Manrope SemiBold" pitchFamily="2" charset="0"/>
                <a:ea typeface="Noto Sans" panose="020B0502040504020204" pitchFamily="34" charset="0"/>
                <a:cs typeface="Rubik" pitchFamily="2" charset="-79"/>
              </a:rPr>
              <a:t>Polyclinic</a:t>
            </a:r>
            <a:endParaRPr lang="en-ID" sz="6000">
              <a:solidFill>
                <a:srgbClr val="36D17B"/>
              </a:solidFill>
              <a:latin typeface="Manrope SemiBold" pitchFamily="2" charset="0"/>
              <a:cs typeface="Rubik" pitchFamily="2" charset="-79"/>
            </a:endParaRPr>
          </a:p>
        </p:txBody>
      </p:sp>
      <p:sp>
        <p:nvSpPr>
          <p:cNvPr id="29" name="TextBox 28">
            <a:extLst>
              <a:ext uri="{FF2B5EF4-FFF2-40B4-BE49-F238E27FC236}">
                <a16:creationId xmlns:a16="http://schemas.microsoft.com/office/drawing/2014/main" id="{36C5FA07-B4C6-4ECD-0C45-C7C7AD6E60C7}"/>
              </a:ext>
            </a:extLst>
          </p:cNvPr>
          <p:cNvSpPr txBox="1"/>
          <p:nvPr/>
        </p:nvSpPr>
        <p:spPr>
          <a:xfrm>
            <a:off x="1496567" y="4415280"/>
            <a:ext cx="5570982"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1" name="Freeform: Shape 50">
            <a:extLst>
              <a:ext uri="{FF2B5EF4-FFF2-40B4-BE49-F238E27FC236}">
                <a16:creationId xmlns:a16="http://schemas.microsoft.com/office/drawing/2014/main" id="{CC506DF8-DDD0-4872-D6D6-FE0BF23004EA}"/>
              </a:ext>
            </a:extLst>
          </p:cNvPr>
          <p:cNvSpPr/>
          <p:nvPr/>
        </p:nvSpPr>
        <p:spPr>
          <a:xfrm>
            <a:off x="1614692" y="6355833"/>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52" name="TextBox 51">
            <a:extLst>
              <a:ext uri="{FF2B5EF4-FFF2-40B4-BE49-F238E27FC236}">
                <a16:creationId xmlns:a16="http://schemas.microsoft.com/office/drawing/2014/main" id="{3142A035-9B2B-AD27-9C13-59B91CFFDB0E}"/>
              </a:ext>
            </a:extLst>
          </p:cNvPr>
          <p:cNvSpPr txBox="1"/>
          <p:nvPr/>
        </p:nvSpPr>
        <p:spPr>
          <a:xfrm>
            <a:off x="2290649" y="6323042"/>
            <a:ext cx="2944292"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General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53" name="Freeform: Shape 52">
            <a:extLst>
              <a:ext uri="{FF2B5EF4-FFF2-40B4-BE49-F238E27FC236}">
                <a16:creationId xmlns:a16="http://schemas.microsoft.com/office/drawing/2014/main" id="{5249CACE-5A29-08BE-1A56-AAC2BC32FDF8}"/>
              </a:ext>
            </a:extLst>
          </p:cNvPr>
          <p:cNvSpPr/>
          <p:nvPr/>
        </p:nvSpPr>
        <p:spPr>
          <a:xfrm>
            <a:off x="1614692" y="6877641"/>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54" name="TextBox 53">
            <a:extLst>
              <a:ext uri="{FF2B5EF4-FFF2-40B4-BE49-F238E27FC236}">
                <a16:creationId xmlns:a16="http://schemas.microsoft.com/office/drawing/2014/main" id="{E5414B32-08F6-ED99-5228-E8E84A1FF60C}"/>
              </a:ext>
            </a:extLst>
          </p:cNvPr>
          <p:cNvSpPr txBox="1"/>
          <p:nvPr/>
        </p:nvSpPr>
        <p:spPr>
          <a:xfrm>
            <a:off x="2290649" y="6844850"/>
            <a:ext cx="3182286"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Cardiothoracic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55" name="Freeform: Shape 54">
            <a:extLst>
              <a:ext uri="{FF2B5EF4-FFF2-40B4-BE49-F238E27FC236}">
                <a16:creationId xmlns:a16="http://schemas.microsoft.com/office/drawing/2014/main" id="{BF2A2768-D2BB-C65F-ADB0-2E21F011F89B}"/>
              </a:ext>
            </a:extLst>
          </p:cNvPr>
          <p:cNvSpPr/>
          <p:nvPr/>
        </p:nvSpPr>
        <p:spPr>
          <a:xfrm>
            <a:off x="1614692" y="7399449"/>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56" name="TextBox 55">
            <a:extLst>
              <a:ext uri="{FF2B5EF4-FFF2-40B4-BE49-F238E27FC236}">
                <a16:creationId xmlns:a16="http://schemas.microsoft.com/office/drawing/2014/main" id="{377728B4-EEBB-0337-30BD-3D07EEF8783F}"/>
              </a:ext>
            </a:extLst>
          </p:cNvPr>
          <p:cNvSpPr txBox="1"/>
          <p:nvPr/>
        </p:nvSpPr>
        <p:spPr>
          <a:xfrm>
            <a:off x="2290649" y="7366658"/>
            <a:ext cx="2944292"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Oncology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57" name="Freeform: Shape 56">
            <a:extLst>
              <a:ext uri="{FF2B5EF4-FFF2-40B4-BE49-F238E27FC236}">
                <a16:creationId xmlns:a16="http://schemas.microsoft.com/office/drawing/2014/main" id="{DA8629EF-68F5-E814-7535-F1FE324C08B2}"/>
              </a:ext>
            </a:extLst>
          </p:cNvPr>
          <p:cNvSpPr/>
          <p:nvPr/>
        </p:nvSpPr>
        <p:spPr>
          <a:xfrm>
            <a:off x="1614692" y="7921257"/>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58" name="TextBox 57">
            <a:extLst>
              <a:ext uri="{FF2B5EF4-FFF2-40B4-BE49-F238E27FC236}">
                <a16:creationId xmlns:a16="http://schemas.microsoft.com/office/drawing/2014/main" id="{727DF4E8-AAC6-C5E9-EE67-B0FF177C09E6}"/>
              </a:ext>
            </a:extLst>
          </p:cNvPr>
          <p:cNvSpPr txBox="1"/>
          <p:nvPr/>
        </p:nvSpPr>
        <p:spPr>
          <a:xfrm>
            <a:off x="2290649" y="7888466"/>
            <a:ext cx="2944292"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Urological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59" name="Freeform: Shape 58">
            <a:extLst>
              <a:ext uri="{FF2B5EF4-FFF2-40B4-BE49-F238E27FC236}">
                <a16:creationId xmlns:a16="http://schemas.microsoft.com/office/drawing/2014/main" id="{468B3068-D058-4BAB-BD84-16C6F4FA89BC}"/>
              </a:ext>
            </a:extLst>
          </p:cNvPr>
          <p:cNvSpPr/>
          <p:nvPr/>
        </p:nvSpPr>
        <p:spPr>
          <a:xfrm>
            <a:off x="5672803" y="6394478"/>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60" name="TextBox 59">
            <a:extLst>
              <a:ext uri="{FF2B5EF4-FFF2-40B4-BE49-F238E27FC236}">
                <a16:creationId xmlns:a16="http://schemas.microsoft.com/office/drawing/2014/main" id="{946E5DB3-A08B-4A6E-906F-8574CADA5C5C}"/>
              </a:ext>
            </a:extLst>
          </p:cNvPr>
          <p:cNvSpPr txBox="1"/>
          <p:nvPr/>
        </p:nvSpPr>
        <p:spPr>
          <a:xfrm>
            <a:off x="6348760" y="6361687"/>
            <a:ext cx="2944292"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Pediatric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61" name="Freeform: Shape 60">
            <a:extLst>
              <a:ext uri="{FF2B5EF4-FFF2-40B4-BE49-F238E27FC236}">
                <a16:creationId xmlns:a16="http://schemas.microsoft.com/office/drawing/2014/main" id="{3A466E2A-76CA-3362-FFCA-5B917AFE10D3}"/>
              </a:ext>
            </a:extLst>
          </p:cNvPr>
          <p:cNvSpPr/>
          <p:nvPr/>
        </p:nvSpPr>
        <p:spPr>
          <a:xfrm>
            <a:off x="5672803" y="6916286"/>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70C1F8ED-901C-F25C-25BB-3CF88813984A}"/>
              </a:ext>
            </a:extLst>
          </p:cNvPr>
          <p:cNvSpPr txBox="1"/>
          <p:nvPr/>
        </p:nvSpPr>
        <p:spPr>
          <a:xfrm>
            <a:off x="6348760" y="6883495"/>
            <a:ext cx="3182286"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Vascular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63" name="Freeform: Shape 62">
            <a:extLst>
              <a:ext uri="{FF2B5EF4-FFF2-40B4-BE49-F238E27FC236}">
                <a16:creationId xmlns:a16="http://schemas.microsoft.com/office/drawing/2014/main" id="{5CB56196-7719-4430-D895-72312217F3C9}"/>
              </a:ext>
            </a:extLst>
          </p:cNvPr>
          <p:cNvSpPr/>
          <p:nvPr/>
        </p:nvSpPr>
        <p:spPr>
          <a:xfrm>
            <a:off x="5672803" y="7438094"/>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64" name="TextBox 63">
            <a:extLst>
              <a:ext uri="{FF2B5EF4-FFF2-40B4-BE49-F238E27FC236}">
                <a16:creationId xmlns:a16="http://schemas.microsoft.com/office/drawing/2014/main" id="{80A7BBDF-D542-5835-CA1A-5A189C6FE986}"/>
              </a:ext>
            </a:extLst>
          </p:cNvPr>
          <p:cNvSpPr txBox="1"/>
          <p:nvPr/>
        </p:nvSpPr>
        <p:spPr>
          <a:xfrm>
            <a:off x="6348760" y="7405303"/>
            <a:ext cx="2944292"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Plastic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65" name="Freeform: Shape 64">
            <a:extLst>
              <a:ext uri="{FF2B5EF4-FFF2-40B4-BE49-F238E27FC236}">
                <a16:creationId xmlns:a16="http://schemas.microsoft.com/office/drawing/2014/main" id="{64243949-BE04-6B18-D1E0-1A1F662EA279}"/>
              </a:ext>
            </a:extLst>
          </p:cNvPr>
          <p:cNvSpPr/>
          <p:nvPr/>
        </p:nvSpPr>
        <p:spPr>
          <a:xfrm>
            <a:off x="5672803" y="7959902"/>
            <a:ext cx="303750" cy="303750"/>
          </a:xfrm>
          <a:custGeom>
            <a:avLst/>
            <a:gdLst>
              <a:gd name="connsiteX0" fmla="*/ 227497 w 303750"/>
              <a:gd name="connsiteY0" fmla="*/ 69260 h 303750"/>
              <a:gd name="connsiteX1" fmla="*/ 251122 w 303750"/>
              <a:gd name="connsiteY1" fmla="*/ 93363 h 303750"/>
              <a:gd name="connsiteX2" fmla="*/ 121319 w 303750"/>
              <a:gd name="connsiteY2" fmla="*/ 220556 h 303750"/>
              <a:gd name="connsiteX3" fmla="*/ 52638 w 303750"/>
              <a:gd name="connsiteY3" fmla="*/ 151874 h 303750"/>
              <a:gd name="connsiteX4" fmla="*/ 76505 w 303750"/>
              <a:gd name="connsiteY4" fmla="*/ 128013 h 303750"/>
              <a:gd name="connsiteX5" fmla="*/ 121561 w 303750"/>
              <a:gd name="connsiteY5" fmla="*/ 173069 h 303750"/>
              <a:gd name="connsiteX6" fmla="*/ 33750 w 303750"/>
              <a:gd name="connsiteY6" fmla="*/ 33750 h 303750"/>
              <a:gd name="connsiteX7" fmla="*/ 33750 w 303750"/>
              <a:gd name="connsiteY7" fmla="*/ 270000 h 303750"/>
              <a:gd name="connsiteX8" fmla="*/ 270000 w 303750"/>
              <a:gd name="connsiteY8" fmla="*/ 270000 h 303750"/>
              <a:gd name="connsiteX9" fmla="*/ 270000 w 303750"/>
              <a:gd name="connsiteY9" fmla="*/ 33750 h 303750"/>
              <a:gd name="connsiteX10" fmla="*/ 0 w 303750"/>
              <a:gd name="connsiteY10" fmla="*/ 0 h 303750"/>
              <a:gd name="connsiteX11" fmla="*/ 303750 w 303750"/>
              <a:gd name="connsiteY11" fmla="*/ 0 h 303750"/>
              <a:gd name="connsiteX12" fmla="*/ 303750 w 303750"/>
              <a:gd name="connsiteY12" fmla="*/ 303750 h 303750"/>
              <a:gd name="connsiteX13" fmla="*/ 0 w 303750"/>
              <a:gd name="connsiteY13" fmla="*/ 303750 h 303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3750" h="303750">
                <a:moveTo>
                  <a:pt x="227497" y="69260"/>
                </a:moveTo>
                <a:lnTo>
                  <a:pt x="251122" y="93363"/>
                </a:lnTo>
                <a:lnTo>
                  <a:pt x="121319" y="220556"/>
                </a:lnTo>
                <a:lnTo>
                  <a:pt x="52638" y="151874"/>
                </a:lnTo>
                <a:lnTo>
                  <a:pt x="76505" y="128013"/>
                </a:lnTo>
                <a:lnTo>
                  <a:pt x="121561" y="173069"/>
                </a:lnTo>
                <a:close/>
                <a:moveTo>
                  <a:pt x="33750" y="33750"/>
                </a:moveTo>
                <a:lnTo>
                  <a:pt x="33750" y="270000"/>
                </a:lnTo>
                <a:lnTo>
                  <a:pt x="270000" y="270000"/>
                </a:lnTo>
                <a:lnTo>
                  <a:pt x="270000" y="33750"/>
                </a:lnTo>
                <a:close/>
                <a:moveTo>
                  <a:pt x="0" y="0"/>
                </a:moveTo>
                <a:lnTo>
                  <a:pt x="303750" y="0"/>
                </a:lnTo>
                <a:lnTo>
                  <a:pt x="303750" y="303750"/>
                </a:lnTo>
                <a:lnTo>
                  <a:pt x="0" y="303750"/>
                </a:lnTo>
                <a:close/>
              </a:path>
            </a:pathLst>
          </a:custGeom>
          <a:gradFill flip="none" rotWithShape="1">
            <a:gsLst>
              <a:gs pos="0">
                <a:srgbClr val="2157DF"/>
              </a:gs>
              <a:gs pos="100000">
                <a:srgbClr val="3094F8"/>
              </a:gs>
            </a:gsLst>
            <a:lin ang="2700000" scaled="1"/>
            <a:tileRect/>
          </a:gradFill>
          <a:ln w="5556" cap="flat">
            <a:noFill/>
            <a:prstDash val="solid"/>
            <a:miter/>
          </a:ln>
        </p:spPr>
        <p:txBody>
          <a:bodyPr rtlCol="0" anchor="ctr"/>
          <a:lstStyle/>
          <a:p>
            <a:endParaRPr lang="en-ID"/>
          </a:p>
        </p:txBody>
      </p:sp>
      <p:sp>
        <p:nvSpPr>
          <p:cNvPr id="66" name="TextBox 65">
            <a:extLst>
              <a:ext uri="{FF2B5EF4-FFF2-40B4-BE49-F238E27FC236}">
                <a16:creationId xmlns:a16="http://schemas.microsoft.com/office/drawing/2014/main" id="{A3267BFF-8163-4718-0050-31B455168E73}"/>
              </a:ext>
            </a:extLst>
          </p:cNvPr>
          <p:cNvSpPr txBox="1"/>
          <p:nvPr/>
        </p:nvSpPr>
        <p:spPr>
          <a:xfrm>
            <a:off x="6348759" y="7927111"/>
            <a:ext cx="3056497" cy="369332"/>
          </a:xfrm>
          <a:prstGeom prst="rect">
            <a:avLst/>
          </a:prstGeom>
          <a:noFill/>
        </p:spPr>
        <p:txBody>
          <a:bodyPr wrap="square" rtlCol="0">
            <a:spAutoFit/>
          </a:bodyPr>
          <a:lstStyle/>
          <a:p>
            <a:r>
              <a:rPr lang="en-GB">
                <a:solidFill>
                  <a:srgbClr val="031635"/>
                </a:solidFill>
                <a:latin typeface="Manrope Medium" pitchFamily="2" charset="0"/>
                <a:ea typeface="Noto Sans" panose="020B0502040504020204" pitchFamily="34" charset="0"/>
                <a:cs typeface="Rubik" pitchFamily="2" charset="-79"/>
              </a:rPr>
              <a:t>Thoracic Surgery</a:t>
            </a:r>
            <a:endParaRPr lang="en-ID">
              <a:solidFill>
                <a:srgbClr val="031635"/>
              </a:solidFill>
              <a:latin typeface="Manrope Medium" pitchFamily="2" charset="0"/>
              <a:ea typeface="Noto Sans" panose="020B0502040504020204" pitchFamily="34" charset="0"/>
              <a:cs typeface="Rubik" pitchFamily="2" charset="-79"/>
            </a:endParaRPr>
          </a:p>
        </p:txBody>
      </p:sp>
      <p:sp>
        <p:nvSpPr>
          <p:cNvPr id="3" name="Picture Placeholder 2">
            <a:extLst>
              <a:ext uri="{FF2B5EF4-FFF2-40B4-BE49-F238E27FC236}">
                <a16:creationId xmlns:a16="http://schemas.microsoft.com/office/drawing/2014/main" id="{ACB3EBC8-6A20-12D1-ACC7-EE5A24055B4C}"/>
              </a:ext>
            </a:extLst>
          </p:cNvPr>
          <p:cNvSpPr>
            <a:spLocks noGrp="1"/>
          </p:cNvSpPr>
          <p:nvPr>
            <p:ph type="pic" sz="quarter" idx="10"/>
          </p:nvPr>
        </p:nvSpPr>
        <p:spPr/>
      </p:sp>
    </p:spTree>
    <p:extLst>
      <p:ext uri="{BB962C8B-B14F-4D97-AF65-F5344CB8AC3E}">
        <p14:creationId xmlns:p14="http://schemas.microsoft.com/office/powerpoint/2010/main" val="925247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Box 112">
            <a:extLst>
              <a:ext uri="{FF2B5EF4-FFF2-40B4-BE49-F238E27FC236}">
                <a16:creationId xmlns:a16="http://schemas.microsoft.com/office/drawing/2014/main" id="{CABD8233-E204-D886-79D7-B37AA12E2622}"/>
              </a:ext>
            </a:extLst>
          </p:cNvPr>
          <p:cNvSpPr txBox="1"/>
          <p:nvPr/>
        </p:nvSpPr>
        <p:spPr>
          <a:xfrm>
            <a:off x="11039148" y="4779618"/>
            <a:ext cx="5305752"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here would be ready action item, and what dor you feel you would bring medical.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14" name="TextBox 113">
            <a:extLst>
              <a:ext uri="{FF2B5EF4-FFF2-40B4-BE49-F238E27FC236}">
                <a16:creationId xmlns:a16="http://schemas.microsoft.com/office/drawing/2014/main" id="{35E9B5FF-1DFE-35FB-3402-4B48E920443F}"/>
              </a:ext>
            </a:extLst>
          </p:cNvPr>
          <p:cNvSpPr txBox="1"/>
          <p:nvPr/>
        </p:nvSpPr>
        <p:spPr>
          <a:xfrm>
            <a:off x="11038987" y="4281787"/>
            <a:ext cx="3883704"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Cardiology Specialist</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115" name="Graphic 92" descr="Brain with solid fill">
            <a:extLst>
              <a:ext uri="{FF2B5EF4-FFF2-40B4-BE49-F238E27FC236}">
                <a16:creationId xmlns:a16="http://schemas.microsoft.com/office/drawing/2014/main" id="{EDA19463-9DD3-61AD-9B2C-30FA228F32CD}"/>
              </a:ext>
            </a:extLst>
          </p:cNvPr>
          <p:cNvSpPr/>
          <p:nvPr/>
        </p:nvSpPr>
        <p:spPr>
          <a:xfrm>
            <a:off x="9819662" y="4323627"/>
            <a:ext cx="599783" cy="510923"/>
          </a:xfrm>
          <a:custGeom>
            <a:avLst/>
            <a:gdLst>
              <a:gd name="connsiteX0" fmla="*/ 584446 w 599783"/>
              <a:gd name="connsiteY0" fmla="*/ 309174 h 510923"/>
              <a:gd name="connsiteX1" fmla="*/ 580696 w 599783"/>
              <a:gd name="connsiteY1" fmla="*/ 204924 h 510923"/>
              <a:gd name="connsiteX2" fmla="*/ 585196 w 599783"/>
              <a:gd name="connsiteY2" fmla="*/ 177924 h 510923"/>
              <a:gd name="connsiteX3" fmla="*/ 513196 w 599783"/>
              <a:gd name="connsiteY3" fmla="*/ 90924 h 510923"/>
              <a:gd name="connsiteX4" fmla="*/ 427696 w 599783"/>
              <a:gd name="connsiteY4" fmla="*/ 30174 h 510923"/>
              <a:gd name="connsiteX5" fmla="*/ 406696 w 599783"/>
              <a:gd name="connsiteY5" fmla="*/ 32424 h 510923"/>
              <a:gd name="connsiteX6" fmla="*/ 343696 w 599783"/>
              <a:gd name="connsiteY6" fmla="*/ 174 h 510923"/>
              <a:gd name="connsiteX7" fmla="*/ 276946 w 599783"/>
              <a:gd name="connsiteY7" fmla="*/ 23424 h 510923"/>
              <a:gd name="connsiteX8" fmla="*/ 198196 w 599783"/>
              <a:gd name="connsiteY8" fmla="*/ 11424 h 510923"/>
              <a:gd name="connsiteX9" fmla="*/ 140446 w 599783"/>
              <a:gd name="connsiteY9" fmla="*/ 66924 h 510923"/>
              <a:gd name="connsiteX10" fmla="*/ 135196 w 599783"/>
              <a:gd name="connsiteY10" fmla="*/ 66924 h 510923"/>
              <a:gd name="connsiteX11" fmla="*/ 45196 w 599783"/>
              <a:gd name="connsiteY11" fmla="*/ 155424 h 510923"/>
              <a:gd name="connsiteX12" fmla="*/ 45196 w 599783"/>
              <a:gd name="connsiteY12" fmla="*/ 159924 h 510923"/>
              <a:gd name="connsiteX13" fmla="*/ 196 w 599783"/>
              <a:gd name="connsiteY13" fmla="*/ 243174 h 510923"/>
              <a:gd name="connsiteX14" fmla="*/ 93196 w 599783"/>
              <a:gd name="connsiteY14" fmla="*/ 325674 h 510923"/>
              <a:gd name="connsiteX15" fmla="*/ 209446 w 599783"/>
              <a:gd name="connsiteY15" fmla="*/ 325674 h 510923"/>
              <a:gd name="connsiteX16" fmla="*/ 300196 w 599783"/>
              <a:gd name="connsiteY16" fmla="*/ 414924 h 510923"/>
              <a:gd name="connsiteX17" fmla="*/ 300196 w 599783"/>
              <a:gd name="connsiteY17" fmla="*/ 510924 h 510923"/>
              <a:gd name="connsiteX18" fmla="*/ 359446 w 599783"/>
              <a:gd name="connsiteY18" fmla="*/ 510924 h 510923"/>
              <a:gd name="connsiteX19" fmla="*/ 359446 w 599783"/>
              <a:gd name="connsiteY19" fmla="*/ 443424 h 510923"/>
              <a:gd name="connsiteX20" fmla="*/ 359446 w 599783"/>
              <a:gd name="connsiteY20" fmla="*/ 433674 h 510923"/>
              <a:gd name="connsiteX21" fmla="*/ 378196 w 599783"/>
              <a:gd name="connsiteY21" fmla="*/ 348174 h 510923"/>
              <a:gd name="connsiteX22" fmla="*/ 417946 w 599783"/>
              <a:gd name="connsiteY22" fmla="*/ 314424 h 510923"/>
              <a:gd name="connsiteX23" fmla="*/ 447196 w 599783"/>
              <a:gd name="connsiteY23" fmla="*/ 289674 h 510923"/>
              <a:gd name="connsiteX24" fmla="*/ 456946 w 599783"/>
              <a:gd name="connsiteY24" fmla="*/ 271674 h 510923"/>
              <a:gd name="connsiteX25" fmla="*/ 408196 w 599783"/>
              <a:gd name="connsiteY25" fmla="*/ 265674 h 510923"/>
              <a:gd name="connsiteX26" fmla="*/ 390946 w 599783"/>
              <a:gd name="connsiteY26" fmla="*/ 252924 h 510923"/>
              <a:gd name="connsiteX27" fmla="*/ 403696 w 599783"/>
              <a:gd name="connsiteY27" fmla="*/ 235674 h 510923"/>
              <a:gd name="connsiteX28" fmla="*/ 463696 w 599783"/>
              <a:gd name="connsiteY28" fmla="*/ 242424 h 510923"/>
              <a:gd name="connsiteX29" fmla="*/ 464446 w 599783"/>
              <a:gd name="connsiteY29" fmla="*/ 236424 h 510923"/>
              <a:gd name="connsiteX30" fmla="*/ 459946 w 599783"/>
              <a:gd name="connsiteY30" fmla="*/ 201174 h 510923"/>
              <a:gd name="connsiteX31" fmla="*/ 398446 w 599783"/>
              <a:gd name="connsiteY31" fmla="*/ 152424 h 510923"/>
              <a:gd name="connsiteX32" fmla="*/ 383446 w 599783"/>
              <a:gd name="connsiteY32" fmla="*/ 147924 h 510923"/>
              <a:gd name="connsiteX33" fmla="*/ 378946 w 599783"/>
              <a:gd name="connsiteY33" fmla="*/ 146424 h 510923"/>
              <a:gd name="connsiteX34" fmla="*/ 378196 w 599783"/>
              <a:gd name="connsiteY34" fmla="*/ 146424 h 510923"/>
              <a:gd name="connsiteX35" fmla="*/ 360946 w 599783"/>
              <a:gd name="connsiteY35" fmla="*/ 150924 h 510923"/>
              <a:gd name="connsiteX36" fmla="*/ 354196 w 599783"/>
              <a:gd name="connsiteY36" fmla="*/ 152424 h 510923"/>
              <a:gd name="connsiteX37" fmla="*/ 346696 w 599783"/>
              <a:gd name="connsiteY37" fmla="*/ 153924 h 510923"/>
              <a:gd name="connsiteX38" fmla="*/ 328696 w 599783"/>
              <a:gd name="connsiteY38" fmla="*/ 208674 h 510923"/>
              <a:gd name="connsiteX39" fmla="*/ 354946 w 599783"/>
              <a:gd name="connsiteY39" fmla="*/ 259674 h 510923"/>
              <a:gd name="connsiteX40" fmla="*/ 356446 w 599783"/>
              <a:gd name="connsiteY40" fmla="*/ 280674 h 510923"/>
              <a:gd name="connsiteX41" fmla="*/ 336946 w 599783"/>
              <a:gd name="connsiteY41" fmla="*/ 282174 h 510923"/>
              <a:gd name="connsiteX42" fmla="*/ 314446 w 599783"/>
              <a:gd name="connsiteY42" fmla="*/ 254424 h 510923"/>
              <a:gd name="connsiteX43" fmla="*/ 312946 w 599783"/>
              <a:gd name="connsiteY43" fmla="*/ 254424 h 510923"/>
              <a:gd name="connsiteX44" fmla="*/ 248446 w 599783"/>
              <a:gd name="connsiteY44" fmla="*/ 234174 h 510923"/>
              <a:gd name="connsiteX45" fmla="*/ 244696 w 599783"/>
              <a:gd name="connsiteY45" fmla="*/ 213924 h 510923"/>
              <a:gd name="connsiteX46" fmla="*/ 264946 w 599783"/>
              <a:gd name="connsiteY46" fmla="*/ 209424 h 510923"/>
              <a:gd name="connsiteX47" fmla="*/ 302446 w 599783"/>
              <a:gd name="connsiteY47" fmla="*/ 222174 h 510923"/>
              <a:gd name="connsiteX48" fmla="*/ 299446 w 599783"/>
              <a:gd name="connsiteY48" fmla="*/ 210174 h 510923"/>
              <a:gd name="connsiteX49" fmla="*/ 307696 w 599783"/>
              <a:gd name="connsiteY49" fmla="*/ 161424 h 510923"/>
              <a:gd name="connsiteX50" fmla="*/ 276946 w 599783"/>
              <a:gd name="connsiteY50" fmla="*/ 163674 h 510923"/>
              <a:gd name="connsiteX51" fmla="*/ 249946 w 599783"/>
              <a:gd name="connsiteY51" fmla="*/ 161424 h 510923"/>
              <a:gd name="connsiteX52" fmla="*/ 184696 w 599783"/>
              <a:gd name="connsiteY52" fmla="*/ 202674 h 510923"/>
              <a:gd name="connsiteX53" fmla="*/ 119446 w 599783"/>
              <a:gd name="connsiteY53" fmla="*/ 278424 h 510923"/>
              <a:gd name="connsiteX54" fmla="*/ 104446 w 599783"/>
              <a:gd name="connsiteY54" fmla="*/ 293424 h 510923"/>
              <a:gd name="connsiteX55" fmla="*/ 89446 w 599783"/>
              <a:gd name="connsiteY55" fmla="*/ 278424 h 510923"/>
              <a:gd name="connsiteX56" fmla="*/ 124696 w 599783"/>
              <a:gd name="connsiteY56" fmla="*/ 205674 h 510923"/>
              <a:gd name="connsiteX57" fmla="*/ 78196 w 599783"/>
              <a:gd name="connsiteY57" fmla="*/ 182424 h 510923"/>
              <a:gd name="connsiteX58" fmla="*/ 80446 w 599783"/>
              <a:gd name="connsiteY58" fmla="*/ 161424 h 510923"/>
              <a:gd name="connsiteX59" fmla="*/ 101446 w 599783"/>
              <a:gd name="connsiteY59" fmla="*/ 162924 h 510923"/>
              <a:gd name="connsiteX60" fmla="*/ 149446 w 599783"/>
              <a:gd name="connsiteY60" fmla="*/ 176424 h 510923"/>
              <a:gd name="connsiteX61" fmla="*/ 217696 w 599783"/>
              <a:gd name="connsiteY61" fmla="*/ 150924 h 510923"/>
              <a:gd name="connsiteX62" fmla="*/ 166696 w 599783"/>
              <a:gd name="connsiteY62" fmla="*/ 104424 h 510923"/>
              <a:gd name="connsiteX63" fmla="*/ 171946 w 599783"/>
              <a:gd name="connsiteY63" fmla="*/ 84174 h 510923"/>
              <a:gd name="connsiteX64" fmla="*/ 192196 w 599783"/>
              <a:gd name="connsiteY64" fmla="*/ 89424 h 510923"/>
              <a:gd name="connsiteX65" fmla="*/ 336196 w 599783"/>
              <a:gd name="connsiteY65" fmla="*/ 123924 h 510923"/>
              <a:gd name="connsiteX66" fmla="*/ 313696 w 599783"/>
              <a:gd name="connsiteY66" fmla="*/ 66174 h 510923"/>
              <a:gd name="connsiteX67" fmla="*/ 329446 w 599783"/>
              <a:gd name="connsiteY67" fmla="*/ 51924 h 510923"/>
              <a:gd name="connsiteX68" fmla="*/ 343696 w 599783"/>
              <a:gd name="connsiteY68" fmla="*/ 67674 h 510923"/>
              <a:gd name="connsiteX69" fmla="*/ 390946 w 599783"/>
              <a:gd name="connsiteY69" fmla="*/ 117174 h 510923"/>
              <a:gd name="connsiteX70" fmla="*/ 404446 w 599783"/>
              <a:gd name="connsiteY70" fmla="*/ 120924 h 510923"/>
              <a:gd name="connsiteX71" fmla="*/ 449446 w 599783"/>
              <a:gd name="connsiteY71" fmla="*/ 82674 h 510923"/>
              <a:gd name="connsiteX72" fmla="*/ 468196 w 599783"/>
              <a:gd name="connsiteY72" fmla="*/ 93924 h 510923"/>
              <a:gd name="connsiteX73" fmla="*/ 456946 w 599783"/>
              <a:gd name="connsiteY73" fmla="*/ 112674 h 510923"/>
              <a:gd name="connsiteX74" fmla="*/ 432946 w 599783"/>
              <a:gd name="connsiteY74" fmla="*/ 132174 h 510923"/>
              <a:gd name="connsiteX75" fmla="*/ 432946 w 599783"/>
              <a:gd name="connsiteY75" fmla="*/ 133674 h 510923"/>
              <a:gd name="connsiteX76" fmla="*/ 486946 w 599783"/>
              <a:gd name="connsiteY76" fmla="*/ 189174 h 510923"/>
              <a:gd name="connsiteX77" fmla="*/ 491446 w 599783"/>
              <a:gd name="connsiteY77" fmla="*/ 207174 h 510923"/>
              <a:gd name="connsiteX78" fmla="*/ 498196 w 599783"/>
              <a:gd name="connsiteY78" fmla="*/ 198174 h 510923"/>
              <a:gd name="connsiteX79" fmla="*/ 508696 w 599783"/>
              <a:gd name="connsiteY79" fmla="*/ 162924 h 510923"/>
              <a:gd name="connsiteX80" fmla="*/ 518446 w 599783"/>
              <a:gd name="connsiteY80" fmla="*/ 150924 h 510923"/>
              <a:gd name="connsiteX81" fmla="*/ 533446 w 599783"/>
              <a:gd name="connsiteY81" fmla="*/ 153924 h 510923"/>
              <a:gd name="connsiteX82" fmla="*/ 537946 w 599783"/>
              <a:gd name="connsiteY82" fmla="*/ 168924 h 510923"/>
              <a:gd name="connsiteX83" fmla="*/ 523696 w 599783"/>
              <a:gd name="connsiteY83" fmla="*/ 212424 h 510923"/>
              <a:gd name="connsiteX84" fmla="*/ 491446 w 599783"/>
              <a:gd name="connsiteY84" fmla="*/ 243174 h 510923"/>
              <a:gd name="connsiteX85" fmla="*/ 474946 w 599783"/>
              <a:gd name="connsiteY85" fmla="*/ 297174 h 510923"/>
              <a:gd name="connsiteX86" fmla="*/ 507946 w 599783"/>
              <a:gd name="connsiteY86" fmla="*/ 325674 h 510923"/>
              <a:gd name="connsiteX87" fmla="*/ 515446 w 599783"/>
              <a:gd name="connsiteY87" fmla="*/ 339174 h 510923"/>
              <a:gd name="connsiteX88" fmla="*/ 507196 w 599783"/>
              <a:gd name="connsiteY88" fmla="*/ 351924 h 510923"/>
              <a:gd name="connsiteX89" fmla="*/ 492196 w 599783"/>
              <a:gd name="connsiteY89" fmla="*/ 351174 h 510923"/>
              <a:gd name="connsiteX90" fmla="*/ 456946 w 599783"/>
              <a:gd name="connsiteY90" fmla="*/ 321174 h 510923"/>
              <a:gd name="connsiteX91" fmla="*/ 433696 w 599783"/>
              <a:gd name="connsiteY91" fmla="*/ 338424 h 510923"/>
              <a:gd name="connsiteX92" fmla="*/ 399946 w 599783"/>
              <a:gd name="connsiteY92" fmla="*/ 366924 h 510923"/>
              <a:gd name="connsiteX93" fmla="*/ 388696 w 599783"/>
              <a:gd name="connsiteY93" fmla="*/ 432924 h 510923"/>
              <a:gd name="connsiteX94" fmla="*/ 388696 w 599783"/>
              <a:gd name="connsiteY94" fmla="*/ 443424 h 510923"/>
              <a:gd name="connsiteX95" fmla="*/ 388696 w 599783"/>
              <a:gd name="connsiteY95" fmla="*/ 510924 h 510923"/>
              <a:gd name="connsiteX96" fmla="*/ 448696 w 599783"/>
              <a:gd name="connsiteY96" fmla="*/ 510924 h 510923"/>
              <a:gd name="connsiteX97" fmla="*/ 501196 w 599783"/>
              <a:gd name="connsiteY97" fmla="*/ 406674 h 510923"/>
              <a:gd name="connsiteX98" fmla="*/ 583696 w 599783"/>
              <a:gd name="connsiteY98" fmla="*/ 318924 h 510923"/>
              <a:gd name="connsiteX99" fmla="*/ 584446 w 599783"/>
              <a:gd name="connsiteY99" fmla="*/ 309174 h 510923"/>
              <a:gd name="connsiteX100" fmla="*/ 584446 w 599783"/>
              <a:gd name="connsiteY100" fmla="*/ 309174 h 51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9783" h="510923">
                <a:moveTo>
                  <a:pt x="584446" y="309174"/>
                </a:moveTo>
                <a:cubicBezTo>
                  <a:pt x="606196" y="277674"/>
                  <a:pt x="604696" y="234924"/>
                  <a:pt x="580696" y="204924"/>
                </a:cubicBezTo>
                <a:cubicBezTo>
                  <a:pt x="583696" y="195924"/>
                  <a:pt x="585196" y="186924"/>
                  <a:pt x="585196" y="177924"/>
                </a:cubicBezTo>
                <a:cubicBezTo>
                  <a:pt x="585196" y="135174"/>
                  <a:pt x="554446" y="99174"/>
                  <a:pt x="513196" y="90924"/>
                </a:cubicBezTo>
                <a:cubicBezTo>
                  <a:pt x="500446" y="54174"/>
                  <a:pt x="466696" y="30174"/>
                  <a:pt x="427696" y="30174"/>
                </a:cubicBezTo>
                <a:cubicBezTo>
                  <a:pt x="420946" y="30174"/>
                  <a:pt x="413446" y="30924"/>
                  <a:pt x="406696" y="32424"/>
                </a:cubicBezTo>
                <a:cubicBezTo>
                  <a:pt x="390946" y="13674"/>
                  <a:pt x="367696" y="2424"/>
                  <a:pt x="343696" y="174"/>
                </a:cubicBezTo>
                <a:cubicBezTo>
                  <a:pt x="318946" y="-1326"/>
                  <a:pt x="294946" y="6924"/>
                  <a:pt x="276946" y="23424"/>
                </a:cubicBezTo>
                <a:cubicBezTo>
                  <a:pt x="253696" y="7674"/>
                  <a:pt x="224446" y="3174"/>
                  <a:pt x="198196" y="11424"/>
                </a:cubicBezTo>
                <a:cubicBezTo>
                  <a:pt x="171196" y="19674"/>
                  <a:pt x="150196" y="39924"/>
                  <a:pt x="140446" y="66924"/>
                </a:cubicBezTo>
                <a:cubicBezTo>
                  <a:pt x="138946" y="66924"/>
                  <a:pt x="136696" y="66924"/>
                  <a:pt x="135196" y="66924"/>
                </a:cubicBezTo>
                <a:cubicBezTo>
                  <a:pt x="85696" y="66924"/>
                  <a:pt x="45946" y="105924"/>
                  <a:pt x="45196" y="155424"/>
                </a:cubicBezTo>
                <a:cubicBezTo>
                  <a:pt x="45196" y="156924"/>
                  <a:pt x="45196" y="158424"/>
                  <a:pt x="45196" y="159924"/>
                </a:cubicBezTo>
                <a:cubicBezTo>
                  <a:pt x="15196" y="176424"/>
                  <a:pt x="-2054" y="208674"/>
                  <a:pt x="196" y="243174"/>
                </a:cubicBezTo>
                <a:cubicBezTo>
                  <a:pt x="3196" y="290424"/>
                  <a:pt x="45196" y="325674"/>
                  <a:pt x="93196" y="325674"/>
                </a:cubicBezTo>
                <a:lnTo>
                  <a:pt x="209446" y="325674"/>
                </a:lnTo>
                <a:cubicBezTo>
                  <a:pt x="258946" y="325674"/>
                  <a:pt x="299446" y="365424"/>
                  <a:pt x="300196" y="414924"/>
                </a:cubicBezTo>
                <a:lnTo>
                  <a:pt x="300196" y="510924"/>
                </a:lnTo>
                <a:lnTo>
                  <a:pt x="359446" y="510924"/>
                </a:lnTo>
                <a:lnTo>
                  <a:pt x="359446" y="443424"/>
                </a:lnTo>
                <a:cubicBezTo>
                  <a:pt x="359446" y="440424"/>
                  <a:pt x="359446" y="436674"/>
                  <a:pt x="359446" y="433674"/>
                </a:cubicBezTo>
                <a:cubicBezTo>
                  <a:pt x="359446" y="405924"/>
                  <a:pt x="358696" y="370674"/>
                  <a:pt x="378196" y="348174"/>
                </a:cubicBezTo>
                <a:cubicBezTo>
                  <a:pt x="390196" y="335424"/>
                  <a:pt x="403696" y="324174"/>
                  <a:pt x="417946" y="314424"/>
                </a:cubicBezTo>
                <a:cubicBezTo>
                  <a:pt x="429196" y="307674"/>
                  <a:pt x="438946" y="299424"/>
                  <a:pt x="447196" y="289674"/>
                </a:cubicBezTo>
                <a:cubicBezTo>
                  <a:pt x="450946" y="283674"/>
                  <a:pt x="454696" y="277674"/>
                  <a:pt x="456946" y="271674"/>
                </a:cubicBezTo>
                <a:cubicBezTo>
                  <a:pt x="441196" y="265674"/>
                  <a:pt x="424696" y="263424"/>
                  <a:pt x="408196" y="265674"/>
                </a:cubicBezTo>
                <a:cubicBezTo>
                  <a:pt x="399946" y="266424"/>
                  <a:pt x="392446" y="261174"/>
                  <a:pt x="390946" y="252924"/>
                </a:cubicBezTo>
                <a:cubicBezTo>
                  <a:pt x="390196" y="244674"/>
                  <a:pt x="395446" y="237174"/>
                  <a:pt x="403696" y="235674"/>
                </a:cubicBezTo>
                <a:cubicBezTo>
                  <a:pt x="423946" y="232674"/>
                  <a:pt x="444196" y="234924"/>
                  <a:pt x="463696" y="242424"/>
                </a:cubicBezTo>
                <a:cubicBezTo>
                  <a:pt x="463696" y="240174"/>
                  <a:pt x="463696" y="238674"/>
                  <a:pt x="464446" y="236424"/>
                </a:cubicBezTo>
                <a:cubicBezTo>
                  <a:pt x="465196" y="224424"/>
                  <a:pt x="463696" y="212424"/>
                  <a:pt x="459946" y="201174"/>
                </a:cubicBezTo>
                <a:cubicBezTo>
                  <a:pt x="449446" y="174174"/>
                  <a:pt x="423196" y="162174"/>
                  <a:pt x="398446" y="152424"/>
                </a:cubicBezTo>
                <a:cubicBezTo>
                  <a:pt x="393946" y="150924"/>
                  <a:pt x="389446" y="149424"/>
                  <a:pt x="383446" y="147924"/>
                </a:cubicBezTo>
                <a:lnTo>
                  <a:pt x="378946" y="146424"/>
                </a:lnTo>
                <a:lnTo>
                  <a:pt x="378196" y="146424"/>
                </a:lnTo>
                <a:cubicBezTo>
                  <a:pt x="372196" y="147174"/>
                  <a:pt x="366946" y="148674"/>
                  <a:pt x="360946" y="150924"/>
                </a:cubicBezTo>
                <a:lnTo>
                  <a:pt x="354196" y="152424"/>
                </a:lnTo>
                <a:lnTo>
                  <a:pt x="346696" y="153924"/>
                </a:lnTo>
                <a:cubicBezTo>
                  <a:pt x="333946" y="168924"/>
                  <a:pt x="327196" y="188424"/>
                  <a:pt x="328696" y="208674"/>
                </a:cubicBezTo>
                <a:cubicBezTo>
                  <a:pt x="330196" y="228924"/>
                  <a:pt x="339946" y="246924"/>
                  <a:pt x="354946" y="259674"/>
                </a:cubicBezTo>
                <a:cubicBezTo>
                  <a:pt x="360946" y="264924"/>
                  <a:pt x="360946" y="273924"/>
                  <a:pt x="356446" y="280674"/>
                </a:cubicBezTo>
                <a:cubicBezTo>
                  <a:pt x="351946" y="285924"/>
                  <a:pt x="342946" y="286674"/>
                  <a:pt x="336946" y="282174"/>
                </a:cubicBezTo>
                <a:cubicBezTo>
                  <a:pt x="327946" y="274674"/>
                  <a:pt x="320446" y="264924"/>
                  <a:pt x="314446" y="254424"/>
                </a:cubicBezTo>
                <a:lnTo>
                  <a:pt x="312946" y="254424"/>
                </a:lnTo>
                <a:cubicBezTo>
                  <a:pt x="291946" y="250674"/>
                  <a:pt x="267946" y="246924"/>
                  <a:pt x="248446" y="234174"/>
                </a:cubicBezTo>
                <a:cubicBezTo>
                  <a:pt x="241696" y="229674"/>
                  <a:pt x="240196" y="220674"/>
                  <a:pt x="244696" y="213924"/>
                </a:cubicBezTo>
                <a:cubicBezTo>
                  <a:pt x="249196" y="207174"/>
                  <a:pt x="258196" y="204924"/>
                  <a:pt x="264946" y="209424"/>
                </a:cubicBezTo>
                <a:cubicBezTo>
                  <a:pt x="276196" y="216174"/>
                  <a:pt x="288946" y="220674"/>
                  <a:pt x="302446" y="222174"/>
                </a:cubicBezTo>
                <a:cubicBezTo>
                  <a:pt x="300946" y="218424"/>
                  <a:pt x="300196" y="214674"/>
                  <a:pt x="299446" y="210174"/>
                </a:cubicBezTo>
                <a:cubicBezTo>
                  <a:pt x="297946" y="193674"/>
                  <a:pt x="300946" y="176424"/>
                  <a:pt x="307696" y="161424"/>
                </a:cubicBezTo>
                <a:cubicBezTo>
                  <a:pt x="297196" y="162924"/>
                  <a:pt x="287446" y="163674"/>
                  <a:pt x="276946" y="163674"/>
                </a:cubicBezTo>
                <a:cubicBezTo>
                  <a:pt x="267946" y="163674"/>
                  <a:pt x="258946" y="162924"/>
                  <a:pt x="249946" y="161424"/>
                </a:cubicBezTo>
                <a:cubicBezTo>
                  <a:pt x="233446" y="181674"/>
                  <a:pt x="210196" y="196674"/>
                  <a:pt x="184696" y="202674"/>
                </a:cubicBezTo>
                <a:cubicBezTo>
                  <a:pt x="150946" y="219924"/>
                  <a:pt x="119446" y="241674"/>
                  <a:pt x="119446" y="278424"/>
                </a:cubicBezTo>
                <a:cubicBezTo>
                  <a:pt x="119446" y="286674"/>
                  <a:pt x="112696" y="293424"/>
                  <a:pt x="104446" y="293424"/>
                </a:cubicBezTo>
                <a:cubicBezTo>
                  <a:pt x="96196" y="293424"/>
                  <a:pt x="89446" y="286674"/>
                  <a:pt x="89446" y="278424"/>
                </a:cubicBezTo>
                <a:cubicBezTo>
                  <a:pt x="90196" y="249924"/>
                  <a:pt x="102946" y="223674"/>
                  <a:pt x="124696" y="205674"/>
                </a:cubicBezTo>
                <a:cubicBezTo>
                  <a:pt x="106696" y="203424"/>
                  <a:pt x="90196" y="195924"/>
                  <a:pt x="78196" y="182424"/>
                </a:cubicBezTo>
                <a:cubicBezTo>
                  <a:pt x="72946" y="175674"/>
                  <a:pt x="74446" y="166674"/>
                  <a:pt x="80446" y="161424"/>
                </a:cubicBezTo>
                <a:cubicBezTo>
                  <a:pt x="86446" y="156174"/>
                  <a:pt x="96196" y="156924"/>
                  <a:pt x="101446" y="162924"/>
                </a:cubicBezTo>
                <a:cubicBezTo>
                  <a:pt x="107446" y="170424"/>
                  <a:pt x="124696" y="177174"/>
                  <a:pt x="149446" y="176424"/>
                </a:cubicBezTo>
                <a:cubicBezTo>
                  <a:pt x="174196" y="176424"/>
                  <a:pt x="198946" y="167424"/>
                  <a:pt x="217696" y="150924"/>
                </a:cubicBezTo>
                <a:cubicBezTo>
                  <a:pt x="195946" y="141924"/>
                  <a:pt x="177946" y="125424"/>
                  <a:pt x="166696" y="104424"/>
                </a:cubicBezTo>
                <a:cubicBezTo>
                  <a:pt x="162196" y="96924"/>
                  <a:pt x="165196" y="87924"/>
                  <a:pt x="171946" y="84174"/>
                </a:cubicBezTo>
                <a:cubicBezTo>
                  <a:pt x="179446" y="79674"/>
                  <a:pt x="188446" y="82674"/>
                  <a:pt x="192196" y="89424"/>
                </a:cubicBezTo>
                <a:cubicBezTo>
                  <a:pt x="214696" y="129924"/>
                  <a:pt x="261946" y="141174"/>
                  <a:pt x="336196" y="123924"/>
                </a:cubicBezTo>
                <a:cubicBezTo>
                  <a:pt x="322696" y="112674"/>
                  <a:pt x="312946" y="94674"/>
                  <a:pt x="313696" y="66174"/>
                </a:cubicBezTo>
                <a:cubicBezTo>
                  <a:pt x="313696" y="57924"/>
                  <a:pt x="321196" y="51174"/>
                  <a:pt x="329446" y="51924"/>
                </a:cubicBezTo>
                <a:cubicBezTo>
                  <a:pt x="337696" y="51924"/>
                  <a:pt x="344446" y="59424"/>
                  <a:pt x="343696" y="67674"/>
                </a:cubicBezTo>
                <a:cubicBezTo>
                  <a:pt x="342196" y="101424"/>
                  <a:pt x="360946" y="108174"/>
                  <a:pt x="390946" y="117174"/>
                </a:cubicBezTo>
                <a:cubicBezTo>
                  <a:pt x="395446" y="118674"/>
                  <a:pt x="399946" y="119424"/>
                  <a:pt x="404446" y="120924"/>
                </a:cubicBezTo>
                <a:cubicBezTo>
                  <a:pt x="412696" y="102174"/>
                  <a:pt x="429196" y="87924"/>
                  <a:pt x="449446" y="82674"/>
                </a:cubicBezTo>
                <a:cubicBezTo>
                  <a:pt x="457696" y="80424"/>
                  <a:pt x="465946" y="85674"/>
                  <a:pt x="468196" y="93924"/>
                </a:cubicBezTo>
                <a:cubicBezTo>
                  <a:pt x="470446" y="102174"/>
                  <a:pt x="465196" y="110424"/>
                  <a:pt x="456946" y="112674"/>
                </a:cubicBezTo>
                <a:cubicBezTo>
                  <a:pt x="446446" y="115674"/>
                  <a:pt x="438196" y="122424"/>
                  <a:pt x="432946" y="132174"/>
                </a:cubicBezTo>
                <a:cubicBezTo>
                  <a:pt x="432946" y="132924"/>
                  <a:pt x="432946" y="132924"/>
                  <a:pt x="432946" y="133674"/>
                </a:cubicBezTo>
                <a:cubicBezTo>
                  <a:pt x="456196" y="144924"/>
                  <a:pt x="476446" y="161424"/>
                  <a:pt x="486946" y="189174"/>
                </a:cubicBezTo>
                <a:cubicBezTo>
                  <a:pt x="489196" y="195174"/>
                  <a:pt x="490696" y="201174"/>
                  <a:pt x="491446" y="207174"/>
                </a:cubicBezTo>
                <a:cubicBezTo>
                  <a:pt x="494446" y="204924"/>
                  <a:pt x="496696" y="201924"/>
                  <a:pt x="498196" y="198174"/>
                </a:cubicBezTo>
                <a:cubicBezTo>
                  <a:pt x="503446" y="186924"/>
                  <a:pt x="507196" y="175674"/>
                  <a:pt x="508696" y="162924"/>
                </a:cubicBezTo>
                <a:cubicBezTo>
                  <a:pt x="509446" y="157674"/>
                  <a:pt x="513196" y="153174"/>
                  <a:pt x="518446" y="150924"/>
                </a:cubicBezTo>
                <a:cubicBezTo>
                  <a:pt x="523696" y="148674"/>
                  <a:pt x="529696" y="150174"/>
                  <a:pt x="533446" y="153924"/>
                </a:cubicBezTo>
                <a:cubicBezTo>
                  <a:pt x="537946" y="157674"/>
                  <a:pt x="539446" y="162924"/>
                  <a:pt x="537946" y="168924"/>
                </a:cubicBezTo>
                <a:cubicBezTo>
                  <a:pt x="535696" y="183924"/>
                  <a:pt x="531196" y="198924"/>
                  <a:pt x="523696" y="212424"/>
                </a:cubicBezTo>
                <a:cubicBezTo>
                  <a:pt x="516196" y="225174"/>
                  <a:pt x="504946" y="235674"/>
                  <a:pt x="491446" y="243174"/>
                </a:cubicBezTo>
                <a:cubicBezTo>
                  <a:pt x="489946" y="261924"/>
                  <a:pt x="483946" y="280674"/>
                  <a:pt x="474946" y="297174"/>
                </a:cubicBezTo>
                <a:cubicBezTo>
                  <a:pt x="484696" y="308424"/>
                  <a:pt x="495196" y="318174"/>
                  <a:pt x="507946" y="325674"/>
                </a:cubicBezTo>
                <a:cubicBezTo>
                  <a:pt x="512446" y="328674"/>
                  <a:pt x="515446" y="333924"/>
                  <a:pt x="515446" y="339174"/>
                </a:cubicBezTo>
                <a:cubicBezTo>
                  <a:pt x="515446" y="344424"/>
                  <a:pt x="512446" y="349674"/>
                  <a:pt x="507196" y="351924"/>
                </a:cubicBezTo>
                <a:cubicBezTo>
                  <a:pt x="501946" y="354174"/>
                  <a:pt x="496696" y="354174"/>
                  <a:pt x="492196" y="351174"/>
                </a:cubicBezTo>
                <a:cubicBezTo>
                  <a:pt x="479446" y="342924"/>
                  <a:pt x="467446" y="332424"/>
                  <a:pt x="456946" y="321174"/>
                </a:cubicBezTo>
                <a:cubicBezTo>
                  <a:pt x="449446" y="327174"/>
                  <a:pt x="441196" y="333174"/>
                  <a:pt x="433696" y="338424"/>
                </a:cubicBezTo>
                <a:cubicBezTo>
                  <a:pt x="420946" y="346674"/>
                  <a:pt x="409696" y="355674"/>
                  <a:pt x="399946" y="366924"/>
                </a:cubicBezTo>
                <a:cubicBezTo>
                  <a:pt x="387946" y="381174"/>
                  <a:pt x="388696" y="408924"/>
                  <a:pt x="388696" y="432924"/>
                </a:cubicBezTo>
                <a:cubicBezTo>
                  <a:pt x="388696" y="436674"/>
                  <a:pt x="388696" y="439674"/>
                  <a:pt x="388696" y="443424"/>
                </a:cubicBezTo>
                <a:lnTo>
                  <a:pt x="388696" y="510924"/>
                </a:lnTo>
                <a:lnTo>
                  <a:pt x="448696" y="510924"/>
                </a:lnTo>
                <a:cubicBezTo>
                  <a:pt x="448696" y="413424"/>
                  <a:pt x="495196" y="408174"/>
                  <a:pt x="501196" y="406674"/>
                </a:cubicBezTo>
                <a:cubicBezTo>
                  <a:pt x="520696" y="401424"/>
                  <a:pt x="572446" y="374424"/>
                  <a:pt x="583696" y="318924"/>
                </a:cubicBezTo>
                <a:cubicBezTo>
                  <a:pt x="585196" y="315924"/>
                  <a:pt x="584446" y="312174"/>
                  <a:pt x="584446" y="309174"/>
                </a:cubicBezTo>
                <a:cubicBezTo>
                  <a:pt x="583696" y="309174"/>
                  <a:pt x="583696" y="309174"/>
                  <a:pt x="584446" y="309174"/>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116" name="TextBox 115">
            <a:extLst>
              <a:ext uri="{FF2B5EF4-FFF2-40B4-BE49-F238E27FC236}">
                <a16:creationId xmlns:a16="http://schemas.microsoft.com/office/drawing/2014/main" id="{977B6991-23F2-6658-97EF-D3F327095525}"/>
              </a:ext>
            </a:extLst>
          </p:cNvPr>
          <p:cNvSpPr txBox="1"/>
          <p:nvPr/>
        </p:nvSpPr>
        <p:spPr>
          <a:xfrm>
            <a:off x="11039148" y="7305404"/>
            <a:ext cx="5305752"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here would be ready action item, and what dor you feel you would bring medical.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17" name="TextBox 116">
            <a:extLst>
              <a:ext uri="{FF2B5EF4-FFF2-40B4-BE49-F238E27FC236}">
                <a16:creationId xmlns:a16="http://schemas.microsoft.com/office/drawing/2014/main" id="{FBAE159B-6FA6-7032-53AB-FDDA59616B1F}"/>
              </a:ext>
            </a:extLst>
          </p:cNvPr>
          <p:cNvSpPr txBox="1"/>
          <p:nvPr/>
        </p:nvSpPr>
        <p:spPr>
          <a:xfrm>
            <a:off x="11038987" y="6807573"/>
            <a:ext cx="3678499"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Neorology Specialist</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124" name="TextBox 123">
            <a:extLst>
              <a:ext uri="{FF2B5EF4-FFF2-40B4-BE49-F238E27FC236}">
                <a16:creationId xmlns:a16="http://schemas.microsoft.com/office/drawing/2014/main" id="{7299713D-032C-1CF9-245E-F70C1638BAB8}"/>
              </a:ext>
            </a:extLst>
          </p:cNvPr>
          <p:cNvSpPr txBox="1"/>
          <p:nvPr/>
        </p:nvSpPr>
        <p:spPr>
          <a:xfrm>
            <a:off x="9728979" y="1558386"/>
            <a:ext cx="7454121"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We Always Care Your </a:t>
            </a:r>
            <a:r>
              <a:rPr lang="en-GB" sz="6000">
                <a:solidFill>
                  <a:srgbClr val="36D17B"/>
                </a:solidFill>
                <a:latin typeface="Manrope SemiBold" pitchFamily="2" charset="0"/>
                <a:ea typeface="Noto Sans" panose="020B0502040504020204" pitchFamily="34" charset="0"/>
                <a:cs typeface="Rubik" pitchFamily="2" charset="-79"/>
              </a:rPr>
              <a:t>Health</a:t>
            </a:r>
            <a:endParaRPr lang="en-ID" sz="6000">
              <a:solidFill>
                <a:srgbClr val="36D17B"/>
              </a:solidFill>
              <a:latin typeface="Manrope SemiBold" pitchFamily="2" charset="0"/>
              <a:cs typeface="Rubik" pitchFamily="2" charset="-79"/>
            </a:endParaRPr>
          </a:p>
        </p:txBody>
      </p:sp>
      <p:sp>
        <p:nvSpPr>
          <p:cNvPr id="7" name="Graphic 68" descr="Heart with pulse with solid fill">
            <a:extLst>
              <a:ext uri="{FF2B5EF4-FFF2-40B4-BE49-F238E27FC236}">
                <a16:creationId xmlns:a16="http://schemas.microsoft.com/office/drawing/2014/main" id="{FC2E35A9-E13A-6BFE-376E-CE74323646A7}"/>
              </a:ext>
            </a:extLst>
          </p:cNvPr>
          <p:cNvSpPr/>
          <p:nvPr/>
        </p:nvSpPr>
        <p:spPr>
          <a:xfrm>
            <a:off x="9864799" y="6893166"/>
            <a:ext cx="509507" cy="483285"/>
          </a:xfrm>
          <a:custGeom>
            <a:avLst/>
            <a:gdLst>
              <a:gd name="connsiteX0" fmla="*/ 256627 w 509507"/>
              <a:gd name="connsiteY0" fmla="*/ 481636 h 483285"/>
              <a:gd name="connsiteX1" fmla="*/ 350602 w 509507"/>
              <a:gd name="connsiteY1" fmla="*/ 398311 h 483285"/>
              <a:gd name="connsiteX2" fmla="*/ 464077 w 509507"/>
              <a:gd name="connsiteY2" fmla="*/ 261361 h 483285"/>
              <a:gd name="connsiteX3" fmla="*/ 503002 w 509507"/>
              <a:gd name="connsiteY3" fmla="*/ 93061 h 483285"/>
              <a:gd name="connsiteX4" fmla="*/ 391777 w 509507"/>
              <a:gd name="connsiteY4" fmla="*/ 511 h 483285"/>
              <a:gd name="connsiteX5" fmla="*/ 254527 w 509507"/>
              <a:gd name="connsiteY5" fmla="*/ 100711 h 483285"/>
              <a:gd name="connsiteX6" fmla="*/ 133102 w 509507"/>
              <a:gd name="connsiteY6" fmla="*/ 211 h 483285"/>
              <a:gd name="connsiteX7" fmla="*/ 12502 w 509507"/>
              <a:gd name="connsiteY7" fmla="*/ 77611 h 483285"/>
              <a:gd name="connsiteX8" fmla="*/ 36352 w 509507"/>
              <a:gd name="connsiteY8" fmla="*/ 246961 h 483285"/>
              <a:gd name="connsiteX9" fmla="*/ 148402 w 509507"/>
              <a:gd name="connsiteY9" fmla="*/ 388261 h 483285"/>
              <a:gd name="connsiteX10" fmla="*/ 254527 w 509507"/>
              <a:gd name="connsiteY10" fmla="*/ 483286 h 483285"/>
              <a:gd name="connsiteX11" fmla="*/ 134527 w 509507"/>
              <a:gd name="connsiteY11" fmla="*/ 226636 h 483285"/>
              <a:gd name="connsiteX12" fmla="*/ 157027 w 509507"/>
              <a:gd name="connsiteY12" fmla="*/ 159136 h 483285"/>
              <a:gd name="connsiteX13" fmla="*/ 170377 w 509507"/>
              <a:gd name="connsiteY13" fmla="*/ 119011 h 483285"/>
              <a:gd name="connsiteX14" fmla="*/ 193552 w 509507"/>
              <a:gd name="connsiteY14" fmla="*/ 100636 h 483285"/>
              <a:gd name="connsiteX15" fmla="*/ 204277 w 509507"/>
              <a:gd name="connsiteY15" fmla="*/ 121186 h 483285"/>
              <a:gd name="connsiteX16" fmla="*/ 210502 w 509507"/>
              <a:gd name="connsiteY16" fmla="*/ 154411 h 483285"/>
              <a:gd name="connsiteX17" fmla="*/ 228502 w 509507"/>
              <a:gd name="connsiteY17" fmla="*/ 250411 h 483285"/>
              <a:gd name="connsiteX18" fmla="*/ 240427 w 509507"/>
              <a:gd name="connsiteY18" fmla="*/ 314161 h 483285"/>
              <a:gd name="connsiteX19" fmla="*/ 283927 w 509507"/>
              <a:gd name="connsiteY19" fmla="*/ 199111 h 483285"/>
              <a:gd name="connsiteX20" fmla="*/ 293527 w 509507"/>
              <a:gd name="connsiteY20" fmla="*/ 173761 h 483285"/>
              <a:gd name="connsiteX21" fmla="*/ 308527 w 509507"/>
              <a:gd name="connsiteY21" fmla="*/ 157936 h 483285"/>
              <a:gd name="connsiteX22" fmla="*/ 326602 w 509507"/>
              <a:gd name="connsiteY22" fmla="*/ 175936 h 483285"/>
              <a:gd name="connsiteX23" fmla="*/ 335827 w 509507"/>
              <a:gd name="connsiteY23" fmla="*/ 207586 h 483285"/>
              <a:gd name="connsiteX24" fmla="*/ 354127 w 509507"/>
              <a:gd name="connsiteY24" fmla="*/ 270511 h 483285"/>
              <a:gd name="connsiteX25" fmla="*/ 372202 w 509507"/>
              <a:gd name="connsiteY25" fmla="*/ 250636 h 483285"/>
              <a:gd name="connsiteX26" fmla="*/ 391627 w 509507"/>
              <a:gd name="connsiteY26" fmla="*/ 229786 h 483285"/>
              <a:gd name="connsiteX27" fmla="*/ 421627 w 509507"/>
              <a:gd name="connsiteY27" fmla="*/ 226936 h 483285"/>
              <a:gd name="connsiteX28" fmla="*/ 449527 w 509507"/>
              <a:gd name="connsiteY28" fmla="*/ 226936 h 483285"/>
              <a:gd name="connsiteX29" fmla="*/ 431152 w 509507"/>
              <a:gd name="connsiteY29" fmla="*/ 256936 h 483285"/>
              <a:gd name="connsiteX30" fmla="*/ 406777 w 509507"/>
              <a:gd name="connsiteY30" fmla="*/ 256936 h 483285"/>
              <a:gd name="connsiteX31" fmla="*/ 358552 w 509507"/>
              <a:gd name="connsiteY31" fmla="*/ 310036 h 483285"/>
              <a:gd name="connsiteX32" fmla="*/ 337423 w 509507"/>
              <a:gd name="connsiteY32" fmla="*/ 311913 h 483285"/>
              <a:gd name="connsiteX33" fmla="*/ 334252 w 509507"/>
              <a:gd name="connsiteY33" fmla="*/ 308236 h 483285"/>
              <a:gd name="connsiteX34" fmla="*/ 330727 w 509507"/>
              <a:gd name="connsiteY34" fmla="*/ 298036 h 483285"/>
              <a:gd name="connsiteX35" fmla="*/ 318202 w 509507"/>
              <a:gd name="connsiteY35" fmla="*/ 255211 h 483285"/>
              <a:gd name="connsiteX36" fmla="*/ 308002 w 509507"/>
              <a:gd name="connsiteY36" fmla="*/ 220111 h 483285"/>
              <a:gd name="connsiteX37" fmla="*/ 250777 w 509507"/>
              <a:gd name="connsiteY37" fmla="*/ 371386 h 483285"/>
              <a:gd name="connsiteX38" fmla="*/ 243952 w 509507"/>
              <a:gd name="connsiteY38" fmla="*/ 381736 h 483285"/>
              <a:gd name="connsiteX39" fmla="*/ 223096 w 509507"/>
              <a:gd name="connsiteY39" fmla="*/ 377865 h 483285"/>
              <a:gd name="connsiteX40" fmla="*/ 220702 w 509507"/>
              <a:gd name="connsiteY40" fmla="*/ 372061 h 483285"/>
              <a:gd name="connsiteX41" fmla="*/ 216727 w 509507"/>
              <a:gd name="connsiteY41" fmla="*/ 351061 h 483285"/>
              <a:gd name="connsiteX42" fmla="*/ 197752 w 509507"/>
              <a:gd name="connsiteY42" fmla="*/ 249811 h 483285"/>
              <a:gd name="connsiteX43" fmla="*/ 183577 w 509507"/>
              <a:gd name="connsiteY43" fmla="*/ 174136 h 483285"/>
              <a:gd name="connsiteX44" fmla="*/ 162427 w 509507"/>
              <a:gd name="connsiteY44" fmla="*/ 237661 h 483285"/>
              <a:gd name="connsiteX45" fmla="*/ 144502 w 509507"/>
              <a:gd name="connsiteY45" fmla="*/ 256936 h 483285"/>
              <a:gd name="connsiteX46" fmla="*/ 111427 w 509507"/>
              <a:gd name="connsiteY46" fmla="*/ 256936 h 483285"/>
              <a:gd name="connsiteX47" fmla="*/ 77677 w 509507"/>
              <a:gd name="connsiteY47" fmla="*/ 256936 h 483285"/>
              <a:gd name="connsiteX48" fmla="*/ 59302 w 509507"/>
              <a:gd name="connsiteY48" fmla="*/ 226936 h 48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09507" h="483285">
                <a:moveTo>
                  <a:pt x="256627" y="481636"/>
                </a:moveTo>
                <a:cubicBezTo>
                  <a:pt x="289513" y="455673"/>
                  <a:pt x="320890" y="427852"/>
                  <a:pt x="350602" y="398311"/>
                </a:cubicBezTo>
                <a:cubicBezTo>
                  <a:pt x="393674" y="357275"/>
                  <a:pt x="431761" y="311308"/>
                  <a:pt x="464077" y="261361"/>
                </a:cubicBezTo>
                <a:cubicBezTo>
                  <a:pt x="494077" y="213061"/>
                  <a:pt x="522727" y="150361"/>
                  <a:pt x="503002" y="93061"/>
                </a:cubicBezTo>
                <a:cubicBezTo>
                  <a:pt x="487027" y="45661"/>
                  <a:pt x="442702" y="5386"/>
                  <a:pt x="391777" y="511"/>
                </a:cubicBezTo>
                <a:cubicBezTo>
                  <a:pt x="327427" y="-5864"/>
                  <a:pt x="280852" y="48586"/>
                  <a:pt x="254527" y="100711"/>
                </a:cubicBezTo>
                <a:cubicBezTo>
                  <a:pt x="230452" y="53011"/>
                  <a:pt x="190627" y="3811"/>
                  <a:pt x="133102" y="211"/>
                </a:cubicBezTo>
                <a:cubicBezTo>
                  <a:pt x="82027" y="-2939"/>
                  <a:pt x="34477" y="32986"/>
                  <a:pt x="12502" y="77611"/>
                </a:cubicBezTo>
                <a:cubicBezTo>
                  <a:pt x="-15023" y="133636"/>
                  <a:pt x="7402" y="196636"/>
                  <a:pt x="36352" y="246961"/>
                </a:cubicBezTo>
                <a:cubicBezTo>
                  <a:pt x="66352" y="299461"/>
                  <a:pt x="106252" y="345586"/>
                  <a:pt x="148402" y="388261"/>
                </a:cubicBezTo>
                <a:cubicBezTo>
                  <a:pt x="181630" y="422255"/>
                  <a:pt x="217083" y="454000"/>
                  <a:pt x="254527" y="483286"/>
                </a:cubicBezTo>
                <a:close/>
                <a:moveTo>
                  <a:pt x="134527" y="226636"/>
                </a:moveTo>
                <a:lnTo>
                  <a:pt x="157027" y="159136"/>
                </a:lnTo>
                <a:lnTo>
                  <a:pt x="170377" y="119011"/>
                </a:lnTo>
                <a:cubicBezTo>
                  <a:pt x="173827" y="108586"/>
                  <a:pt x="179152" y="94636"/>
                  <a:pt x="193552" y="100636"/>
                </a:cubicBezTo>
                <a:cubicBezTo>
                  <a:pt x="202252" y="104311"/>
                  <a:pt x="202777" y="113311"/>
                  <a:pt x="204277" y="121186"/>
                </a:cubicBezTo>
                <a:lnTo>
                  <a:pt x="210502" y="154411"/>
                </a:lnTo>
                <a:lnTo>
                  <a:pt x="228502" y="250411"/>
                </a:lnTo>
                <a:lnTo>
                  <a:pt x="240427" y="314161"/>
                </a:lnTo>
                <a:lnTo>
                  <a:pt x="283927" y="199111"/>
                </a:lnTo>
                <a:lnTo>
                  <a:pt x="293527" y="173761"/>
                </a:lnTo>
                <a:cubicBezTo>
                  <a:pt x="296302" y="166261"/>
                  <a:pt x="299152" y="158761"/>
                  <a:pt x="308527" y="157936"/>
                </a:cubicBezTo>
                <a:cubicBezTo>
                  <a:pt x="320452" y="156736"/>
                  <a:pt x="323977" y="166936"/>
                  <a:pt x="326602" y="175936"/>
                </a:cubicBezTo>
                <a:lnTo>
                  <a:pt x="335827" y="207586"/>
                </a:lnTo>
                <a:lnTo>
                  <a:pt x="354127" y="270511"/>
                </a:lnTo>
                <a:lnTo>
                  <a:pt x="372202" y="250636"/>
                </a:lnTo>
                <a:cubicBezTo>
                  <a:pt x="377984" y="243070"/>
                  <a:pt x="384490" y="236087"/>
                  <a:pt x="391627" y="229786"/>
                </a:cubicBezTo>
                <a:cubicBezTo>
                  <a:pt x="399127" y="224536"/>
                  <a:pt x="413002" y="226936"/>
                  <a:pt x="421627" y="226936"/>
                </a:cubicBezTo>
                <a:lnTo>
                  <a:pt x="449527" y="226936"/>
                </a:lnTo>
                <a:cubicBezTo>
                  <a:pt x="443977" y="236911"/>
                  <a:pt x="437827" y="246961"/>
                  <a:pt x="431152" y="256936"/>
                </a:cubicBezTo>
                <a:lnTo>
                  <a:pt x="406777" y="256936"/>
                </a:lnTo>
                <a:cubicBezTo>
                  <a:pt x="390802" y="274561"/>
                  <a:pt x="375502" y="293311"/>
                  <a:pt x="358552" y="310036"/>
                </a:cubicBezTo>
                <a:cubicBezTo>
                  <a:pt x="353236" y="316389"/>
                  <a:pt x="343776" y="317230"/>
                  <a:pt x="337423" y="311913"/>
                </a:cubicBezTo>
                <a:cubicBezTo>
                  <a:pt x="336173" y="310867"/>
                  <a:pt x="335102" y="309625"/>
                  <a:pt x="334252" y="308236"/>
                </a:cubicBezTo>
                <a:cubicBezTo>
                  <a:pt x="332623" y="305010"/>
                  <a:pt x="331437" y="301579"/>
                  <a:pt x="330727" y="298036"/>
                </a:cubicBezTo>
                <a:lnTo>
                  <a:pt x="318202" y="255211"/>
                </a:lnTo>
                <a:lnTo>
                  <a:pt x="308002" y="220111"/>
                </a:lnTo>
                <a:cubicBezTo>
                  <a:pt x="288877" y="270586"/>
                  <a:pt x="270502" y="321136"/>
                  <a:pt x="250777" y="371386"/>
                </a:cubicBezTo>
                <a:cubicBezTo>
                  <a:pt x="249674" y="375479"/>
                  <a:pt x="247281" y="379109"/>
                  <a:pt x="243952" y="381736"/>
                </a:cubicBezTo>
                <a:cubicBezTo>
                  <a:pt x="237124" y="386426"/>
                  <a:pt x="227786" y="384693"/>
                  <a:pt x="223096" y="377865"/>
                </a:cubicBezTo>
                <a:cubicBezTo>
                  <a:pt x="221897" y="376120"/>
                  <a:pt x="221082" y="374143"/>
                  <a:pt x="220702" y="372061"/>
                </a:cubicBezTo>
                <a:cubicBezTo>
                  <a:pt x="218977" y="365161"/>
                  <a:pt x="218077" y="357961"/>
                  <a:pt x="216727" y="351061"/>
                </a:cubicBezTo>
                <a:lnTo>
                  <a:pt x="197752" y="249811"/>
                </a:lnTo>
                <a:lnTo>
                  <a:pt x="183577" y="174136"/>
                </a:lnTo>
                <a:lnTo>
                  <a:pt x="162427" y="237661"/>
                </a:lnTo>
                <a:cubicBezTo>
                  <a:pt x="159202" y="247111"/>
                  <a:pt x="156652" y="256336"/>
                  <a:pt x="144502" y="256936"/>
                </a:cubicBezTo>
                <a:cubicBezTo>
                  <a:pt x="133477" y="257461"/>
                  <a:pt x="122377" y="256936"/>
                  <a:pt x="111427" y="256936"/>
                </a:cubicBezTo>
                <a:lnTo>
                  <a:pt x="77677" y="256936"/>
                </a:lnTo>
                <a:cubicBezTo>
                  <a:pt x="71077" y="246961"/>
                  <a:pt x="64852" y="236911"/>
                  <a:pt x="59302" y="226936"/>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79" name="Picture Placeholder 78">
            <a:extLst>
              <a:ext uri="{FF2B5EF4-FFF2-40B4-BE49-F238E27FC236}">
                <a16:creationId xmlns:a16="http://schemas.microsoft.com/office/drawing/2014/main" id="{D7CE8D5A-95D7-BDB8-9FC2-DDDB32012D30}"/>
              </a:ext>
            </a:extLst>
          </p:cNvPr>
          <p:cNvSpPr>
            <a:spLocks noGrp="1"/>
          </p:cNvSpPr>
          <p:nvPr>
            <p:ph type="pic" sz="quarter" idx="10"/>
          </p:nvPr>
        </p:nvSpPr>
        <p:spPr/>
      </p:sp>
    </p:spTree>
    <p:extLst>
      <p:ext uri="{BB962C8B-B14F-4D97-AF65-F5344CB8AC3E}">
        <p14:creationId xmlns:p14="http://schemas.microsoft.com/office/powerpoint/2010/main" val="3571384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00914D8-BAC3-B0E9-9961-34965672F2E6}"/>
              </a:ext>
            </a:extLst>
          </p:cNvPr>
          <p:cNvSpPr>
            <a:spLocks noGrp="1"/>
          </p:cNvSpPr>
          <p:nvPr>
            <p:ph type="pic" sz="quarter" idx="10"/>
          </p:nvPr>
        </p:nvSpPr>
        <p:spPr/>
      </p:sp>
      <p:sp>
        <p:nvSpPr>
          <p:cNvPr id="6" name="TextBox 5">
            <a:extLst>
              <a:ext uri="{FF2B5EF4-FFF2-40B4-BE49-F238E27FC236}">
                <a16:creationId xmlns:a16="http://schemas.microsoft.com/office/drawing/2014/main" id="{8BFCA12E-5313-1FF2-A3B3-7A262B5C8799}"/>
              </a:ext>
            </a:extLst>
          </p:cNvPr>
          <p:cNvSpPr txBox="1"/>
          <p:nvPr/>
        </p:nvSpPr>
        <p:spPr>
          <a:xfrm>
            <a:off x="1170659" y="930335"/>
            <a:ext cx="9819134"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Hospital </a:t>
            </a:r>
            <a:r>
              <a:rPr lang="en-GB" sz="6000">
                <a:solidFill>
                  <a:srgbClr val="36D17B"/>
                </a:solidFill>
                <a:latin typeface="Manrope SemiBold" pitchFamily="2" charset="0"/>
                <a:ea typeface="Noto Sans" panose="020B0502040504020204" pitchFamily="34" charset="0"/>
                <a:cs typeface="Rubik" pitchFamily="2" charset="-79"/>
              </a:rPr>
              <a:t>Facilities</a:t>
            </a:r>
            <a:endParaRPr lang="en-ID" sz="6000">
              <a:solidFill>
                <a:srgbClr val="36D17B"/>
              </a:solidFill>
              <a:latin typeface="Manrope SemiBold" pitchFamily="2" charset="0"/>
              <a:cs typeface="Rubik" pitchFamily="2" charset="-79"/>
            </a:endParaRPr>
          </a:p>
        </p:txBody>
      </p:sp>
      <p:sp>
        <p:nvSpPr>
          <p:cNvPr id="7" name="Rectangle: Rounded Corners 6">
            <a:extLst>
              <a:ext uri="{FF2B5EF4-FFF2-40B4-BE49-F238E27FC236}">
                <a16:creationId xmlns:a16="http://schemas.microsoft.com/office/drawing/2014/main" id="{7D61BDF6-DA94-DFFD-62FD-870C00484FCA}"/>
              </a:ext>
            </a:extLst>
          </p:cNvPr>
          <p:cNvSpPr/>
          <p:nvPr/>
        </p:nvSpPr>
        <p:spPr>
          <a:xfrm rot="10800000" flipV="1">
            <a:off x="12164442" y="5282707"/>
            <a:ext cx="5145658" cy="3579745"/>
          </a:xfrm>
          <a:prstGeom prst="roundRect">
            <a:avLst>
              <a:gd name="adj" fmla="val 1719"/>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42A23F19-3F84-505E-D4F8-0923B96342D9}"/>
              </a:ext>
            </a:extLst>
          </p:cNvPr>
          <p:cNvSpPr/>
          <p:nvPr/>
        </p:nvSpPr>
        <p:spPr>
          <a:xfrm rot="10800000" flipV="1">
            <a:off x="12160452" y="1424549"/>
            <a:ext cx="5149648" cy="3597394"/>
          </a:xfrm>
          <a:prstGeom prst="roundRect">
            <a:avLst>
              <a:gd name="adj" fmla="val 1617"/>
            </a:avLst>
          </a:prstGeom>
          <a:solidFill>
            <a:schemeClr val="bg1"/>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B327740A-B329-AF3E-F209-2AD776442505}"/>
              </a:ext>
            </a:extLst>
          </p:cNvPr>
          <p:cNvSpPr txBox="1"/>
          <p:nvPr/>
        </p:nvSpPr>
        <p:spPr>
          <a:xfrm>
            <a:off x="12679282" y="3374165"/>
            <a:ext cx="4112152"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0" name="TextBox 9">
            <a:extLst>
              <a:ext uri="{FF2B5EF4-FFF2-40B4-BE49-F238E27FC236}">
                <a16:creationId xmlns:a16="http://schemas.microsoft.com/office/drawing/2014/main" id="{23345C61-A578-6B19-B97F-24003760D6C5}"/>
              </a:ext>
            </a:extLst>
          </p:cNvPr>
          <p:cNvSpPr txBox="1"/>
          <p:nvPr/>
        </p:nvSpPr>
        <p:spPr>
          <a:xfrm>
            <a:off x="12679119" y="2876334"/>
            <a:ext cx="3765567"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Primary Health Care</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11" name="TextBox 10">
            <a:extLst>
              <a:ext uri="{FF2B5EF4-FFF2-40B4-BE49-F238E27FC236}">
                <a16:creationId xmlns:a16="http://schemas.microsoft.com/office/drawing/2014/main" id="{1697F367-678B-01F4-DC8B-C7EFBE180C01}"/>
              </a:ext>
            </a:extLst>
          </p:cNvPr>
          <p:cNvSpPr txBox="1"/>
          <p:nvPr/>
        </p:nvSpPr>
        <p:spPr>
          <a:xfrm>
            <a:off x="12679118" y="2110781"/>
            <a:ext cx="1779832" cy="646331"/>
          </a:xfrm>
          <a:prstGeom prst="rect">
            <a:avLst/>
          </a:prstGeom>
          <a:noFill/>
        </p:spPr>
        <p:txBody>
          <a:bodyPr wrap="square" rtlCol="0">
            <a:spAutoFit/>
          </a:bodyPr>
          <a:lstStyle/>
          <a:p>
            <a:r>
              <a:rPr lang="en-GB" sz="3600">
                <a:solidFill>
                  <a:schemeClr val="bg1">
                    <a:lumMod val="85000"/>
                  </a:schemeClr>
                </a:solidFill>
                <a:latin typeface="Manrope Medium" pitchFamily="2" charset="0"/>
                <a:ea typeface="Noto Sans" panose="020B0502040504020204" pitchFamily="34" charset="0"/>
                <a:cs typeface="Rubik" pitchFamily="2" charset="-79"/>
              </a:rPr>
              <a:t>01</a:t>
            </a:r>
            <a:endParaRPr lang="en-ID" sz="3600">
              <a:solidFill>
                <a:schemeClr val="bg1">
                  <a:lumMod val="85000"/>
                </a:schemeClr>
              </a:solidFill>
              <a:latin typeface="Manrope Medium" pitchFamily="2" charset="0"/>
              <a:ea typeface="Noto Sans" panose="020B0502040504020204" pitchFamily="34" charset="0"/>
              <a:cs typeface="Rubik" pitchFamily="2" charset="-79"/>
            </a:endParaRPr>
          </a:p>
        </p:txBody>
      </p:sp>
      <p:sp>
        <p:nvSpPr>
          <p:cNvPr id="12" name="TextBox 11">
            <a:extLst>
              <a:ext uri="{FF2B5EF4-FFF2-40B4-BE49-F238E27FC236}">
                <a16:creationId xmlns:a16="http://schemas.microsoft.com/office/drawing/2014/main" id="{3855334F-DF01-0E2D-F28B-D923904D3534}"/>
              </a:ext>
            </a:extLst>
          </p:cNvPr>
          <p:cNvSpPr txBox="1"/>
          <p:nvPr/>
        </p:nvSpPr>
        <p:spPr>
          <a:xfrm>
            <a:off x="12679282" y="7232324"/>
            <a:ext cx="4112152" cy="961545"/>
          </a:xfrm>
          <a:prstGeom prst="rect">
            <a:avLst/>
          </a:prstGeom>
          <a:noFill/>
        </p:spPr>
        <p:txBody>
          <a:bodyPr wrap="square" rtlCol="0">
            <a:spAutoFit/>
          </a:bodyPr>
          <a:lstStyle/>
          <a:p>
            <a:pPr>
              <a:lnSpc>
                <a:spcPct val="150000"/>
              </a:lnSpc>
            </a:pPr>
            <a:r>
              <a:rPr lang="en-GB" sz="2000">
                <a:solidFill>
                  <a:schemeClr val="bg1"/>
                </a:solidFill>
                <a:latin typeface="Mulish" pitchFamily="2" charset="0"/>
                <a:ea typeface="Noto Sans" panose="020B0502040504020204" pitchFamily="34" charset="0"/>
                <a:cs typeface="Sarabun" panose="00000500000000000000" pitchFamily="2" charset="-34"/>
              </a:rPr>
              <a:t>The last person we talked to said would be ready action item.</a:t>
            </a:r>
            <a:endParaRPr lang="en-ID" sz="2000">
              <a:solidFill>
                <a:schemeClr val="bg1"/>
              </a:solidFill>
              <a:latin typeface="Mulish" pitchFamily="2" charset="0"/>
              <a:ea typeface="Noto Sans" panose="020B0502040504020204" pitchFamily="34" charset="0"/>
              <a:cs typeface="Sarabun" panose="00000500000000000000" pitchFamily="2" charset="-34"/>
            </a:endParaRPr>
          </a:p>
        </p:txBody>
      </p:sp>
      <p:sp>
        <p:nvSpPr>
          <p:cNvPr id="13" name="TextBox 12">
            <a:extLst>
              <a:ext uri="{FF2B5EF4-FFF2-40B4-BE49-F238E27FC236}">
                <a16:creationId xmlns:a16="http://schemas.microsoft.com/office/drawing/2014/main" id="{A80457FF-E583-83CA-17F6-23BC1191E239}"/>
              </a:ext>
            </a:extLst>
          </p:cNvPr>
          <p:cNvSpPr txBox="1"/>
          <p:nvPr/>
        </p:nvSpPr>
        <p:spPr>
          <a:xfrm>
            <a:off x="12679119" y="6734493"/>
            <a:ext cx="3765567" cy="400110"/>
          </a:xfrm>
          <a:prstGeom prst="rect">
            <a:avLst/>
          </a:prstGeom>
          <a:noFill/>
        </p:spPr>
        <p:txBody>
          <a:bodyPr wrap="square" rtlCol="0">
            <a:spAutoFit/>
          </a:bodyPr>
          <a:lstStyle/>
          <a:p>
            <a:r>
              <a:rPr lang="en-GB" sz="2000">
                <a:solidFill>
                  <a:schemeClr val="bg1"/>
                </a:solidFill>
                <a:latin typeface="Manrope Medium" pitchFamily="2" charset="0"/>
                <a:ea typeface="Noto Sans" panose="020B0502040504020204" pitchFamily="34" charset="0"/>
                <a:cs typeface="Rubik" pitchFamily="2" charset="-79"/>
              </a:rPr>
              <a:t>Tertiary Health Care</a:t>
            </a:r>
            <a:endParaRPr lang="en-ID" sz="2000">
              <a:solidFill>
                <a:schemeClr val="bg1"/>
              </a:solidFill>
              <a:latin typeface="Manrope Medium" pitchFamily="2" charset="0"/>
              <a:ea typeface="Noto Sans" panose="020B0502040504020204" pitchFamily="34" charset="0"/>
              <a:cs typeface="Rubik" pitchFamily="2" charset="-79"/>
            </a:endParaRPr>
          </a:p>
        </p:txBody>
      </p:sp>
      <p:sp>
        <p:nvSpPr>
          <p:cNvPr id="14" name="TextBox 13">
            <a:extLst>
              <a:ext uri="{FF2B5EF4-FFF2-40B4-BE49-F238E27FC236}">
                <a16:creationId xmlns:a16="http://schemas.microsoft.com/office/drawing/2014/main" id="{E48B26A2-7CE1-1993-429F-0E1ACCE2F6AF}"/>
              </a:ext>
            </a:extLst>
          </p:cNvPr>
          <p:cNvSpPr txBox="1"/>
          <p:nvPr/>
        </p:nvSpPr>
        <p:spPr>
          <a:xfrm>
            <a:off x="12679118" y="5968940"/>
            <a:ext cx="1779832" cy="646331"/>
          </a:xfrm>
          <a:prstGeom prst="rect">
            <a:avLst/>
          </a:prstGeom>
          <a:noFill/>
        </p:spPr>
        <p:txBody>
          <a:bodyPr wrap="square" rtlCol="0">
            <a:spAutoFit/>
          </a:bodyPr>
          <a:lstStyle/>
          <a:p>
            <a:r>
              <a:rPr lang="en-GB" sz="3600">
                <a:solidFill>
                  <a:schemeClr val="bg1"/>
                </a:solidFill>
                <a:latin typeface="Manrope Medium" pitchFamily="2" charset="0"/>
                <a:ea typeface="Noto Sans" panose="020B0502040504020204" pitchFamily="34" charset="0"/>
                <a:cs typeface="Rubik" pitchFamily="2" charset="-79"/>
              </a:rPr>
              <a:t>02</a:t>
            </a:r>
            <a:endParaRPr lang="en-ID" sz="3600">
              <a:solidFill>
                <a:schemeClr val="bg1"/>
              </a:solidFill>
              <a:latin typeface="Manrope Medium" pitchFamily="2" charset="0"/>
              <a:ea typeface="Noto Sans" panose="020B0502040504020204" pitchFamily="34" charset="0"/>
              <a:cs typeface="Rubik" pitchFamily="2" charset="-79"/>
            </a:endParaRPr>
          </a:p>
        </p:txBody>
      </p:sp>
      <p:sp>
        <p:nvSpPr>
          <p:cNvPr id="16" name="TextBox 15">
            <a:extLst>
              <a:ext uri="{FF2B5EF4-FFF2-40B4-BE49-F238E27FC236}">
                <a16:creationId xmlns:a16="http://schemas.microsoft.com/office/drawing/2014/main" id="{63E6056A-A95D-9132-A581-32F1B285503D}"/>
              </a:ext>
            </a:extLst>
          </p:cNvPr>
          <p:cNvSpPr txBox="1"/>
          <p:nvPr/>
        </p:nvSpPr>
        <p:spPr>
          <a:xfrm>
            <a:off x="1496566" y="7134602"/>
            <a:ext cx="9190484"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We need to socialize the are comms with the wider herdu stakeholder here community we future proof this medical center hospital.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Tree>
    <p:extLst>
      <p:ext uri="{BB962C8B-B14F-4D97-AF65-F5344CB8AC3E}">
        <p14:creationId xmlns:p14="http://schemas.microsoft.com/office/powerpoint/2010/main" val="1711546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13F74F-28F8-8A07-AB68-E3CD91392DDF}"/>
              </a:ext>
            </a:extLst>
          </p:cNvPr>
          <p:cNvSpPr txBox="1"/>
          <p:nvPr/>
        </p:nvSpPr>
        <p:spPr>
          <a:xfrm>
            <a:off x="1233372" y="1278757"/>
            <a:ext cx="8177327"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Update </a:t>
            </a:r>
            <a:r>
              <a:rPr lang="en-GB" sz="6000">
                <a:solidFill>
                  <a:srgbClr val="36D17B"/>
                </a:solidFill>
                <a:latin typeface="Manrope SemiBold" pitchFamily="2" charset="0"/>
                <a:ea typeface="Noto Sans" panose="020B0502040504020204" pitchFamily="34" charset="0"/>
                <a:cs typeface="Rubik" pitchFamily="2" charset="-79"/>
              </a:rPr>
              <a:t>Portfolio</a:t>
            </a:r>
            <a:endParaRPr lang="en-ID" sz="6000">
              <a:solidFill>
                <a:srgbClr val="36D17B"/>
              </a:solidFill>
              <a:latin typeface="Manrope SemiBold" pitchFamily="2" charset="0"/>
              <a:cs typeface="Rubik" pitchFamily="2" charset="-79"/>
            </a:endParaRPr>
          </a:p>
        </p:txBody>
      </p:sp>
      <p:sp>
        <p:nvSpPr>
          <p:cNvPr id="3" name="Rectangle: Rounded Corners 2">
            <a:extLst>
              <a:ext uri="{FF2B5EF4-FFF2-40B4-BE49-F238E27FC236}">
                <a16:creationId xmlns:a16="http://schemas.microsoft.com/office/drawing/2014/main" id="{454C158E-631F-52AD-9385-2F144C1D5EE0}"/>
              </a:ext>
            </a:extLst>
          </p:cNvPr>
          <p:cNvSpPr/>
          <p:nvPr/>
        </p:nvSpPr>
        <p:spPr>
          <a:xfrm rot="10800000" flipV="1">
            <a:off x="1217728" y="3421642"/>
            <a:ext cx="4923288" cy="5586599"/>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EB9EA7B2-C4C0-96A1-FA12-6257CE806AF9}"/>
              </a:ext>
            </a:extLst>
          </p:cNvPr>
          <p:cNvSpPr txBox="1"/>
          <p:nvPr/>
        </p:nvSpPr>
        <p:spPr>
          <a:xfrm>
            <a:off x="2590117" y="7257318"/>
            <a:ext cx="3036836"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Write Portfolio Here</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9" name="TextBox 8">
            <a:extLst>
              <a:ext uri="{FF2B5EF4-FFF2-40B4-BE49-F238E27FC236}">
                <a16:creationId xmlns:a16="http://schemas.microsoft.com/office/drawing/2014/main" id="{6C98EBC7-E6C4-9A72-E94C-F090DAAA5F5E}"/>
              </a:ext>
            </a:extLst>
          </p:cNvPr>
          <p:cNvSpPr txBox="1"/>
          <p:nvPr/>
        </p:nvSpPr>
        <p:spPr>
          <a:xfrm>
            <a:off x="2590117" y="7657428"/>
            <a:ext cx="3290836"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said this here would.</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1" name="Rectangle: Rounded Corners 10">
            <a:extLst>
              <a:ext uri="{FF2B5EF4-FFF2-40B4-BE49-F238E27FC236}">
                <a16:creationId xmlns:a16="http://schemas.microsoft.com/office/drawing/2014/main" id="{93C20836-B300-2C3F-1C07-55A8EEFEE528}"/>
              </a:ext>
            </a:extLst>
          </p:cNvPr>
          <p:cNvSpPr/>
          <p:nvPr/>
        </p:nvSpPr>
        <p:spPr>
          <a:xfrm>
            <a:off x="1461511" y="7257318"/>
            <a:ext cx="854474" cy="1361655"/>
          </a:xfrm>
          <a:prstGeom prst="roundRect">
            <a:avLst>
              <a:gd name="adj" fmla="val 9076"/>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544D50C6-32DA-3F73-5441-732E69676B94}"/>
              </a:ext>
            </a:extLst>
          </p:cNvPr>
          <p:cNvSpPr txBox="1"/>
          <p:nvPr/>
        </p:nvSpPr>
        <p:spPr>
          <a:xfrm>
            <a:off x="1526547" y="7351151"/>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20</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15" name="TextBox 14">
            <a:extLst>
              <a:ext uri="{FF2B5EF4-FFF2-40B4-BE49-F238E27FC236}">
                <a16:creationId xmlns:a16="http://schemas.microsoft.com/office/drawing/2014/main" id="{4EAC3A3B-22D3-06FF-B7FE-DD5739BB05EC}"/>
              </a:ext>
            </a:extLst>
          </p:cNvPr>
          <p:cNvSpPr txBox="1"/>
          <p:nvPr/>
        </p:nvSpPr>
        <p:spPr>
          <a:xfrm>
            <a:off x="1461511" y="7550233"/>
            <a:ext cx="854474" cy="459165"/>
          </a:xfrm>
          <a:prstGeom prst="rect">
            <a:avLst/>
          </a:prstGeom>
          <a:noFill/>
        </p:spPr>
        <p:txBody>
          <a:bodyPr wrap="square" rtlCol="0">
            <a:spAutoFit/>
          </a:bodyPr>
          <a:lstStyle/>
          <a:p>
            <a:pPr algn="ctr">
              <a:lnSpc>
                <a:spcPct val="150000"/>
              </a:lnSpc>
            </a:pPr>
            <a:r>
              <a:rPr lang="en-GB">
                <a:solidFill>
                  <a:schemeClr val="bg1"/>
                </a:solidFill>
                <a:latin typeface="Mulish" pitchFamily="2" charset="0"/>
                <a:ea typeface="Noto Sans" panose="020B0502040504020204" pitchFamily="34" charset="0"/>
                <a:cs typeface="Sarabun" panose="00000500000000000000" pitchFamily="2" charset="-34"/>
              </a:rPr>
              <a:t>Feb</a:t>
            </a:r>
            <a:endParaRPr lang="en-ID">
              <a:solidFill>
                <a:schemeClr val="bg1"/>
              </a:solidFill>
              <a:latin typeface="Mulish" pitchFamily="2" charset="0"/>
              <a:ea typeface="Noto Sans" panose="020B0502040504020204" pitchFamily="34" charset="0"/>
              <a:cs typeface="Sarabun" panose="00000500000000000000" pitchFamily="2" charset="-34"/>
            </a:endParaRPr>
          </a:p>
        </p:txBody>
      </p:sp>
      <p:cxnSp>
        <p:nvCxnSpPr>
          <p:cNvPr id="17" name="Straight Connector 16">
            <a:extLst>
              <a:ext uri="{FF2B5EF4-FFF2-40B4-BE49-F238E27FC236}">
                <a16:creationId xmlns:a16="http://schemas.microsoft.com/office/drawing/2014/main" id="{CC5695B2-2664-F080-87AB-F6E7CDC14A8F}"/>
              </a:ext>
            </a:extLst>
          </p:cNvPr>
          <p:cNvCxnSpPr>
            <a:cxnSpLocks/>
          </p:cNvCxnSpPr>
          <p:nvPr/>
        </p:nvCxnSpPr>
        <p:spPr>
          <a:xfrm>
            <a:off x="1611479" y="8099600"/>
            <a:ext cx="554539" cy="0"/>
          </a:xfrm>
          <a:prstGeom prst="line">
            <a:avLst/>
          </a:prstGeom>
          <a:ln w="12700" cap="rnd">
            <a:solidFill>
              <a:schemeClr val="bg1"/>
            </a:solidFill>
            <a:prstDash val="solid"/>
            <a:roun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104EC4F-98AF-D63E-B785-9CE079C10631}"/>
              </a:ext>
            </a:extLst>
          </p:cNvPr>
          <p:cNvSpPr txBox="1"/>
          <p:nvPr/>
        </p:nvSpPr>
        <p:spPr>
          <a:xfrm>
            <a:off x="1526548" y="8186585"/>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2023</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23" name="Rectangle: Rounded Corners 22">
            <a:extLst>
              <a:ext uri="{FF2B5EF4-FFF2-40B4-BE49-F238E27FC236}">
                <a16:creationId xmlns:a16="http://schemas.microsoft.com/office/drawing/2014/main" id="{57C4111C-2398-522A-2022-B29D3042DACB}"/>
              </a:ext>
            </a:extLst>
          </p:cNvPr>
          <p:cNvSpPr/>
          <p:nvPr/>
        </p:nvSpPr>
        <p:spPr>
          <a:xfrm rot="10800000" flipV="1">
            <a:off x="6682356" y="3421643"/>
            <a:ext cx="4923288" cy="5586599"/>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CD8964B7-D5A7-8761-68D1-CB72E212834B}"/>
              </a:ext>
            </a:extLst>
          </p:cNvPr>
          <p:cNvSpPr txBox="1"/>
          <p:nvPr/>
        </p:nvSpPr>
        <p:spPr>
          <a:xfrm>
            <a:off x="8054745" y="7257319"/>
            <a:ext cx="3036836"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Write Portfolio Here</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26" name="TextBox 25">
            <a:extLst>
              <a:ext uri="{FF2B5EF4-FFF2-40B4-BE49-F238E27FC236}">
                <a16:creationId xmlns:a16="http://schemas.microsoft.com/office/drawing/2014/main" id="{07E137B0-75E9-BE40-BEB7-0BE378E7321F}"/>
              </a:ext>
            </a:extLst>
          </p:cNvPr>
          <p:cNvSpPr txBox="1"/>
          <p:nvPr/>
        </p:nvSpPr>
        <p:spPr>
          <a:xfrm>
            <a:off x="8054745" y="7657429"/>
            <a:ext cx="3290836"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said this here would.</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7" name="Rectangle: Rounded Corners 26">
            <a:extLst>
              <a:ext uri="{FF2B5EF4-FFF2-40B4-BE49-F238E27FC236}">
                <a16:creationId xmlns:a16="http://schemas.microsoft.com/office/drawing/2014/main" id="{B3B3D983-D13E-D603-ACCD-75C1B7F1A1F1}"/>
              </a:ext>
            </a:extLst>
          </p:cNvPr>
          <p:cNvSpPr/>
          <p:nvPr/>
        </p:nvSpPr>
        <p:spPr>
          <a:xfrm>
            <a:off x="6926139" y="7257319"/>
            <a:ext cx="854474" cy="1361655"/>
          </a:xfrm>
          <a:prstGeom prst="roundRect">
            <a:avLst>
              <a:gd name="adj" fmla="val 9076"/>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B5B43087-8054-3D90-E972-B920619B70CB}"/>
              </a:ext>
            </a:extLst>
          </p:cNvPr>
          <p:cNvSpPr txBox="1"/>
          <p:nvPr/>
        </p:nvSpPr>
        <p:spPr>
          <a:xfrm>
            <a:off x="6991175" y="7351152"/>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15</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29" name="TextBox 28">
            <a:extLst>
              <a:ext uri="{FF2B5EF4-FFF2-40B4-BE49-F238E27FC236}">
                <a16:creationId xmlns:a16="http://schemas.microsoft.com/office/drawing/2014/main" id="{FA9DF38B-9E77-5484-0A9D-7D0B24C15E22}"/>
              </a:ext>
            </a:extLst>
          </p:cNvPr>
          <p:cNvSpPr txBox="1"/>
          <p:nvPr/>
        </p:nvSpPr>
        <p:spPr>
          <a:xfrm>
            <a:off x="6926139" y="7550234"/>
            <a:ext cx="854474" cy="459165"/>
          </a:xfrm>
          <a:prstGeom prst="rect">
            <a:avLst/>
          </a:prstGeom>
          <a:noFill/>
        </p:spPr>
        <p:txBody>
          <a:bodyPr wrap="square" rtlCol="0">
            <a:spAutoFit/>
          </a:bodyPr>
          <a:lstStyle/>
          <a:p>
            <a:pPr algn="ctr">
              <a:lnSpc>
                <a:spcPct val="150000"/>
              </a:lnSpc>
            </a:pPr>
            <a:r>
              <a:rPr lang="en-GB">
                <a:solidFill>
                  <a:schemeClr val="bg1"/>
                </a:solidFill>
                <a:latin typeface="Mulish" pitchFamily="2" charset="0"/>
                <a:ea typeface="Noto Sans" panose="020B0502040504020204" pitchFamily="34" charset="0"/>
                <a:cs typeface="Sarabun" panose="00000500000000000000" pitchFamily="2" charset="-34"/>
              </a:rPr>
              <a:t>Mar</a:t>
            </a:r>
            <a:endParaRPr lang="en-ID">
              <a:solidFill>
                <a:schemeClr val="bg1"/>
              </a:solidFill>
              <a:latin typeface="Mulish" pitchFamily="2" charset="0"/>
              <a:ea typeface="Noto Sans" panose="020B0502040504020204" pitchFamily="34" charset="0"/>
              <a:cs typeface="Sarabun" panose="00000500000000000000" pitchFamily="2" charset="-34"/>
            </a:endParaRPr>
          </a:p>
        </p:txBody>
      </p:sp>
      <p:cxnSp>
        <p:nvCxnSpPr>
          <p:cNvPr id="30" name="Straight Connector 29">
            <a:extLst>
              <a:ext uri="{FF2B5EF4-FFF2-40B4-BE49-F238E27FC236}">
                <a16:creationId xmlns:a16="http://schemas.microsoft.com/office/drawing/2014/main" id="{73527A45-B3FE-619F-2A4B-C87DB5E163A7}"/>
              </a:ext>
            </a:extLst>
          </p:cNvPr>
          <p:cNvCxnSpPr>
            <a:cxnSpLocks/>
          </p:cNvCxnSpPr>
          <p:nvPr/>
        </p:nvCxnSpPr>
        <p:spPr>
          <a:xfrm>
            <a:off x="7076107" y="8099601"/>
            <a:ext cx="554539" cy="0"/>
          </a:xfrm>
          <a:prstGeom prst="line">
            <a:avLst/>
          </a:prstGeom>
          <a:ln w="12700" cap="rnd">
            <a:solidFill>
              <a:schemeClr val="bg1"/>
            </a:solidFill>
            <a:prstDash val="solid"/>
            <a:roun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46BA616-E395-39E7-B753-231050A29EA8}"/>
              </a:ext>
            </a:extLst>
          </p:cNvPr>
          <p:cNvSpPr txBox="1"/>
          <p:nvPr/>
        </p:nvSpPr>
        <p:spPr>
          <a:xfrm>
            <a:off x="6991176" y="8186586"/>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2023</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32" name="Rectangle: Rounded Corners 31">
            <a:extLst>
              <a:ext uri="{FF2B5EF4-FFF2-40B4-BE49-F238E27FC236}">
                <a16:creationId xmlns:a16="http://schemas.microsoft.com/office/drawing/2014/main" id="{02D25643-635F-BC55-4C7B-064DAC7FAF27}"/>
              </a:ext>
            </a:extLst>
          </p:cNvPr>
          <p:cNvSpPr/>
          <p:nvPr/>
        </p:nvSpPr>
        <p:spPr>
          <a:xfrm rot="10800000" flipV="1">
            <a:off x="12146984" y="3421644"/>
            <a:ext cx="4923288" cy="5586599"/>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TextBox 33">
            <a:extLst>
              <a:ext uri="{FF2B5EF4-FFF2-40B4-BE49-F238E27FC236}">
                <a16:creationId xmlns:a16="http://schemas.microsoft.com/office/drawing/2014/main" id="{46935DE5-90F0-9C61-F00F-9C7CBC7BE8D8}"/>
              </a:ext>
            </a:extLst>
          </p:cNvPr>
          <p:cNvSpPr txBox="1"/>
          <p:nvPr/>
        </p:nvSpPr>
        <p:spPr>
          <a:xfrm>
            <a:off x="13519373" y="7257320"/>
            <a:ext cx="3036836"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Write Portfolio Here</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35" name="TextBox 34">
            <a:extLst>
              <a:ext uri="{FF2B5EF4-FFF2-40B4-BE49-F238E27FC236}">
                <a16:creationId xmlns:a16="http://schemas.microsoft.com/office/drawing/2014/main" id="{53B1BBF0-6A69-2111-BEF3-0C7DBC2C6DE4}"/>
              </a:ext>
            </a:extLst>
          </p:cNvPr>
          <p:cNvSpPr txBox="1"/>
          <p:nvPr/>
        </p:nvSpPr>
        <p:spPr>
          <a:xfrm>
            <a:off x="13519373" y="7657430"/>
            <a:ext cx="3290836"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said this here would.</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6" name="Rectangle: Rounded Corners 35">
            <a:extLst>
              <a:ext uri="{FF2B5EF4-FFF2-40B4-BE49-F238E27FC236}">
                <a16:creationId xmlns:a16="http://schemas.microsoft.com/office/drawing/2014/main" id="{E103B32D-E393-D660-8BBD-CCAE5A2CCA5A}"/>
              </a:ext>
            </a:extLst>
          </p:cNvPr>
          <p:cNvSpPr/>
          <p:nvPr/>
        </p:nvSpPr>
        <p:spPr>
          <a:xfrm>
            <a:off x="12390767" y="7257320"/>
            <a:ext cx="854474" cy="1361655"/>
          </a:xfrm>
          <a:prstGeom prst="roundRect">
            <a:avLst>
              <a:gd name="adj" fmla="val 9076"/>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2C19ECB9-4EAA-6F8F-977C-C49AEC087A7A}"/>
              </a:ext>
            </a:extLst>
          </p:cNvPr>
          <p:cNvSpPr txBox="1"/>
          <p:nvPr/>
        </p:nvSpPr>
        <p:spPr>
          <a:xfrm>
            <a:off x="12455803" y="7351153"/>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18</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38" name="TextBox 37">
            <a:extLst>
              <a:ext uri="{FF2B5EF4-FFF2-40B4-BE49-F238E27FC236}">
                <a16:creationId xmlns:a16="http://schemas.microsoft.com/office/drawing/2014/main" id="{E4910A5C-1785-591C-ADFF-F9055DAD5BF9}"/>
              </a:ext>
            </a:extLst>
          </p:cNvPr>
          <p:cNvSpPr txBox="1"/>
          <p:nvPr/>
        </p:nvSpPr>
        <p:spPr>
          <a:xfrm>
            <a:off x="12390767" y="7550235"/>
            <a:ext cx="854474" cy="459165"/>
          </a:xfrm>
          <a:prstGeom prst="rect">
            <a:avLst/>
          </a:prstGeom>
          <a:noFill/>
        </p:spPr>
        <p:txBody>
          <a:bodyPr wrap="square" rtlCol="0">
            <a:spAutoFit/>
          </a:bodyPr>
          <a:lstStyle/>
          <a:p>
            <a:pPr algn="ctr">
              <a:lnSpc>
                <a:spcPct val="150000"/>
              </a:lnSpc>
            </a:pPr>
            <a:r>
              <a:rPr lang="en-GB">
                <a:solidFill>
                  <a:schemeClr val="bg1"/>
                </a:solidFill>
                <a:latin typeface="Mulish" pitchFamily="2" charset="0"/>
                <a:ea typeface="Noto Sans" panose="020B0502040504020204" pitchFamily="34" charset="0"/>
                <a:cs typeface="Sarabun" panose="00000500000000000000" pitchFamily="2" charset="-34"/>
              </a:rPr>
              <a:t>Jun</a:t>
            </a:r>
            <a:endParaRPr lang="en-ID">
              <a:solidFill>
                <a:schemeClr val="bg1"/>
              </a:solidFill>
              <a:latin typeface="Mulish" pitchFamily="2" charset="0"/>
              <a:ea typeface="Noto Sans" panose="020B0502040504020204" pitchFamily="34" charset="0"/>
              <a:cs typeface="Sarabun" panose="00000500000000000000" pitchFamily="2" charset="-34"/>
            </a:endParaRPr>
          </a:p>
        </p:txBody>
      </p:sp>
      <p:cxnSp>
        <p:nvCxnSpPr>
          <p:cNvPr id="39" name="Straight Connector 38">
            <a:extLst>
              <a:ext uri="{FF2B5EF4-FFF2-40B4-BE49-F238E27FC236}">
                <a16:creationId xmlns:a16="http://schemas.microsoft.com/office/drawing/2014/main" id="{3B43B9BC-01FF-5915-16F0-1A1BAAD16CC4}"/>
              </a:ext>
            </a:extLst>
          </p:cNvPr>
          <p:cNvCxnSpPr>
            <a:cxnSpLocks/>
          </p:cNvCxnSpPr>
          <p:nvPr/>
        </p:nvCxnSpPr>
        <p:spPr>
          <a:xfrm>
            <a:off x="12540735" y="8099602"/>
            <a:ext cx="554539" cy="0"/>
          </a:xfrm>
          <a:prstGeom prst="line">
            <a:avLst/>
          </a:prstGeom>
          <a:ln w="12700" cap="rnd">
            <a:solidFill>
              <a:schemeClr val="bg1"/>
            </a:solidFill>
            <a:prstDash val="solid"/>
            <a:round/>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F68A813C-39C1-575E-7A67-FD4B836EFA0E}"/>
              </a:ext>
            </a:extLst>
          </p:cNvPr>
          <p:cNvSpPr txBox="1"/>
          <p:nvPr/>
        </p:nvSpPr>
        <p:spPr>
          <a:xfrm>
            <a:off x="12455804" y="8186587"/>
            <a:ext cx="724401" cy="338554"/>
          </a:xfrm>
          <a:prstGeom prst="rect">
            <a:avLst/>
          </a:prstGeom>
          <a:noFill/>
        </p:spPr>
        <p:txBody>
          <a:bodyPr wrap="square" rtlCol="0">
            <a:spAutoFit/>
          </a:bodyPr>
          <a:lstStyle/>
          <a:p>
            <a:pPr algn="ctr"/>
            <a:r>
              <a:rPr lang="en-GB" sz="1600">
                <a:solidFill>
                  <a:schemeClr val="bg1"/>
                </a:solidFill>
                <a:latin typeface="Manrope Medium" pitchFamily="2" charset="0"/>
                <a:ea typeface="Noto Sans" panose="020B0502040504020204" pitchFamily="34" charset="0"/>
                <a:cs typeface="Rubik" pitchFamily="2" charset="-79"/>
              </a:rPr>
              <a:t>2023</a:t>
            </a:r>
            <a:endParaRPr lang="en-ID" sz="1600">
              <a:solidFill>
                <a:schemeClr val="bg1"/>
              </a:solidFill>
              <a:latin typeface="Manrope Medium" pitchFamily="2" charset="0"/>
              <a:ea typeface="Noto Sans" panose="020B0502040504020204" pitchFamily="34" charset="0"/>
              <a:cs typeface="Rubik" pitchFamily="2" charset="-79"/>
            </a:endParaRPr>
          </a:p>
        </p:txBody>
      </p:sp>
      <p:sp>
        <p:nvSpPr>
          <p:cNvPr id="5" name="Picture Placeholder 4">
            <a:extLst>
              <a:ext uri="{FF2B5EF4-FFF2-40B4-BE49-F238E27FC236}">
                <a16:creationId xmlns:a16="http://schemas.microsoft.com/office/drawing/2014/main" id="{62BB60DD-2876-3520-72F0-817180B42038}"/>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D891B04B-6E20-BD17-2B81-DEACF1DB41AC}"/>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AB85FAA9-FE7B-6C09-033D-6C13F9978085}"/>
              </a:ext>
            </a:extLst>
          </p:cNvPr>
          <p:cNvSpPr>
            <a:spLocks noGrp="1"/>
          </p:cNvSpPr>
          <p:nvPr>
            <p:ph type="pic" sz="quarter" idx="12"/>
          </p:nvPr>
        </p:nvSpPr>
        <p:spPr/>
      </p:sp>
    </p:spTree>
    <p:extLst>
      <p:ext uri="{BB962C8B-B14F-4D97-AF65-F5344CB8AC3E}">
        <p14:creationId xmlns:p14="http://schemas.microsoft.com/office/powerpoint/2010/main" val="32055092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A314F5-EF11-2282-556E-7D224DA947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1543051" y="2262621"/>
            <a:ext cx="6938046" cy="5761758"/>
          </a:xfrm>
          <a:prstGeom prst="rect">
            <a:avLst/>
          </a:prstGeom>
        </p:spPr>
      </p:pic>
      <p:sp>
        <p:nvSpPr>
          <p:cNvPr id="3" name="TextBox 2">
            <a:extLst>
              <a:ext uri="{FF2B5EF4-FFF2-40B4-BE49-F238E27FC236}">
                <a16:creationId xmlns:a16="http://schemas.microsoft.com/office/drawing/2014/main" id="{C9216A17-9F81-9959-C2FA-B7ABAE98B498}"/>
              </a:ext>
            </a:extLst>
          </p:cNvPr>
          <p:cNvSpPr txBox="1"/>
          <p:nvPr/>
        </p:nvSpPr>
        <p:spPr>
          <a:xfrm>
            <a:off x="10396763" y="1529602"/>
            <a:ext cx="6195788"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Information </a:t>
            </a:r>
            <a:r>
              <a:rPr lang="en-GB" sz="6000">
                <a:solidFill>
                  <a:srgbClr val="36D17B"/>
                </a:solidFill>
                <a:latin typeface="Manrope SemiBold" pitchFamily="2" charset="0"/>
                <a:ea typeface="Noto Sans" panose="020B0502040504020204" pitchFamily="34" charset="0"/>
                <a:cs typeface="Rubik" pitchFamily="2" charset="-79"/>
              </a:rPr>
              <a:t>Update</a:t>
            </a:r>
            <a:endParaRPr lang="en-ID" sz="6000">
              <a:solidFill>
                <a:srgbClr val="36D17B"/>
              </a:solidFill>
              <a:latin typeface="Manrope SemiBold" pitchFamily="2" charset="0"/>
              <a:cs typeface="Rubik" pitchFamily="2" charset="-79"/>
            </a:endParaRPr>
          </a:p>
        </p:txBody>
      </p:sp>
      <p:sp>
        <p:nvSpPr>
          <p:cNvPr id="11" name="TextBox 10">
            <a:extLst>
              <a:ext uri="{FF2B5EF4-FFF2-40B4-BE49-F238E27FC236}">
                <a16:creationId xmlns:a16="http://schemas.microsoft.com/office/drawing/2014/main" id="{A87AF50E-1E72-5CA6-DC6A-6C15B506F9E5}"/>
              </a:ext>
            </a:extLst>
          </p:cNvPr>
          <p:cNvSpPr txBox="1"/>
          <p:nvPr/>
        </p:nvSpPr>
        <p:spPr>
          <a:xfrm>
            <a:off x="10396763" y="3919121"/>
            <a:ext cx="6195788"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1" name="Oval 30">
            <a:extLst>
              <a:ext uri="{FF2B5EF4-FFF2-40B4-BE49-F238E27FC236}">
                <a16:creationId xmlns:a16="http://schemas.microsoft.com/office/drawing/2014/main" id="{B90C4294-9D03-377E-23CA-D2F6CCC8BA91}"/>
              </a:ext>
            </a:extLst>
          </p:cNvPr>
          <p:cNvSpPr/>
          <p:nvPr/>
        </p:nvSpPr>
        <p:spPr>
          <a:xfrm>
            <a:off x="10396763" y="5391219"/>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2" name="Graphic 31" descr="First aid kit with solid fill">
            <a:extLst>
              <a:ext uri="{FF2B5EF4-FFF2-40B4-BE49-F238E27FC236}">
                <a16:creationId xmlns:a16="http://schemas.microsoft.com/office/drawing/2014/main" id="{F3A50A67-4223-49C7-C985-49F5A71015E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9843" y="5564299"/>
            <a:ext cx="272667" cy="272667"/>
          </a:xfrm>
          <a:prstGeom prst="rect">
            <a:avLst/>
          </a:prstGeom>
        </p:spPr>
      </p:pic>
      <p:sp>
        <p:nvSpPr>
          <p:cNvPr id="33" name="TextBox 32">
            <a:extLst>
              <a:ext uri="{FF2B5EF4-FFF2-40B4-BE49-F238E27FC236}">
                <a16:creationId xmlns:a16="http://schemas.microsoft.com/office/drawing/2014/main" id="{CD4B722C-2761-5379-24A7-1529C5068662}"/>
              </a:ext>
            </a:extLst>
          </p:cNvPr>
          <p:cNvSpPr txBox="1"/>
          <p:nvPr/>
        </p:nvSpPr>
        <p:spPr>
          <a:xfrm>
            <a:off x="11457318" y="5829024"/>
            <a:ext cx="4812900"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4" name="TextBox 33">
            <a:extLst>
              <a:ext uri="{FF2B5EF4-FFF2-40B4-BE49-F238E27FC236}">
                <a16:creationId xmlns:a16="http://schemas.microsoft.com/office/drawing/2014/main" id="{EF15D0C1-6A25-BBB6-E021-BC4582FC1C95}"/>
              </a:ext>
            </a:extLst>
          </p:cNvPr>
          <p:cNvSpPr txBox="1"/>
          <p:nvPr/>
        </p:nvSpPr>
        <p:spPr>
          <a:xfrm>
            <a:off x="11457156" y="5331193"/>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General Diagnosis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35" name="Oval 34">
            <a:extLst>
              <a:ext uri="{FF2B5EF4-FFF2-40B4-BE49-F238E27FC236}">
                <a16:creationId xmlns:a16="http://schemas.microsoft.com/office/drawing/2014/main" id="{C3DCCC6F-DCE1-C1B8-D749-C970297EAFB4}"/>
              </a:ext>
            </a:extLst>
          </p:cNvPr>
          <p:cNvSpPr/>
          <p:nvPr/>
        </p:nvSpPr>
        <p:spPr>
          <a:xfrm>
            <a:off x="10396601" y="7358048"/>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TextBox 35">
            <a:extLst>
              <a:ext uri="{FF2B5EF4-FFF2-40B4-BE49-F238E27FC236}">
                <a16:creationId xmlns:a16="http://schemas.microsoft.com/office/drawing/2014/main" id="{E7C9E2D9-7AEC-21D2-D168-EEA9CC966D65}"/>
              </a:ext>
            </a:extLst>
          </p:cNvPr>
          <p:cNvSpPr txBox="1"/>
          <p:nvPr/>
        </p:nvSpPr>
        <p:spPr>
          <a:xfrm>
            <a:off x="11457156" y="7795853"/>
            <a:ext cx="4812900"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7" name="TextBox 36">
            <a:extLst>
              <a:ext uri="{FF2B5EF4-FFF2-40B4-BE49-F238E27FC236}">
                <a16:creationId xmlns:a16="http://schemas.microsoft.com/office/drawing/2014/main" id="{05D95E78-F696-6751-7A80-61EFA21FAD0B}"/>
              </a:ext>
            </a:extLst>
          </p:cNvPr>
          <p:cNvSpPr txBox="1"/>
          <p:nvPr/>
        </p:nvSpPr>
        <p:spPr>
          <a:xfrm>
            <a:off x="11456994" y="7298022"/>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Medical Checkup</a:t>
            </a:r>
            <a:endParaRPr lang="en-ID" sz="2000">
              <a:solidFill>
                <a:srgbClr val="031635"/>
              </a:solidFill>
              <a:latin typeface="Manrope Medium" pitchFamily="2" charset="0"/>
              <a:ea typeface="Noto Sans" panose="020B0502040504020204" pitchFamily="34" charset="0"/>
              <a:cs typeface="Rubik" pitchFamily="2" charset="-79"/>
            </a:endParaRPr>
          </a:p>
        </p:txBody>
      </p:sp>
      <p:pic>
        <p:nvPicPr>
          <p:cNvPr id="38" name="Graphic 37" descr="Stethoscope with solid fill">
            <a:extLst>
              <a:ext uri="{FF2B5EF4-FFF2-40B4-BE49-F238E27FC236}">
                <a16:creationId xmlns:a16="http://schemas.microsoft.com/office/drawing/2014/main" id="{60F324D3-218F-4B0F-FF07-9F8B31C4D1D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69214" y="7530661"/>
            <a:ext cx="273600" cy="273600"/>
          </a:xfrm>
          <a:prstGeom prst="rect">
            <a:avLst/>
          </a:prstGeom>
        </p:spPr>
      </p:pic>
      <p:sp>
        <p:nvSpPr>
          <p:cNvPr id="5" name="Picture Placeholder 4">
            <a:extLst>
              <a:ext uri="{FF2B5EF4-FFF2-40B4-BE49-F238E27FC236}">
                <a16:creationId xmlns:a16="http://schemas.microsoft.com/office/drawing/2014/main" id="{748990C1-8E24-0918-6305-43006B2407FF}"/>
              </a:ext>
            </a:extLst>
          </p:cNvPr>
          <p:cNvSpPr>
            <a:spLocks noGrp="1"/>
          </p:cNvSpPr>
          <p:nvPr>
            <p:ph type="pic" sz="quarter" idx="10"/>
          </p:nvPr>
        </p:nvSpPr>
        <p:spPr/>
      </p:sp>
    </p:spTree>
    <p:extLst>
      <p:ext uri="{BB962C8B-B14F-4D97-AF65-F5344CB8AC3E}">
        <p14:creationId xmlns:p14="http://schemas.microsoft.com/office/powerpoint/2010/main" val="3212565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ED6AB0-C71F-5846-A666-A861A70E15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06349" y="1201063"/>
            <a:ext cx="4445741" cy="7884874"/>
          </a:xfrm>
          <a:prstGeom prst="rect">
            <a:avLst/>
          </a:prstGeom>
        </p:spPr>
      </p:pic>
      <p:pic>
        <p:nvPicPr>
          <p:cNvPr id="6" name="Picture 5">
            <a:extLst>
              <a:ext uri="{FF2B5EF4-FFF2-40B4-BE49-F238E27FC236}">
                <a16:creationId xmlns:a16="http://schemas.microsoft.com/office/drawing/2014/main" id="{164C4F1C-D41E-8841-7888-5DDF969D9D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15299" y="3498099"/>
            <a:ext cx="4445741" cy="7884874"/>
          </a:xfrm>
          <a:prstGeom prst="rect">
            <a:avLst/>
          </a:prstGeom>
        </p:spPr>
      </p:pic>
      <p:sp>
        <p:nvSpPr>
          <p:cNvPr id="7" name="TextBox 6">
            <a:extLst>
              <a:ext uri="{FF2B5EF4-FFF2-40B4-BE49-F238E27FC236}">
                <a16:creationId xmlns:a16="http://schemas.microsoft.com/office/drawing/2014/main" id="{61C69C2D-4E90-1515-B546-E8F1D3917AA1}"/>
              </a:ext>
            </a:extLst>
          </p:cNvPr>
          <p:cNvSpPr txBox="1"/>
          <p:nvPr/>
        </p:nvSpPr>
        <p:spPr>
          <a:xfrm>
            <a:off x="1345460" y="1635169"/>
            <a:ext cx="5817340"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Download Our </a:t>
            </a:r>
            <a:r>
              <a:rPr lang="en-GB" sz="6000">
                <a:solidFill>
                  <a:srgbClr val="36D17B"/>
                </a:solidFill>
                <a:latin typeface="Manrope SemiBold" pitchFamily="2" charset="0"/>
                <a:ea typeface="Noto Sans" panose="020B0502040504020204" pitchFamily="34" charset="0"/>
                <a:cs typeface="Rubik" pitchFamily="2" charset="-79"/>
              </a:rPr>
              <a:t>Application</a:t>
            </a:r>
            <a:endParaRPr lang="en-ID" sz="6000">
              <a:solidFill>
                <a:srgbClr val="36D17B"/>
              </a:solidFill>
              <a:latin typeface="Manrope SemiBold" pitchFamily="2" charset="0"/>
              <a:cs typeface="Rubik" pitchFamily="2" charset="-79"/>
            </a:endParaRPr>
          </a:p>
        </p:txBody>
      </p:sp>
      <p:sp>
        <p:nvSpPr>
          <p:cNvPr id="8" name="TextBox 7">
            <a:extLst>
              <a:ext uri="{FF2B5EF4-FFF2-40B4-BE49-F238E27FC236}">
                <a16:creationId xmlns:a16="http://schemas.microsoft.com/office/drawing/2014/main" id="{5CCFC145-12A3-9AAF-44F4-7CD0F1D9C104}"/>
              </a:ext>
            </a:extLst>
          </p:cNvPr>
          <p:cNvSpPr txBox="1"/>
          <p:nvPr/>
        </p:nvSpPr>
        <p:spPr>
          <a:xfrm>
            <a:off x="1345460" y="4053021"/>
            <a:ext cx="5683990"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7" name="Rectangle: Rounded Corners 16">
            <a:extLst>
              <a:ext uri="{FF2B5EF4-FFF2-40B4-BE49-F238E27FC236}">
                <a16:creationId xmlns:a16="http://schemas.microsoft.com/office/drawing/2014/main" id="{33728B98-4171-FF31-8B31-33679BD68D42}"/>
              </a:ext>
            </a:extLst>
          </p:cNvPr>
          <p:cNvSpPr/>
          <p:nvPr/>
        </p:nvSpPr>
        <p:spPr>
          <a:xfrm rot="10800000" flipV="1">
            <a:off x="1345461" y="6131006"/>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7DFD0A50-44FA-6542-F477-97824B69539F}"/>
              </a:ext>
            </a:extLst>
          </p:cNvPr>
          <p:cNvSpPr txBox="1"/>
          <p:nvPr/>
        </p:nvSpPr>
        <p:spPr>
          <a:xfrm>
            <a:off x="1345460" y="7572353"/>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Cardiology</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19" name="Graphic 92" descr="Brain with solid fill">
            <a:extLst>
              <a:ext uri="{FF2B5EF4-FFF2-40B4-BE49-F238E27FC236}">
                <a16:creationId xmlns:a16="http://schemas.microsoft.com/office/drawing/2014/main" id="{721AE6B4-BBAD-E978-288D-2C20F4089607}"/>
              </a:ext>
            </a:extLst>
          </p:cNvPr>
          <p:cNvSpPr/>
          <p:nvPr/>
        </p:nvSpPr>
        <p:spPr>
          <a:xfrm>
            <a:off x="2283820" y="6810376"/>
            <a:ext cx="599783" cy="510923"/>
          </a:xfrm>
          <a:custGeom>
            <a:avLst/>
            <a:gdLst>
              <a:gd name="connsiteX0" fmla="*/ 584446 w 599783"/>
              <a:gd name="connsiteY0" fmla="*/ 309174 h 510923"/>
              <a:gd name="connsiteX1" fmla="*/ 580696 w 599783"/>
              <a:gd name="connsiteY1" fmla="*/ 204924 h 510923"/>
              <a:gd name="connsiteX2" fmla="*/ 585196 w 599783"/>
              <a:gd name="connsiteY2" fmla="*/ 177924 h 510923"/>
              <a:gd name="connsiteX3" fmla="*/ 513196 w 599783"/>
              <a:gd name="connsiteY3" fmla="*/ 90924 h 510923"/>
              <a:gd name="connsiteX4" fmla="*/ 427696 w 599783"/>
              <a:gd name="connsiteY4" fmla="*/ 30174 h 510923"/>
              <a:gd name="connsiteX5" fmla="*/ 406696 w 599783"/>
              <a:gd name="connsiteY5" fmla="*/ 32424 h 510923"/>
              <a:gd name="connsiteX6" fmla="*/ 343696 w 599783"/>
              <a:gd name="connsiteY6" fmla="*/ 174 h 510923"/>
              <a:gd name="connsiteX7" fmla="*/ 276946 w 599783"/>
              <a:gd name="connsiteY7" fmla="*/ 23424 h 510923"/>
              <a:gd name="connsiteX8" fmla="*/ 198196 w 599783"/>
              <a:gd name="connsiteY8" fmla="*/ 11424 h 510923"/>
              <a:gd name="connsiteX9" fmla="*/ 140446 w 599783"/>
              <a:gd name="connsiteY9" fmla="*/ 66924 h 510923"/>
              <a:gd name="connsiteX10" fmla="*/ 135196 w 599783"/>
              <a:gd name="connsiteY10" fmla="*/ 66924 h 510923"/>
              <a:gd name="connsiteX11" fmla="*/ 45196 w 599783"/>
              <a:gd name="connsiteY11" fmla="*/ 155424 h 510923"/>
              <a:gd name="connsiteX12" fmla="*/ 45196 w 599783"/>
              <a:gd name="connsiteY12" fmla="*/ 159924 h 510923"/>
              <a:gd name="connsiteX13" fmla="*/ 196 w 599783"/>
              <a:gd name="connsiteY13" fmla="*/ 243174 h 510923"/>
              <a:gd name="connsiteX14" fmla="*/ 93196 w 599783"/>
              <a:gd name="connsiteY14" fmla="*/ 325674 h 510923"/>
              <a:gd name="connsiteX15" fmla="*/ 209446 w 599783"/>
              <a:gd name="connsiteY15" fmla="*/ 325674 h 510923"/>
              <a:gd name="connsiteX16" fmla="*/ 300196 w 599783"/>
              <a:gd name="connsiteY16" fmla="*/ 414924 h 510923"/>
              <a:gd name="connsiteX17" fmla="*/ 300196 w 599783"/>
              <a:gd name="connsiteY17" fmla="*/ 510924 h 510923"/>
              <a:gd name="connsiteX18" fmla="*/ 359446 w 599783"/>
              <a:gd name="connsiteY18" fmla="*/ 510924 h 510923"/>
              <a:gd name="connsiteX19" fmla="*/ 359446 w 599783"/>
              <a:gd name="connsiteY19" fmla="*/ 443424 h 510923"/>
              <a:gd name="connsiteX20" fmla="*/ 359446 w 599783"/>
              <a:gd name="connsiteY20" fmla="*/ 433674 h 510923"/>
              <a:gd name="connsiteX21" fmla="*/ 378196 w 599783"/>
              <a:gd name="connsiteY21" fmla="*/ 348174 h 510923"/>
              <a:gd name="connsiteX22" fmla="*/ 417946 w 599783"/>
              <a:gd name="connsiteY22" fmla="*/ 314424 h 510923"/>
              <a:gd name="connsiteX23" fmla="*/ 447196 w 599783"/>
              <a:gd name="connsiteY23" fmla="*/ 289674 h 510923"/>
              <a:gd name="connsiteX24" fmla="*/ 456946 w 599783"/>
              <a:gd name="connsiteY24" fmla="*/ 271674 h 510923"/>
              <a:gd name="connsiteX25" fmla="*/ 408196 w 599783"/>
              <a:gd name="connsiteY25" fmla="*/ 265674 h 510923"/>
              <a:gd name="connsiteX26" fmla="*/ 390946 w 599783"/>
              <a:gd name="connsiteY26" fmla="*/ 252924 h 510923"/>
              <a:gd name="connsiteX27" fmla="*/ 403696 w 599783"/>
              <a:gd name="connsiteY27" fmla="*/ 235674 h 510923"/>
              <a:gd name="connsiteX28" fmla="*/ 463696 w 599783"/>
              <a:gd name="connsiteY28" fmla="*/ 242424 h 510923"/>
              <a:gd name="connsiteX29" fmla="*/ 464446 w 599783"/>
              <a:gd name="connsiteY29" fmla="*/ 236424 h 510923"/>
              <a:gd name="connsiteX30" fmla="*/ 459946 w 599783"/>
              <a:gd name="connsiteY30" fmla="*/ 201174 h 510923"/>
              <a:gd name="connsiteX31" fmla="*/ 398446 w 599783"/>
              <a:gd name="connsiteY31" fmla="*/ 152424 h 510923"/>
              <a:gd name="connsiteX32" fmla="*/ 383446 w 599783"/>
              <a:gd name="connsiteY32" fmla="*/ 147924 h 510923"/>
              <a:gd name="connsiteX33" fmla="*/ 378946 w 599783"/>
              <a:gd name="connsiteY33" fmla="*/ 146424 h 510923"/>
              <a:gd name="connsiteX34" fmla="*/ 378196 w 599783"/>
              <a:gd name="connsiteY34" fmla="*/ 146424 h 510923"/>
              <a:gd name="connsiteX35" fmla="*/ 360946 w 599783"/>
              <a:gd name="connsiteY35" fmla="*/ 150924 h 510923"/>
              <a:gd name="connsiteX36" fmla="*/ 354196 w 599783"/>
              <a:gd name="connsiteY36" fmla="*/ 152424 h 510923"/>
              <a:gd name="connsiteX37" fmla="*/ 346696 w 599783"/>
              <a:gd name="connsiteY37" fmla="*/ 153924 h 510923"/>
              <a:gd name="connsiteX38" fmla="*/ 328696 w 599783"/>
              <a:gd name="connsiteY38" fmla="*/ 208674 h 510923"/>
              <a:gd name="connsiteX39" fmla="*/ 354946 w 599783"/>
              <a:gd name="connsiteY39" fmla="*/ 259674 h 510923"/>
              <a:gd name="connsiteX40" fmla="*/ 356446 w 599783"/>
              <a:gd name="connsiteY40" fmla="*/ 280674 h 510923"/>
              <a:gd name="connsiteX41" fmla="*/ 336946 w 599783"/>
              <a:gd name="connsiteY41" fmla="*/ 282174 h 510923"/>
              <a:gd name="connsiteX42" fmla="*/ 314446 w 599783"/>
              <a:gd name="connsiteY42" fmla="*/ 254424 h 510923"/>
              <a:gd name="connsiteX43" fmla="*/ 312946 w 599783"/>
              <a:gd name="connsiteY43" fmla="*/ 254424 h 510923"/>
              <a:gd name="connsiteX44" fmla="*/ 248446 w 599783"/>
              <a:gd name="connsiteY44" fmla="*/ 234174 h 510923"/>
              <a:gd name="connsiteX45" fmla="*/ 244696 w 599783"/>
              <a:gd name="connsiteY45" fmla="*/ 213924 h 510923"/>
              <a:gd name="connsiteX46" fmla="*/ 264946 w 599783"/>
              <a:gd name="connsiteY46" fmla="*/ 209424 h 510923"/>
              <a:gd name="connsiteX47" fmla="*/ 302446 w 599783"/>
              <a:gd name="connsiteY47" fmla="*/ 222174 h 510923"/>
              <a:gd name="connsiteX48" fmla="*/ 299446 w 599783"/>
              <a:gd name="connsiteY48" fmla="*/ 210174 h 510923"/>
              <a:gd name="connsiteX49" fmla="*/ 307696 w 599783"/>
              <a:gd name="connsiteY49" fmla="*/ 161424 h 510923"/>
              <a:gd name="connsiteX50" fmla="*/ 276946 w 599783"/>
              <a:gd name="connsiteY50" fmla="*/ 163674 h 510923"/>
              <a:gd name="connsiteX51" fmla="*/ 249946 w 599783"/>
              <a:gd name="connsiteY51" fmla="*/ 161424 h 510923"/>
              <a:gd name="connsiteX52" fmla="*/ 184696 w 599783"/>
              <a:gd name="connsiteY52" fmla="*/ 202674 h 510923"/>
              <a:gd name="connsiteX53" fmla="*/ 119446 w 599783"/>
              <a:gd name="connsiteY53" fmla="*/ 278424 h 510923"/>
              <a:gd name="connsiteX54" fmla="*/ 104446 w 599783"/>
              <a:gd name="connsiteY54" fmla="*/ 293424 h 510923"/>
              <a:gd name="connsiteX55" fmla="*/ 89446 w 599783"/>
              <a:gd name="connsiteY55" fmla="*/ 278424 h 510923"/>
              <a:gd name="connsiteX56" fmla="*/ 124696 w 599783"/>
              <a:gd name="connsiteY56" fmla="*/ 205674 h 510923"/>
              <a:gd name="connsiteX57" fmla="*/ 78196 w 599783"/>
              <a:gd name="connsiteY57" fmla="*/ 182424 h 510923"/>
              <a:gd name="connsiteX58" fmla="*/ 80446 w 599783"/>
              <a:gd name="connsiteY58" fmla="*/ 161424 h 510923"/>
              <a:gd name="connsiteX59" fmla="*/ 101446 w 599783"/>
              <a:gd name="connsiteY59" fmla="*/ 162924 h 510923"/>
              <a:gd name="connsiteX60" fmla="*/ 149446 w 599783"/>
              <a:gd name="connsiteY60" fmla="*/ 176424 h 510923"/>
              <a:gd name="connsiteX61" fmla="*/ 217696 w 599783"/>
              <a:gd name="connsiteY61" fmla="*/ 150924 h 510923"/>
              <a:gd name="connsiteX62" fmla="*/ 166696 w 599783"/>
              <a:gd name="connsiteY62" fmla="*/ 104424 h 510923"/>
              <a:gd name="connsiteX63" fmla="*/ 171946 w 599783"/>
              <a:gd name="connsiteY63" fmla="*/ 84174 h 510923"/>
              <a:gd name="connsiteX64" fmla="*/ 192196 w 599783"/>
              <a:gd name="connsiteY64" fmla="*/ 89424 h 510923"/>
              <a:gd name="connsiteX65" fmla="*/ 336196 w 599783"/>
              <a:gd name="connsiteY65" fmla="*/ 123924 h 510923"/>
              <a:gd name="connsiteX66" fmla="*/ 313696 w 599783"/>
              <a:gd name="connsiteY66" fmla="*/ 66174 h 510923"/>
              <a:gd name="connsiteX67" fmla="*/ 329446 w 599783"/>
              <a:gd name="connsiteY67" fmla="*/ 51924 h 510923"/>
              <a:gd name="connsiteX68" fmla="*/ 343696 w 599783"/>
              <a:gd name="connsiteY68" fmla="*/ 67674 h 510923"/>
              <a:gd name="connsiteX69" fmla="*/ 390946 w 599783"/>
              <a:gd name="connsiteY69" fmla="*/ 117174 h 510923"/>
              <a:gd name="connsiteX70" fmla="*/ 404446 w 599783"/>
              <a:gd name="connsiteY70" fmla="*/ 120924 h 510923"/>
              <a:gd name="connsiteX71" fmla="*/ 449446 w 599783"/>
              <a:gd name="connsiteY71" fmla="*/ 82674 h 510923"/>
              <a:gd name="connsiteX72" fmla="*/ 468196 w 599783"/>
              <a:gd name="connsiteY72" fmla="*/ 93924 h 510923"/>
              <a:gd name="connsiteX73" fmla="*/ 456946 w 599783"/>
              <a:gd name="connsiteY73" fmla="*/ 112674 h 510923"/>
              <a:gd name="connsiteX74" fmla="*/ 432946 w 599783"/>
              <a:gd name="connsiteY74" fmla="*/ 132174 h 510923"/>
              <a:gd name="connsiteX75" fmla="*/ 432946 w 599783"/>
              <a:gd name="connsiteY75" fmla="*/ 133674 h 510923"/>
              <a:gd name="connsiteX76" fmla="*/ 486946 w 599783"/>
              <a:gd name="connsiteY76" fmla="*/ 189174 h 510923"/>
              <a:gd name="connsiteX77" fmla="*/ 491446 w 599783"/>
              <a:gd name="connsiteY77" fmla="*/ 207174 h 510923"/>
              <a:gd name="connsiteX78" fmla="*/ 498196 w 599783"/>
              <a:gd name="connsiteY78" fmla="*/ 198174 h 510923"/>
              <a:gd name="connsiteX79" fmla="*/ 508696 w 599783"/>
              <a:gd name="connsiteY79" fmla="*/ 162924 h 510923"/>
              <a:gd name="connsiteX80" fmla="*/ 518446 w 599783"/>
              <a:gd name="connsiteY80" fmla="*/ 150924 h 510923"/>
              <a:gd name="connsiteX81" fmla="*/ 533446 w 599783"/>
              <a:gd name="connsiteY81" fmla="*/ 153924 h 510923"/>
              <a:gd name="connsiteX82" fmla="*/ 537946 w 599783"/>
              <a:gd name="connsiteY82" fmla="*/ 168924 h 510923"/>
              <a:gd name="connsiteX83" fmla="*/ 523696 w 599783"/>
              <a:gd name="connsiteY83" fmla="*/ 212424 h 510923"/>
              <a:gd name="connsiteX84" fmla="*/ 491446 w 599783"/>
              <a:gd name="connsiteY84" fmla="*/ 243174 h 510923"/>
              <a:gd name="connsiteX85" fmla="*/ 474946 w 599783"/>
              <a:gd name="connsiteY85" fmla="*/ 297174 h 510923"/>
              <a:gd name="connsiteX86" fmla="*/ 507946 w 599783"/>
              <a:gd name="connsiteY86" fmla="*/ 325674 h 510923"/>
              <a:gd name="connsiteX87" fmla="*/ 515446 w 599783"/>
              <a:gd name="connsiteY87" fmla="*/ 339174 h 510923"/>
              <a:gd name="connsiteX88" fmla="*/ 507196 w 599783"/>
              <a:gd name="connsiteY88" fmla="*/ 351924 h 510923"/>
              <a:gd name="connsiteX89" fmla="*/ 492196 w 599783"/>
              <a:gd name="connsiteY89" fmla="*/ 351174 h 510923"/>
              <a:gd name="connsiteX90" fmla="*/ 456946 w 599783"/>
              <a:gd name="connsiteY90" fmla="*/ 321174 h 510923"/>
              <a:gd name="connsiteX91" fmla="*/ 433696 w 599783"/>
              <a:gd name="connsiteY91" fmla="*/ 338424 h 510923"/>
              <a:gd name="connsiteX92" fmla="*/ 399946 w 599783"/>
              <a:gd name="connsiteY92" fmla="*/ 366924 h 510923"/>
              <a:gd name="connsiteX93" fmla="*/ 388696 w 599783"/>
              <a:gd name="connsiteY93" fmla="*/ 432924 h 510923"/>
              <a:gd name="connsiteX94" fmla="*/ 388696 w 599783"/>
              <a:gd name="connsiteY94" fmla="*/ 443424 h 510923"/>
              <a:gd name="connsiteX95" fmla="*/ 388696 w 599783"/>
              <a:gd name="connsiteY95" fmla="*/ 510924 h 510923"/>
              <a:gd name="connsiteX96" fmla="*/ 448696 w 599783"/>
              <a:gd name="connsiteY96" fmla="*/ 510924 h 510923"/>
              <a:gd name="connsiteX97" fmla="*/ 501196 w 599783"/>
              <a:gd name="connsiteY97" fmla="*/ 406674 h 510923"/>
              <a:gd name="connsiteX98" fmla="*/ 583696 w 599783"/>
              <a:gd name="connsiteY98" fmla="*/ 318924 h 510923"/>
              <a:gd name="connsiteX99" fmla="*/ 584446 w 599783"/>
              <a:gd name="connsiteY99" fmla="*/ 309174 h 510923"/>
              <a:gd name="connsiteX100" fmla="*/ 584446 w 599783"/>
              <a:gd name="connsiteY100" fmla="*/ 309174 h 51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9783" h="510923">
                <a:moveTo>
                  <a:pt x="584446" y="309174"/>
                </a:moveTo>
                <a:cubicBezTo>
                  <a:pt x="606196" y="277674"/>
                  <a:pt x="604696" y="234924"/>
                  <a:pt x="580696" y="204924"/>
                </a:cubicBezTo>
                <a:cubicBezTo>
                  <a:pt x="583696" y="195924"/>
                  <a:pt x="585196" y="186924"/>
                  <a:pt x="585196" y="177924"/>
                </a:cubicBezTo>
                <a:cubicBezTo>
                  <a:pt x="585196" y="135174"/>
                  <a:pt x="554446" y="99174"/>
                  <a:pt x="513196" y="90924"/>
                </a:cubicBezTo>
                <a:cubicBezTo>
                  <a:pt x="500446" y="54174"/>
                  <a:pt x="466696" y="30174"/>
                  <a:pt x="427696" y="30174"/>
                </a:cubicBezTo>
                <a:cubicBezTo>
                  <a:pt x="420946" y="30174"/>
                  <a:pt x="413446" y="30924"/>
                  <a:pt x="406696" y="32424"/>
                </a:cubicBezTo>
                <a:cubicBezTo>
                  <a:pt x="390946" y="13674"/>
                  <a:pt x="367696" y="2424"/>
                  <a:pt x="343696" y="174"/>
                </a:cubicBezTo>
                <a:cubicBezTo>
                  <a:pt x="318946" y="-1326"/>
                  <a:pt x="294946" y="6924"/>
                  <a:pt x="276946" y="23424"/>
                </a:cubicBezTo>
                <a:cubicBezTo>
                  <a:pt x="253696" y="7674"/>
                  <a:pt x="224446" y="3174"/>
                  <a:pt x="198196" y="11424"/>
                </a:cubicBezTo>
                <a:cubicBezTo>
                  <a:pt x="171196" y="19674"/>
                  <a:pt x="150196" y="39924"/>
                  <a:pt x="140446" y="66924"/>
                </a:cubicBezTo>
                <a:cubicBezTo>
                  <a:pt x="138946" y="66924"/>
                  <a:pt x="136696" y="66924"/>
                  <a:pt x="135196" y="66924"/>
                </a:cubicBezTo>
                <a:cubicBezTo>
                  <a:pt x="85696" y="66924"/>
                  <a:pt x="45946" y="105924"/>
                  <a:pt x="45196" y="155424"/>
                </a:cubicBezTo>
                <a:cubicBezTo>
                  <a:pt x="45196" y="156924"/>
                  <a:pt x="45196" y="158424"/>
                  <a:pt x="45196" y="159924"/>
                </a:cubicBezTo>
                <a:cubicBezTo>
                  <a:pt x="15196" y="176424"/>
                  <a:pt x="-2054" y="208674"/>
                  <a:pt x="196" y="243174"/>
                </a:cubicBezTo>
                <a:cubicBezTo>
                  <a:pt x="3196" y="290424"/>
                  <a:pt x="45196" y="325674"/>
                  <a:pt x="93196" y="325674"/>
                </a:cubicBezTo>
                <a:lnTo>
                  <a:pt x="209446" y="325674"/>
                </a:lnTo>
                <a:cubicBezTo>
                  <a:pt x="258946" y="325674"/>
                  <a:pt x="299446" y="365424"/>
                  <a:pt x="300196" y="414924"/>
                </a:cubicBezTo>
                <a:lnTo>
                  <a:pt x="300196" y="510924"/>
                </a:lnTo>
                <a:lnTo>
                  <a:pt x="359446" y="510924"/>
                </a:lnTo>
                <a:lnTo>
                  <a:pt x="359446" y="443424"/>
                </a:lnTo>
                <a:cubicBezTo>
                  <a:pt x="359446" y="440424"/>
                  <a:pt x="359446" y="436674"/>
                  <a:pt x="359446" y="433674"/>
                </a:cubicBezTo>
                <a:cubicBezTo>
                  <a:pt x="359446" y="405924"/>
                  <a:pt x="358696" y="370674"/>
                  <a:pt x="378196" y="348174"/>
                </a:cubicBezTo>
                <a:cubicBezTo>
                  <a:pt x="390196" y="335424"/>
                  <a:pt x="403696" y="324174"/>
                  <a:pt x="417946" y="314424"/>
                </a:cubicBezTo>
                <a:cubicBezTo>
                  <a:pt x="429196" y="307674"/>
                  <a:pt x="438946" y="299424"/>
                  <a:pt x="447196" y="289674"/>
                </a:cubicBezTo>
                <a:cubicBezTo>
                  <a:pt x="450946" y="283674"/>
                  <a:pt x="454696" y="277674"/>
                  <a:pt x="456946" y="271674"/>
                </a:cubicBezTo>
                <a:cubicBezTo>
                  <a:pt x="441196" y="265674"/>
                  <a:pt x="424696" y="263424"/>
                  <a:pt x="408196" y="265674"/>
                </a:cubicBezTo>
                <a:cubicBezTo>
                  <a:pt x="399946" y="266424"/>
                  <a:pt x="392446" y="261174"/>
                  <a:pt x="390946" y="252924"/>
                </a:cubicBezTo>
                <a:cubicBezTo>
                  <a:pt x="390196" y="244674"/>
                  <a:pt x="395446" y="237174"/>
                  <a:pt x="403696" y="235674"/>
                </a:cubicBezTo>
                <a:cubicBezTo>
                  <a:pt x="423946" y="232674"/>
                  <a:pt x="444196" y="234924"/>
                  <a:pt x="463696" y="242424"/>
                </a:cubicBezTo>
                <a:cubicBezTo>
                  <a:pt x="463696" y="240174"/>
                  <a:pt x="463696" y="238674"/>
                  <a:pt x="464446" y="236424"/>
                </a:cubicBezTo>
                <a:cubicBezTo>
                  <a:pt x="465196" y="224424"/>
                  <a:pt x="463696" y="212424"/>
                  <a:pt x="459946" y="201174"/>
                </a:cubicBezTo>
                <a:cubicBezTo>
                  <a:pt x="449446" y="174174"/>
                  <a:pt x="423196" y="162174"/>
                  <a:pt x="398446" y="152424"/>
                </a:cubicBezTo>
                <a:cubicBezTo>
                  <a:pt x="393946" y="150924"/>
                  <a:pt x="389446" y="149424"/>
                  <a:pt x="383446" y="147924"/>
                </a:cubicBezTo>
                <a:lnTo>
                  <a:pt x="378946" y="146424"/>
                </a:lnTo>
                <a:lnTo>
                  <a:pt x="378196" y="146424"/>
                </a:lnTo>
                <a:cubicBezTo>
                  <a:pt x="372196" y="147174"/>
                  <a:pt x="366946" y="148674"/>
                  <a:pt x="360946" y="150924"/>
                </a:cubicBezTo>
                <a:lnTo>
                  <a:pt x="354196" y="152424"/>
                </a:lnTo>
                <a:lnTo>
                  <a:pt x="346696" y="153924"/>
                </a:lnTo>
                <a:cubicBezTo>
                  <a:pt x="333946" y="168924"/>
                  <a:pt x="327196" y="188424"/>
                  <a:pt x="328696" y="208674"/>
                </a:cubicBezTo>
                <a:cubicBezTo>
                  <a:pt x="330196" y="228924"/>
                  <a:pt x="339946" y="246924"/>
                  <a:pt x="354946" y="259674"/>
                </a:cubicBezTo>
                <a:cubicBezTo>
                  <a:pt x="360946" y="264924"/>
                  <a:pt x="360946" y="273924"/>
                  <a:pt x="356446" y="280674"/>
                </a:cubicBezTo>
                <a:cubicBezTo>
                  <a:pt x="351946" y="285924"/>
                  <a:pt x="342946" y="286674"/>
                  <a:pt x="336946" y="282174"/>
                </a:cubicBezTo>
                <a:cubicBezTo>
                  <a:pt x="327946" y="274674"/>
                  <a:pt x="320446" y="264924"/>
                  <a:pt x="314446" y="254424"/>
                </a:cubicBezTo>
                <a:lnTo>
                  <a:pt x="312946" y="254424"/>
                </a:lnTo>
                <a:cubicBezTo>
                  <a:pt x="291946" y="250674"/>
                  <a:pt x="267946" y="246924"/>
                  <a:pt x="248446" y="234174"/>
                </a:cubicBezTo>
                <a:cubicBezTo>
                  <a:pt x="241696" y="229674"/>
                  <a:pt x="240196" y="220674"/>
                  <a:pt x="244696" y="213924"/>
                </a:cubicBezTo>
                <a:cubicBezTo>
                  <a:pt x="249196" y="207174"/>
                  <a:pt x="258196" y="204924"/>
                  <a:pt x="264946" y="209424"/>
                </a:cubicBezTo>
                <a:cubicBezTo>
                  <a:pt x="276196" y="216174"/>
                  <a:pt x="288946" y="220674"/>
                  <a:pt x="302446" y="222174"/>
                </a:cubicBezTo>
                <a:cubicBezTo>
                  <a:pt x="300946" y="218424"/>
                  <a:pt x="300196" y="214674"/>
                  <a:pt x="299446" y="210174"/>
                </a:cubicBezTo>
                <a:cubicBezTo>
                  <a:pt x="297946" y="193674"/>
                  <a:pt x="300946" y="176424"/>
                  <a:pt x="307696" y="161424"/>
                </a:cubicBezTo>
                <a:cubicBezTo>
                  <a:pt x="297196" y="162924"/>
                  <a:pt x="287446" y="163674"/>
                  <a:pt x="276946" y="163674"/>
                </a:cubicBezTo>
                <a:cubicBezTo>
                  <a:pt x="267946" y="163674"/>
                  <a:pt x="258946" y="162924"/>
                  <a:pt x="249946" y="161424"/>
                </a:cubicBezTo>
                <a:cubicBezTo>
                  <a:pt x="233446" y="181674"/>
                  <a:pt x="210196" y="196674"/>
                  <a:pt x="184696" y="202674"/>
                </a:cubicBezTo>
                <a:cubicBezTo>
                  <a:pt x="150946" y="219924"/>
                  <a:pt x="119446" y="241674"/>
                  <a:pt x="119446" y="278424"/>
                </a:cubicBezTo>
                <a:cubicBezTo>
                  <a:pt x="119446" y="286674"/>
                  <a:pt x="112696" y="293424"/>
                  <a:pt x="104446" y="293424"/>
                </a:cubicBezTo>
                <a:cubicBezTo>
                  <a:pt x="96196" y="293424"/>
                  <a:pt x="89446" y="286674"/>
                  <a:pt x="89446" y="278424"/>
                </a:cubicBezTo>
                <a:cubicBezTo>
                  <a:pt x="90196" y="249924"/>
                  <a:pt x="102946" y="223674"/>
                  <a:pt x="124696" y="205674"/>
                </a:cubicBezTo>
                <a:cubicBezTo>
                  <a:pt x="106696" y="203424"/>
                  <a:pt x="90196" y="195924"/>
                  <a:pt x="78196" y="182424"/>
                </a:cubicBezTo>
                <a:cubicBezTo>
                  <a:pt x="72946" y="175674"/>
                  <a:pt x="74446" y="166674"/>
                  <a:pt x="80446" y="161424"/>
                </a:cubicBezTo>
                <a:cubicBezTo>
                  <a:pt x="86446" y="156174"/>
                  <a:pt x="96196" y="156924"/>
                  <a:pt x="101446" y="162924"/>
                </a:cubicBezTo>
                <a:cubicBezTo>
                  <a:pt x="107446" y="170424"/>
                  <a:pt x="124696" y="177174"/>
                  <a:pt x="149446" y="176424"/>
                </a:cubicBezTo>
                <a:cubicBezTo>
                  <a:pt x="174196" y="176424"/>
                  <a:pt x="198946" y="167424"/>
                  <a:pt x="217696" y="150924"/>
                </a:cubicBezTo>
                <a:cubicBezTo>
                  <a:pt x="195946" y="141924"/>
                  <a:pt x="177946" y="125424"/>
                  <a:pt x="166696" y="104424"/>
                </a:cubicBezTo>
                <a:cubicBezTo>
                  <a:pt x="162196" y="96924"/>
                  <a:pt x="165196" y="87924"/>
                  <a:pt x="171946" y="84174"/>
                </a:cubicBezTo>
                <a:cubicBezTo>
                  <a:pt x="179446" y="79674"/>
                  <a:pt x="188446" y="82674"/>
                  <a:pt x="192196" y="89424"/>
                </a:cubicBezTo>
                <a:cubicBezTo>
                  <a:pt x="214696" y="129924"/>
                  <a:pt x="261946" y="141174"/>
                  <a:pt x="336196" y="123924"/>
                </a:cubicBezTo>
                <a:cubicBezTo>
                  <a:pt x="322696" y="112674"/>
                  <a:pt x="312946" y="94674"/>
                  <a:pt x="313696" y="66174"/>
                </a:cubicBezTo>
                <a:cubicBezTo>
                  <a:pt x="313696" y="57924"/>
                  <a:pt x="321196" y="51174"/>
                  <a:pt x="329446" y="51924"/>
                </a:cubicBezTo>
                <a:cubicBezTo>
                  <a:pt x="337696" y="51924"/>
                  <a:pt x="344446" y="59424"/>
                  <a:pt x="343696" y="67674"/>
                </a:cubicBezTo>
                <a:cubicBezTo>
                  <a:pt x="342196" y="101424"/>
                  <a:pt x="360946" y="108174"/>
                  <a:pt x="390946" y="117174"/>
                </a:cubicBezTo>
                <a:cubicBezTo>
                  <a:pt x="395446" y="118674"/>
                  <a:pt x="399946" y="119424"/>
                  <a:pt x="404446" y="120924"/>
                </a:cubicBezTo>
                <a:cubicBezTo>
                  <a:pt x="412696" y="102174"/>
                  <a:pt x="429196" y="87924"/>
                  <a:pt x="449446" y="82674"/>
                </a:cubicBezTo>
                <a:cubicBezTo>
                  <a:pt x="457696" y="80424"/>
                  <a:pt x="465946" y="85674"/>
                  <a:pt x="468196" y="93924"/>
                </a:cubicBezTo>
                <a:cubicBezTo>
                  <a:pt x="470446" y="102174"/>
                  <a:pt x="465196" y="110424"/>
                  <a:pt x="456946" y="112674"/>
                </a:cubicBezTo>
                <a:cubicBezTo>
                  <a:pt x="446446" y="115674"/>
                  <a:pt x="438196" y="122424"/>
                  <a:pt x="432946" y="132174"/>
                </a:cubicBezTo>
                <a:cubicBezTo>
                  <a:pt x="432946" y="132924"/>
                  <a:pt x="432946" y="132924"/>
                  <a:pt x="432946" y="133674"/>
                </a:cubicBezTo>
                <a:cubicBezTo>
                  <a:pt x="456196" y="144924"/>
                  <a:pt x="476446" y="161424"/>
                  <a:pt x="486946" y="189174"/>
                </a:cubicBezTo>
                <a:cubicBezTo>
                  <a:pt x="489196" y="195174"/>
                  <a:pt x="490696" y="201174"/>
                  <a:pt x="491446" y="207174"/>
                </a:cubicBezTo>
                <a:cubicBezTo>
                  <a:pt x="494446" y="204924"/>
                  <a:pt x="496696" y="201924"/>
                  <a:pt x="498196" y="198174"/>
                </a:cubicBezTo>
                <a:cubicBezTo>
                  <a:pt x="503446" y="186924"/>
                  <a:pt x="507196" y="175674"/>
                  <a:pt x="508696" y="162924"/>
                </a:cubicBezTo>
                <a:cubicBezTo>
                  <a:pt x="509446" y="157674"/>
                  <a:pt x="513196" y="153174"/>
                  <a:pt x="518446" y="150924"/>
                </a:cubicBezTo>
                <a:cubicBezTo>
                  <a:pt x="523696" y="148674"/>
                  <a:pt x="529696" y="150174"/>
                  <a:pt x="533446" y="153924"/>
                </a:cubicBezTo>
                <a:cubicBezTo>
                  <a:pt x="537946" y="157674"/>
                  <a:pt x="539446" y="162924"/>
                  <a:pt x="537946" y="168924"/>
                </a:cubicBezTo>
                <a:cubicBezTo>
                  <a:pt x="535696" y="183924"/>
                  <a:pt x="531196" y="198924"/>
                  <a:pt x="523696" y="212424"/>
                </a:cubicBezTo>
                <a:cubicBezTo>
                  <a:pt x="516196" y="225174"/>
                  <a:pt x="504946" y="235674"/>
                  <a:pt x="491446" y="243174"/>
                </a:cubicBezTo>
                <a:cubicBezTo>
                  <a:pt x="489946" y="261924"/>
                  <a:pt x="483946" y="280674"/>
                  <a:pt x="474946" y="297174"/>
                </a:cubicBezTo>
                <a:cubicBezTo>
                  <a:pt x="484696" y="308424"/>
                  <a:pt x="495196" y="318174"/>
                  <a:pt x="507946" y="325674"/>
                </a:cubicBezTo>
                <a:cubicBezTo>
                  <a:pt x="512446" y="328674"/>
                  <a:pt x="515446" y="333924"/>
                  <a:pt x="515446" y="339174"/>
                </a:cubicBezTo>
                <a:cubicBezTo>
                  <a:pt x="515446" y="344424"/>
                  <a:pt x="512446" y="349674"/>
                  <a:pt x="507196" y="351924"/>
                </a:cubicBezTo>
                <a:cubicBezTo>
                  <a:pt x="501946" y="354174"/>
                  <a:pt x="496696" y="354174"/>
                  <a:pt x="492196" y="351174"/>
                </a:cubicBezTo>
                <a:cubicBezTo>
                  <a:pt x="479446" y="342924"/>
                  <a:pt x="467446" y="332424"/>
                  <a:pt x="456946" y="321174"/>
                </a:cubicBezTo>
                <a:cubicBezTo>
                  <a:pt x="449446" y="327174"/>
                  <a:pt x="441196" y="333174"/>
                  <a:pt x="433696" y="338424"/>
                </a:cubicBezTo>
                <a:cubicBezTo>
                  <a:pt x="420946" y="346674"/>
                  <a:pt x="409696" y="355674"/>
                  <a:pt x="399946" y="366924"/>
                </a:cubicBezTo>
                <a:cubicBezTo>
                  <a:pt x="387946" y="381174"/>
                  <a:pt x="388696" y="408924"/>
                  <a:pt x="388696" y="432924"/>
                </a:cubicBezTo>
                <a:cubicBezTo>
                  <a:pt x="388696" y="436674"/>
                  <a:pt x="388696" y="439674"/>
                  <a:pt x="388696" y="443424"/>
                </a:cubicBezTo>
                <a:lnTo>
                  <a:pt x="388696" y="510924"/>
                </a:lnTo>
                <a:lnTo>
                  <a:pt x="448696" y="510924"/>
                </a:lnTo>
                <a:cubicBezTo>
                  <a:pt x="448696" y="413424"/>
                  <a:pt x="495196" y="408174"/>
                  <a:pt x="501196" y="406674"/>
                </a:cubicBezTo>
                <a:cubicBezTo>
                  <a:pt x="520696" y="401424"/>
                  <a:pt x="572446" y="374424"/>
                  <a:pt x="583696" y="318924"/>
                </a:cubicBezTo>
                <a:cubicBezTo>
                  <a:pt x="585196" y="315924"/>
                  <a:pt x="584446" y="312174"/>
                  <a:pt x="584446" y="309174"/>
                </a:cubicBezTo>
                <a:cubicBezTo>
                  <a:pt x="583696" y="309174"/>
                  <a:pt x="583696" y="309174"/>
                  <a:pt x="584446" y="309174"/>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20" name="Rectangle: Rounded Corners 19">
            <a:extLst>
              <a:ext uri="{FF2B5EF4-FFF2-40B4-BE49-F238E27FC236}">
                <a16:creationId xmlns:a16="http://schemas.microsoft.com/office/drawing/2014/main" id="{4EB10435-5FFC-2B4B-FA6F-905BC1D90B34}"/>
              </a:ext>
            </a:extLst>
          </p:cNvPr>
          <p:cNvSpPr/>
          <p:nvPr/>
        </p:nvSpPr>
        <p:spPr>
          <a:xfrm rot="10800000" flipV="1">
            <a:off x="4174126" y="6131006"/>
            <a:ext cx="2476500" cy="2520826"/>
          </a:xfrm>
          <a:prstGeom prst="roundRect">
            <a:avLst>
              <a:gd name="adj" fmla="val 757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A9290D31-B0A1-9A05-E624-1F2E29ABE72C}"/>
              </a:ext>
            </a:extLst>
          </p:cNvPr>
          <p:cNvSpPr txBox="1"/>
          <p:nvPr/>
        </p:nvSpPr>
        <p:spPr>
          <a:xfrm>
            <a:off x="4174125" y="7572353"/>
            <a:ext cx="2476501" cy="400110"/>
          </a:xfrm>
          <a:prstGeom prst="rect">
            <a:avLst/>
          </a:prstGeom>
          <a:noFill/>
        </p:spPr>
        <p:txBody>
          <a:bodyPr wrap="square" rtlCol="0">
            <a:spAutoFit/>
          </a:bodyPr>
          <a:lstStyle/>
          <a:p>
            <a:pPr algn="ctr"/>
            <a:r>
              <a:rPr lang="en-GB" sz="2000">
                <a:solidFill>
                  <a:srgbClr val="031635"/>
                </a:solidFill>
                <a:latin typeface="Manrope" pitchFamily="2" charset="0"/>
                <a:ea typeface="Noto Sans" panose="020B0502040504020204" pitchFamily="34" charset="0"/>
                <a:cs typeface="Rubik" pitchFamily="2" charset="-79"/>
              </a:rPr>
              <a:t>Neorology</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22" name="Graphic 68" descr="Heart with pulse with solid fill">
            <a:extLst>
              <a:ext uri="{FF2B5EF4-FFF2-40B4-BE49-F238E27FC236}">
                <a16:creationId xmlns:a16="http://schemas.microsoft.com/office/drawing/2014/main" id="{1CA4B803-31BE-EFE4-CC92-6E585CEEA145}"/>
              </a:ext>
            </a:extLst>
          </p:cNvPr>
          <p:cNvSpPr/>
          <p:nvPr/>
        </p:nvSpPr>
        <p:spPr>
          <a:xfrm>
            <a:off x="5157623" y="6810376"/>
            <a:ext cx="509507" cy="483285"/>
          </a:xfrm>
          <a:custGeom>
            <a:avLst/>
            <a:gdLst>
              <a:gd name="connsiteX0" fmla="*/ 256627 w 509507"/>
              <a:gd name="connsiteY0" fmla="*/ 481636 h 483285"/>
              <a:gd name="connsiteX1" fmla="*/ 350602 w 509507"/>
              <a:gd name="connsiteY1" fmla="*/ 398311 h 483285"/>
              <a:gd name="connsiteX2" fmla="*/ 464077 w 509507"/>
              <a:gd name="connsiteY2" fmla="*/ 261361 h 483285"/>
              <a:gd name="connsiteX3" fmla="*/ 503002 w 509507"/>
              <a:gd name="connsiteY3" fmla="*/ 93061 h 483285"/>
              <a:gd name="connsiteX4" fmla="*/ 391777 w 509507"/>
              <a:gd name="connsiteY4" fmla="*/ 511 h 483285"/>
              <a:gd name="connsiteX5" fmla="*/ 254527 w 509507"/>
              <a:gd name="connsiteY5" fmla="*/ 100711 h 483285"/>
              <a:gd name="connsiteX6" fmla="*/ 133102 w 509507"/>
              <a:gd name="connsiteY6" fmla="*/ 211 h 483285"/>
              <a:gd name="connsiteX7" fmla="*/ 12502 w 509507"/>
              <a:gd name="connsiteY7" fmla="*/ 77611 h 483285"/>
              <a:gd name="connsiteX8" fmla="*/ 36352 w 509507"/>
              <a:gd name="connsiteY8" fmla="*/ 246961 h 483285"/>
              <a:gd name="connsiteX9" fmla="*/ 148402 w 509507"/>
              <a:gd name="connsiteY9" fmla="*/ 388261 h 483285"/>
              <a:gd name="connsiteX10" fmla="*/ 254527 w 509507"/>
              <a:gd name="connsiteY10" fmla="*/ 483286 h 483285"/>
              <a:gd name="connsiteX11" fmla="*/ 134527 w 509507"/>
              <a:gd name="connsiteY11" fmla="*/ 226636 h 483285"/>
              <a:gd name="connsiteX12" fmla="*/ 157027 w 509507"/>
              <a:gd name="connsiteY12" fmla="*/ 159136 h 483285"/>
              <a:gd name="connsiteX13" fmla="*/ 170377 w 509507"/>
              <a:gd name="connsiteY13" fmla="*/ 119011 h 483285"/>
              <a:gd name="connsiteX14" fmla="*/ 193552 w 509507"/>
              <a:gd name="connsiteY14" fmla="*/ 100636 h 483285"/>
              <a:gd name="connsiteX15" fmla="*/ 204277 w 509507"/>
              <a:gd name="connsiteY15" fmla="*/ 121186 h 483285"/>
              <a:gd name="connsiteX16" fmla="*/ 210502 w 509507"/>
              <a:gd name="connsiteY16" fmla="*/ 154411 h 483285"/>
              <a:gd name="connsiteX17" fmla="*/ 228502 w 509507"/>
              <a:gd name="connsiteY17" fmla="*/ 250411 h 483285"/>
              <a:gd name="connsiteX18" fmla="*/ 240427 w 509507"/>
              <a:gd name="connsiteY18" fmla="*/ 314161 h 483285"/>
              <a:gd name="connsiteX19" fmla="*/ 283927 w 509507"/>
              <a:gd name="connsiteY19" fmla="*/ 199111 h 483285"/>
              <a:gd name="connsiteX20" fmla="*/ 293527 w 509507"/>
              <a:gd name="connsiteY20" fmla="*/ 173761 h 483285"/>
              <a:gd name="connsiteX21" fmla="*/ 308527 w 509507"/>
              <a:gd name="connsiteY21" fmla="*/ 157936 h 483285"/>
              <a:gd name="connsiteX22" fmla="*/ 326602 w 509507"/>
              <a:gd name="connsiteY22" fmla="*/ 175936 h 483285"/>
              <a:gd name="connsiteX23" fmla="*/ 335827 w 509507"/>
              <a:gd name="connsiteY23" fmla="*/ 207586 h 483285"/>
              <a:gd name="connsiteX24" fmla="*/ 354127 w 509507"/>
              <a:gd name="connsiteY24" fmla="*/ 270511 h 483285"/>
              <a:gd name="connsiteX25" fmla="*/ 372202 w 509507"/>
              <a:gd name="connsiteY25" fmla="*/ 250636 h 483285"/>
              <a:gd name="connsiteX26" fmla="*/ 391627 w 509507"/>
              <a:gd name="connsiteY26" fmla="*/ 229786 h 483285"/>
              <a:gd name="connsiteX27" fmla="*/ 421627 w 509507"/>
              <a:gd name="connsiteY27" fmla="*/ 226936 h 483285"/>
              <a:gd name="connsiteX28" fmla="*/ 449527 w 509507"/>
              <a:gd name="connsiteY28" fmla="*/ 226936 h 483285"/>
              <a:gd name="connsiteX29" fmla="*/ 431152 w 509507"/>
              <a:gd name="connsiteY29" fmla="*/ 256936 h 483285"/>
              <a:gd name="connsiteX30" fmla="*/ 406777 w 509507"/>
              <a:gd name="connsiteY30" fmla="*/ 256936 h 483285"/>
              <a:gd name="connsiteX31" fmla="*/ 358552 w 509507"/>
              <a:gd name="connsiteY31" fmla="*/ 310036 h 483285"/>
              <a:gd name="connsiteX32" fmla="*/ 337423 w 509507"/>
              <a:gd name="connsiteY32" fmla="*/ 311913 h 483285"/>
              <a:gd name="connsiteX33" fmla="*/ 334252 w 509507"/>
              <a:gd name="connsiteY33" fmla="*/ 308236 h 483285"/>
              <a:gd name="connsiteX34" fmla="*/ 330727 w 509507"/>
              <a:gd name="connsiteY34" fmla="*/ 298036 h 483285"/>
              <a:gd name="connsiteX35" fmla="*/ 318202 w 509507"/>
              <a:gd name="connsiteY35" fmla="*/ 255211 h 483285"/>
              <a:gd name="connsiteX36" fmla="*/ 308002 w 509507"/>
              <a:gd name="connsiteY36" fmla="*/ 220111 h 483285"/>
              <a:gd name="connsiteX37" fmla="*/ 250777 w 509507"/>
              <a:gd name="connsiteY37" fmla="*/ 371386 h 483285"/>
              <a:gd name="connsiteX38" fmla="*/ 243952 w 509507"/>
              <a:gd name="connsiteY38" fmla="*/ 381736 h 483285"/>
              <a:gd name="connsiteX39" fmla="*/ 223096 w 509507"/>
              <a:gd name="connsiteY39" fmla="*/ 377865 h 483285"/>
              <a:gd name="connsiteX40" fmla="*/ 220702 w 509507"/>
              <a:gd name="connsiteY40" fmla="*/ 372061 h 483285"/>
              <a:gd name="connsiteX41" fmla="*/ 216727 w 509507"/>
              <a:gd name="connsiteY41" fmla="*/ 351061 h 483285"/>
              <a:gd name="connsiteX42" fmla="*/ 197752 w 509507"/>
              <a:gd name="connsiteY42" fmla="*/ 249811 h 483285"/>
              <a:gd name="connsiteX43" fmla="*/ 183577 w 509507"/>
              <a:gd name="connsiteY43" fmla="*/ 174136 h 483285"/>
              <a:gd name="connsiteX44" fmla="*/ 162427 w 509507"/>
              <a:gd name="connsiteY44" fmla="*/ 237661 h 483285"/>
              <a:gd name="connsiteX45" fmla="*/ 144502 w 509507"/>
              <a:gd name="connsiteY45" fmla="*/ 256936 h 483285"/>
              <a:gd name="connsiteX46" fmla="*/ 111427 w 509507"/>
              <a:gd name="connsiteY46" fmla="*/ 256936 h 483285"/>
              <a:gd name="connsiteX47" fmla="*/ 77677 w 509507"/>
              <a:gd name="connsiteY47" fmla="*/ 256936 h 483285"/>
              <a:gd name="connsiteX48" fmla="*/ 59302 w 509507"/>
              <a:gd name="connsiteY48" fmla="*/ 226936 h 48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09507" h="483285">
                <a:moveTo>
                  <a:pt x="256627" y="481636"/>
                </a:moveTo>
                <a:cubicBezTo>
                  <a:pt x="289513" y="455673"/>
                  <a:pt x="320890" y="427852"/>
                  <a:pt x="350602" y="398311"/>
                </a:cubicBezTo>
                <a:cubicBezTo>
                  <a:pt x="393674" y="357275"/>
                  <a:pt x="431761" y="311308"/>
                  <a:pt x="464077" y="261361"/>
                </a:cubicBezTo>
                <a:cubicBezTo>
                  <a:pt x="494077" y="213061"/>
                  <a:pt x="522727" y="150361"/>
                  <a:pt x="503002" y="93061"/>
                </a:cubicBezTo>
                <a:cubicBezTo>
                  <a:pt x="487027" y="45661"/>
                  <a:pt x="442702" y="5386"/>
                  <a:pt x="391777" y="511"/>
                </a:cubicBezTo>
                <a:cubicBezTo>
                  <a:pt x="327427" y="-5864"/>
                  <a:pt x="280852" y="48586"/>
                  <a:pt x="254527" y="100711"/>
                </a:cubicBezTo>
                <a:cubicBezTo>
                  <a:pt x="230452" y="53011"/>
                  <a:pt x="190627" y="3811"/>
                  <a:pt x="133102" y="211"/>
                </a:cubicBezTo>
                <a:cubicBezTo>
                  <a:pt x="82027" y="-2939"/>
                  <a:pt x="34477" y="32986"/>
                  <a:pt x="12502" y="77611"/>
                </a:cubicBezTo>
                <a:cubicBezTo>
                  <a:pt x="-15023" y="133636"/>
                  <a:pt x="7402" y="196636"/>
                  <a:pt x="36352" y="246961"/>
                </a:cubicBezTo>
                <a:cubicBezTo>
                  <a:pt x="66352" y="299461"/>
                  <a:pt x="106252" y="345586"/>
                  <a:pt x="148402" y="388261"/>
                </a:cubicBezTo>
                <a:cubicBezTo>
                  <a:pt x="181630" y="422255"/>
                  <a:pt x="217083" y="454000"/>
                  <a:pt x="254527" y="483286"/>
                </a:cubicBezTo>
                <a:close/>
                <a:moveTo>
                  <a:pt x="134527" y="226636"/>
                </a:moveTo>
                <a:lnTo>
                  <a:pt x="157027" y="159136"/>
                </a:lnTo>
                <a:lnTo>
                  <a:pt x="170377" y="119011"/>
                </a:lnTo>
                <a:cubicBezTo>
                  <a:pt x="173827" y="108586"/>
                  <a:pt x="179152" y="94636"/>
                  <a:pt x="193552" y="100636"/>
                </a:cubicBezTo>
                <a:cubicBezTo>
                  <a:pt x="202252" y="104311"/>
                  <a:pt x="202777" y="113311"/>
                  <a:pt x="204277" y="121186"/>
                </a:cubicBezTo>
                <a:lnTo>
                  <a:pt x="210502" y="154411"/>
                </a:lnTo>
                <a:lnTo>
                  <a:pt x="228502" y="250411"/>
                </a:lnTo>
                <a:lnTo>
                  <a:pt x="240427" y="314161"/>
                </a:lnTo>
                <a:lnTo>
                  <a:pt x="283927" y="199111"/>
                </a:lnTo>
                <a:lnTo>
                  <a:pt x="293527" y="173761"/>
                </a:lnTo>
                <a:cubicBezTo>
                  <a:pt x="296302" y="166261"/>
                  <a:pt x="299152" y="158761"/>
                  <a:pt x="308527" y="157936"/>
                </a:cubicBezTo>
                <a:cubicBezTo>
                  <a:pt x="320452" y="156736"/>
                  <a:pt x="323977" y="166936"/>
                  <a:pt x="326602" y="175936"/>
                </a:cubicBezTo>
                <a:lnTo>
                  <a:pt x="335827" y="207586"/>
                </a:lnTo>
                <a:lnTo>
                  <a:pt x="354127" y="270511"/>
                </a:lnTo>
                <a:lnTo>
                  <a:pt x="372202" y="250636"/>
                </a:lnTo>
                <a:cubicBezTo>
                  <a:pt x="377984" y="243070"/>
                  <a:pt x="384490" y="236087"/>
                  <a:pt x="391627" y="229786"/>
                </a:cubicBezTo>
                <a:cubicBezTo>
                  <a:pt x="399127" y="224536"/>
                  <a:pt x="413002" y="226936"/>
                  <a:pt x="421627" y="226936"/>
                </a:cubicBezTo>
                <a:lnTo>
                  <a:pt x="449527" y="226936"/>
                </a:lnTo>
                <a:cubicBezTo>
                  <a:pt x="443977" y="236911"/>
                  <a:pt x="437827" y="246961"/>
                  <a:pt x="431152" y="256936"/>
                </a:cubicBezTo>
                <a:lnTo>
                  <a:pt x="406777" y="256936"/>
                </a:lnTo>
                <a:cubicBezTo>
                  <a:pt x="390802" y="274561"/>
                  <a:pt x="375502" y="293311"/>
                  <a:pt x="358552" y="310036"/>
                </a:cubicBezTo>
                <a:cubicBezTo>
                  <a:pt x="353236" y="316389"/>
                  <a:pt x="343776" y="317230"/>
                  <a:pt x="337423" y="311913"/>
                </a:cubicBezTo>
                <a:cubicBezTo>
                  <a:pt x="336173" y="310867"/>
                  <a:pt x="335102" y="309625"/>
                  <a:pt x="334252" y="308236"/>
                </a:cubicBezTo>
                <a:cubicBezTo>
                  <a:pt x="332623" y="305010"/>
                  <a:pt x="331437" y="301579"/>
                  <a:pt x="330727" y="298036"/>
                </a:cubicBezTo>
                <a:lnTo>
                  <a:pt x="318202" y="255211"/>
                </a:lnTo>
                <a:lnTo>
                  <a:pt x="308002" y="220111"/>
                </a:lnTo>
                <a:cubicBezTo>
                  <a:pt x="288877" y="270586"/>
                  <a:pt x="270502" y="321136"/>
                  <a:pt x="250777" y="371386"/>
                </a:cubicBezTo>
                <a:cubicBezTo>
                  <a:pt x="249674" y="375479"/>
                  <a:pt x="247281" y="379109"/>
                  <a:pt x="243952" y="381736"/>
                </a:cubicBezTo>
                <a:cubicBezTo>
                  <a:pt x="237124" y="386426"/>
                  <a:pt x="227786" y="384693"/>
                  <a:pt x="223096" y="377865"/>
                </a:cubicBezTo>
                <a:cubicBezTo>
                  <a:pt x="221897" y="376120"/>
                  <a:pt x="221082" y="374143"/>
                  <a:pt x="220702" y="372061"/>
                </a:cubicBezTo>
                <a:cubicBezTo>
                  <a:pt x="218977" y="365161"/>
                  <a:pt x="218077" y="357961"/>
                  <a:pt x="216727" y="351061"/>
                </a:cubicBezTo>
                <a:lnTo>
                  <a:pt x="197752" y="249811"/>
                </a:lnTo>
                <a:lnTo>
                  <a:pt x="183577" y="174136"/>
                </a:lnTo>
                <a:lnTo>
                  <a:pt x="162427" y="237661"/>
                </a:lnTo>
                <a:cubicBezTo>
                  <a:pt x="159202" y="247111"/>
                  <a:pt x="156652" y="256336"/>
                  <a:pt x="144502" y="256936"/>
                </a:cubicBezTo>
                <a:cubicBezTo>
                  <a:pt x="133477" y="257461"/>
                  <a:pt x="122377" y="256936"/>
                  <a:pt x="111427" y="256936"/>
                </a:cubicBezTo>
                <a:lnTo>
                  <a:pt x="77677" y="256936"/>
                </a:lnTo>
                <a:cubicBezTo>
                  <a:pt x="71077" y="246961"/>
                  <a:pt x="64852" y="236911"/>
                  <a:pt x="59302" y="226936"/>
                </a:cubicBezTo>
                <a:close/>
              </a:path>
            </a:pathLst>
          </a:custGeom>
          <a:gradFill flip="none" rotWithShape="1">
            <a:gsLst>
              <a:gs pos="0">
                <a:srgbClr val="2157DF"/>
              </a:gs>
              <a:gs pos="100000">
                <a:srgbClr val="3094F8"/>
              </a:gs>
            </a:gsLst>
            <a:lin ang="2700000" scaled="1"/>
            <a:tileRect/>
          </a:gradFill>
          <a:ln w="7441" cap="flat">
            <a:noFill/>
            <a:prstDash val="solid"/>
            <a:miter/>
          </a:ln>
        </p:spPr>
        <p:txBody>
          <a:bodyPr rtlCol="0" anchor="ctr"/>
          <a:lstStyle/>
          <a:p>
            <a:endParaRPr lang="en-ID"/>
          </a:p>
        </p:txBody>
      </p:sp>
      <p:sp>
        <p:nvSpPr>
          <p:cNvPr id="3" name="Picture Placeholder 2">
            <a:extLst>
              <a:ext uri="{FF2B5EF4-FFF2-40B4-BE49-F238E27FC236}">
                <a16:creationId xmlns:a16="http://schemas.microsoft.com/office/drawing/2014/main" id="{09A2A252-C6B4-C9BB-3723-78BF8A41461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4F5C07C-11C7-D2D2-B944-F15E2AF4A314}"/>
              </a:ext>
            </a:extLst>
          </p:cNvPr>
          <p:cNvSpPr>
            <a:spLocks noGrp="1"/>
          </p:cNvSpPr>
          <p:nvPr>
            <p:ph type="pic" sz="quarter" idx="10"/>
          </p:nvPr>
        </p:nvSpPr>
        <p:spPr/>
      </p:sp>
    </p:spTree>
    <p:extLst>
      <p:ext uri="{BB962C8B-B14F-4D97-AF65-F5344CB8AC3E}">
        <p14:creationId xmlns:p14="http://schemas.microsoft.com/office/powerpoint/2010/main" val="687384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05A3EB03-42E0-1381-0D2A-4C5782D224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6834" y="1760628"/>
            <a:ext cx="11688752" cy="6765744"/>
          </a:xfrm>
          <a:prstGeom prst="rect">
            <a:avLst/>
          </a:prstGeom>
        </p:spPr>
      </p:pic>
      <p:grpSp>
        <p:nvGrpSpPr>
          <p:cNvPr id="25" name="Group 24">
            <a:extLst>
              <a:ext uri="{FF2B5EF4-FFF2-40B4-BE49-F238E27FC236}">
                <a16:creationId xmlns:a16="http://schemas.microsoft.com/office/drawing/2014/main" id="{75652BE8-3BF7-5DA7-E1E5-30A6DDFFECD8}"/>
              </a:ext>
            </a:extLst>
          </p:cNvPr>
          <p:cNvGrpSpPr/>
          <p:nvPr/>
        </p:nvGrpSpPr>
        <p:grpSpPr>
          <a:xfrm>
            <a:off x="6604164" y="3007570"/>
            <a:ext cx="3257551" cy="2717030"/>
            <a:chOff x="1439468" y="5796101"/>
            <a:chExt cx="3257551" cy="2717030"/>
          </a:xfrm>
        </p:grpSpPr>
        <p:sp>
          <p:nvSpPr>
            <p:cNvPr id="26" name="Rectangle: Rounded Corners 25">
              <a:extLst>
                <a:ext uri="{FF2B5EF4-FFF2-40B4-BE49-F238E27FC236}">
                  <a16:creationId xmlns:a16="http://schemas.microsoft.com/office/drawing/2014/main" id="{B90E5886-E456-CAE2-1171-A7194E2A6DE5}"/>
                </a:ext>
              </a:extLst>
            </p:cNvPr>
            <p:cNvSpPr/>
            <p:nvPr/>
          </p:nvSpPr>
          <p:spPr>
            <a:xfrm rot="10800000" flipV="1">
              <a:off x="1439468" y="5796101"/>
              <a:ext cx="3257550" cy="271703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7" name="Group 26">
              <a:extLst>
                <a:ext uri="{FF2B5EF4-FFF2-40B4-BE49-F238E27FC236}">
                  <a16:creationId xmlns:a16="http://schemas.microsoft.com/office/drawing/2014/main" id="{03C4B98D-E5EE-BD36-8BE3-08B1D9FC5D00}"/>
                </a:ext>
              </a:extLst>
            </p:cNvPr>
            <p:cNvGrpSpPr/>
            <p:nvPr/>
          </p:nvGrpSpPr>
          <p:grpSpPr>
            <a:xfrm>
              <a:off x="1439468" y="6558323"/>
              <a:ext cx="3257551" cy="1192587"/>
              <a:chOff x="14000556" y="1612412"/>
              <a:chExt cx="3257551" cy="1192587"/>
            </a:xfrm>
          </p:grpSpPr>
          <p:sp>
            <p:nvSpPr>
              <p:cNvPr id="28" name="TextBox 27">
                <a:extLst>
                  <a:ext uri="{FF2B5EF4-FFF2-40B4-BE49-F238E27FC236}">
                    <a16:creationId xmlns:a16="http://schemas.microsoft.com/office/drawing/2014/main" id="{60E6EC09-EE92-9277-1B25-13891E587BC2}"/>
                  </a:ext>
                </a:extLst>
              </p:cNvPr>
              <p:cNvSpPr txBox="1"/>
              <p:nvPr/>
            </p:nvSpPr>
            <p:spPr>
              <a:xfrm>
                <a:off x="14272801" y="1612412"/>
                <a:ext cx="271306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200+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29" name="TextBox 28">
                <a:extLst>
                  <a:ext uri="{FF2B5EF4-FFF2-40B4-BE49-F238E27FC236}">
                    <a16:creationId xmlns:a16="http://schemas.microsoft.com/office/drawing/2014/main" id="{F261CD6D-73B0-25EE-CE0A-4217D7D74C9F}"/>
                  </a:ext>
                </a:extLst>
              </p:cNvPr>
              <p:cNvSpPr txBox="1"/>
              <p:nvPr/>
            </p:nvSpPr>
            <p:spPr>
              <a:xfrm>
                <a:off x="14000556" y="2374112"/>
                <a:ext cx="3257551" cy="430887"/>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Patient Treatment</a:t>
                </a:r>
                <a:endParaRPr lang="en-ID" sz="2200">
                  <a:solidFill>
                    <a:schemeClr val="bg1"/>
                  </a:solidFill>
                  <a:latin typeface="Manrope" pitchFamily="2" charset="0"/>
                  <a:ea typeface="Noto Sans" panose="020B0502040504020204" pitchFamily="34" charset="0"/>
                  <a:cs typeface="Rubik" pitchFamily="2" charset="-79"/>
                </a:endParaRPr>
              </a:p>
            </p:txBody>
          </p:sp>
        </p:grpSp>
      </p:grpSp>
      <p:grpSp>
        <p:nvGrpSpPr>
          <p:cNvPr id="30" name="Group 29">
            <a:extLst>
              <a:ext uri="{FF2B5EF4-FFF2-40B4-BE49-F238E27FC236}">
                <a16:creationId xmlns:a16="http://schemas.microsoft.com/office/drawing/2014/main" id="{31B95661-17CF-7F26-9560-FD83CD2215C4}"/>
              </a:ext>
            </a:extLst>
          </p:cNvPr>
          <p:cNvGrpSpPr/>
          <p:nvPr/>
        </p:nvGrpSpPr>
        <p:grpSpPr>
          <a:xfrm>
            <a:off x="13880069" y="3007570"/>
            <a:ext cx="3257551" cy="2717030"/>
            <a:chOff x="8715373" y="5796101"/>
            <a:chExt cx="3257551" cy="2717030"/>
          </a:xfrm>
        </p:grpSpPr>
        <p:sp>
          <p:nvSpPr>
            <p:cNvPr id="31" name="Rectangle: Rounded Corners 30">
              <a:extLst>
                <a:ext uri="{FF2B5EF4-FFF2-40B4-BE49-F238E27FC236}">
                  <a16:creationId xmlns:a16="http://schemas.microsoft.com/office/drawing/2014/main" id="{55508947-C45D-B65A-B24C-75A6563EDECE}"/>
                </a:ext>
              </a:extLst>
            </p:cNvPr>
            <p:cNvSpPr/>
            <p:nvPr/>
          </p:nvSpPr>
          <p:spPr>
            <a:xfrm rot="10800000" flipV="1">
              <a:off x="8715374" y="5796101"/>
              <a:ext cx="3257550" cy="271703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2" name="Group 31">
              <a:extLst>
                <a:ext uri="{FF2B5EF4-FFF2-40B4-BE49-F238E27FC236}">
                  <a16:creationId xmlns:a16="http://schemas.microsoft.com/office/drawing/2014/main" id="{324F5DB3-B012-CB0C-C694-1B7C7CA3D1B1}"/>
                </a:ext>
              </a:extLst>
            </p:cNvPr>
            <p:cNvGrpSpPr/>
            <p:nvPr/>
          </p:nvGrpSpPr>
          <p:grpSpPr>
            <a:xfrm>
              <a:off x="8715373" y="6558323"/>
              <a:ext cx="3257551" cy="1192587"/>
              <a:chOff x="14000556" y="7092437"/>
              <a:chExt cx="3257551" cy="1192587"/>
            </a:xfrm>
          </p:grpSpPr>
          <p:sp>
            <p:nvSpPr>
              <p:cNvPr id="33" name="TextBox 32">
                <a:extLst>
                  <a:ext uri="{FF2B5EF4-FFF2-40B4-BE49-F238E27FC236}">
                    <a16:creationId xmlns:a16="http://schemas.microsoft.com/office/drawing/2014/main" id="{0DCB1251-0CEF-1EC4-0FB4-FD89DA017CCC}"/>
                  </a:ext>
                </a:extLst>
              </p:cNvPr>
              <p:cNvSpPr txBox="1"/>
              <p:nvPr/>
            </p:nvSpPr>
            <p:spPr>
              <a:xfrm>
                <a:off x="14272801" y="7092437"/>
                <a:ext cx="271306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500+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34" name="TextBox 33">
                <a:extLst>
                  <a:ext uri="{FF2B5EF4-FFF2-40B4-BE49-F238E27FC236}">
                    <a16:creationId xmlns:a16="http://schemas.microsoft.com/office/drawing/2014/main" id="{7E3BDC87-1480-D7AC-3269-E1AB0161A2BC}"/>
                  </a:ext>
                </a:extLst>
              </p:cNvPr>
              <p:cNvSpPr txBox="1"/>
              <p:nvPr/>
            </p:nvSpPr>
            <p:spPr>
              <a:xfrm>
                <a:off x="14000556" y="7854137"/>
                <a:ext cx="3257551" cy="430887"/>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Happy Patients</a:t>
                </a:r>
                <a:endParaRPr lang="en-ID" sz="2200">
                  <a:solidFill>
                    <a:schemeClr val="bg1"/>
                  </a:solidFill>
                  <a:latin typeface="Manrope" pitchFamily="2" charset="0"/>
                  <a:ea typeface="Noto Sans" panose="020B0502040504020204" pitchFamily="34" charset="0"/>
                  <a:cs typeface="Rubik" pitchFamily="2" charset="-79"/>
                </a:endParaRPr>
              </a:p>
            </p:txBody>
          </p:sp>
        </p:grpSp>
      </p:grpSp>
      <p:grpSp>
        <p:nvGrpSpPr>
          <p:cNvPr id="35" name="Group 34">
            <a:extLst>
              <a:ext uri="{FF2B5EF4-FFF2-40B4-BE49-F238E27FC236}">
                <a16:creationId xmlns:a16="http://schemas.microsoft.com/office/drawing/2014/main" id="{38F7C3EA-DE77-3912-04DD-21C55270BC90}"/>
              </a:ext>
            </a:extLst>
          </p:cNvPr>
          <p:cNvGrpSpPr/>
          <p:nvPr/>
        </p:nvGrpSpPr>
        <p:grpSpPr>
          <a:xfrm>
            <a:off x="10242116" y="3007570"/>
            <a:ext cx="3257551" cy="2717030"/>
            <a:chOff x="5095875" y="5796101"/>
            <a:chExt cx="3257551" cy="2717030"/>
          </a:xfrm>
        </p:grpSpPr>
        <p:sp>
          <p:nvSpPr>
            <p:cNvPr id="36" name="Rectangle: Rounded Corners 35">
              <a:extLst>
                <a:ext uri="{FF2B5EF4-FFF2-40B4-BE49-F238E27FC236}">
                  <a16:creationId xmlns:a16="http://schemas.microsoft.com/office/drawing/2014/main" id="{9758D966-A621-3969-D9C5-4E41CCCE0B63}"/>
                </a:ext>
              </a:extLst>
            </p:cNvPr>
            <p:cNvSpPr/>
            <p:nvPr/>
          </p:nvSpPr>
          <p:spPr>
            <a:xfrm rot="10800000" flipV="1">
              <a:off x="5095876" y="5796101"/>
              <a:ext cx="3257550" cy="2717030"/>
            </a:xfrm>
            <a:prstGeom prst="roundRect">
              <a:avLst>
                <a:gd name="adj" fmla="val 7573"/>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7" name="Group 36">
              <a:extLst>
                <a:ext uri="{FF2B5EF4-FFF2-40B4-BE49-F238E27FC236}">
                  <a16:creationId xmlns:a16="http://schemas.microsoft.com/office/drawing/2014/main" id="{6FDD6ED8-A477-2C37-C394-47F918382E05}"/>
                </a:ext>
              </a:extLst>
            </p:cNvPr>
            <p:cNvGrpSpPr/>
            <p:nvPr/>
          </p:nvGrpSpPr>
          <p:grpSpPr>
            <a:xfrm>
              <a:off x="5095875" y="6558323"/>
              <a:ext cx="3257551" cy="1192587"/>
              <a:chOff x="14000556" y="5057905"/>
              <a:chExt cx="3257551" cy="1192587"/>
            </a:xfrm>
          </p:grpSpPr>
          <p:sp>
            <p:nvSpPr>
              <p:cNvPr id="38" name="TextBox 37">
                <a:extLst>
                  <a:ext uri="{FF2B5EF4-FFF2-40B4-BE49-F238E27FC236}">
                    <a16:creationId xmlns:a16="http://schemas.microsoft.com/office/drawing/2014/main" id="{B4447C2A-137F-EA18-B6E4-0324D6425909}"/>
                  </a:ext>
                </a:extLst>
              </p:cNvPr>
              <p:cNvSpPr txBox="1"/>
              <p:nvPr/>
            </p:nvSpPr>
            <p:spPr>
              <a:xfrm>
                <a:off x="14272801" y="5057905"/>
                <a:ext cx="271306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10+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39" name="TextBox 38">
                <a:extLst>
                  <a:ext uri="{FF2B5EF4-FFF2-40B4-BE49-F238E27FC236}">
                    <a16:creationId xmlns:a16="http://schemas.microsoft.com/office/drawing/2014/main" id="{5703DD9A-8CB1-33A7-D3BF-924C618FC5E6}"/>
                  </a:ext>
                </a:extLst>
              </p:cNvPr>
              <p:cNvSpPr txBox="1"/>
              <p:nvPr/>
            </p:nvSpPr>
            <p:spPr>
              <a:xfrm>
                <a:off x="14000556" y="5819605"/>
                <a:ext cx="3257551" cy="430887"/>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Year Experience</a:t>
                </a:r>
                <a:endParaRPr lang="en-ID" sz="2200">
                  <a:solidFill>
                    <a:schemeClr val="bg1"/>
                  </a:solidFill>
                  <a:latin typeface="Manrope" pitchFamily="2" charset="0"/>
                  <a:ea typeface="Noto Sans" panose="020B0502040504020204" pitchFamily="34" charset="0"/>
                  <a:cs typeface="Rubik" pitchFamily="2" charset="-79"/>
                </a:endParaRPr>
              </a:p>
            </p:txBody>
          </p:sp>
        </p:grpSp>
      </p:grpSp>
      <p:sp>
        <p:nvSpPr>
          <p:cNvPr id="40" name="Oval 39">
            <a:extLst>
              <a:ext uri="{FF2B5EF4-FFF2-40B4-BE49-F238E27FC236}">
                <a16:creationId xmlns:a16="http://schemas.microsoft.com/office/drawing/2014/main" id="{B953E259-35E7-420A-6141-2BC9684AFBB3}"/>
              </a:ext>
            </a:extLst>
          </p:cNvPr>
          <p:cNvSpPr/>
          <p:nvPr/>
        </p:nvSpPr>
        <p:spPr>
          <a:xfrm>
            <a:off x="8540974" y="5307118"/>
            <a:ext cx="834963" cy="834963"/>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Oval 40">
            <a:extLst>
              <a:ext uri="{FF2B5EF4-FFF2-40B4-BE49-F238E27FC236}">
                <a16:creationId xmlns:a16="http://schemas.microsoft.com/office/drawing/2014/main" id="{536A4966-BF41-F032-785C-96237037894C}"/>
              </a:ext>
            </a:extLst>
          </p:cNvPr>
          <p:cNvSpPr/>
          <p:nvPr/>
        </p:nvSpPr>
        <p:spPr>
          <a:xfrm>
            <a:off x="8649042" y="5415186"/>
            <a:ext cx="618826" cy="618826"/>
          </a:xfrm>
          <a:prstGeom prst="ellipse">
            <a:avLst/>
          </a:prstGeom>
          <a:solidFill>
            <a:srgbClr val="36D17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42" name="Graphic 41" descr="First aid kit with solid fill">
            <a:extLst>
              <a:ext uri="{FF2B5EF4-FFF2-40B4-BE49-F238E27FC236}">
                <a16:creationId xmlns:a16="http://schemas.microsoft.com/office/drawing/2014/main" id="{39526F96-E280-A324-7304-FB4D94AF15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22122" y="5588266"/>
            <a:ext cx="272667" cy="272667"/>
          </a:xfrm>
          <a:prstGeom prst="rect">
            <a:avLst/>
          </a:prstGeom>
        </p:spPr>
      </p:pic>
      <p:sp>
        <p:nvSpPr>
          <p:cNvPr id="43" name="TextBox 42">
            <a:extLst>
              <a:ext uri="{FF2B5EF4-FFF2-40B4-BE49-F238E27FC236}">
                <a16:creationId xmlns:a16="http://schemas.microsoft.com/office/drawing/2014/main" id="{1CEFA253-A302-9190-1F0A-6CE1DE6DDEF3}"/>
              </a:ext>
            </a:extLst>
          </p:cNvPr>
          <p:cNvSpPr txBox="1"/>
          <p:nvPr/>
        </p:nvSpPr>
        <p:spPr>
          <a:xfrm>
            <a:off x="12311783" y="6803617"/>
            <a:ext cx="4825837"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is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44" name="TextBox 43">
            <a:extLst>
              <a:ext uri="{FF2B5EF4-FFF2-40B4-BE49-F238E27FC236}">
                <a16:creationId xmlns:a16="http://schemas.microsoft.com/office/drawing/2014/main" id="{1E63BF5B-4CE3-8153-32AC-60C0DF0CA5A5}"/>
              </a:ext>
            </a:extLst>
          </p:cNvPr>
          <p:cNvSpPr txBox="1"/>
          <p:nvPr/>
        </p:nvSpPr>
        <p:spPr>
          <a:xfrm>
            <a:off x="6604163" y="6803617"/>
            <a:ext cx="5302087" cy="861774"/>
          </a:xfrm>
          <a:prstGeom prst="rect">
            <a:avLst/>
          </a:prstGeom>
          <a:noFill/>
        </p:spPr>
        <p:txBody>
          <a:bodyPr wrap="square" rtlCol="0">
            <a:spAutoFit/>
          </a:bodyPr>
          <a:lstStyle/>
          <a:p>
            <a:r>
              <a:rPr lang="en-GB" sz="5000">
                <a:solidFill>
                  <a:srgbClr val="031635"/>
                </a:solidFill>
                <a:latin typeface="Manrope SemiBold" pitchFamily="2" charset="0"/>
                <a:ea typeface="Noto Sans" panose="020B0502040504020204" pitchFamily="34" charset="0"/>
                <a:cs typeface="Rubik" pitchFamily="2" charset="-79"/>
              </a:rPr>
              <a:t>Medical </a:t>
            </a:r>
            <a:r>
              <a:rPr lang="en-GB" sz="5000">
                <a:solidFill>
                  <a:srgbClr val="36D17B"/>
                </a:solidFill>
                <a:latin typeface="Manrope SemiBold" pitchFamily="2" charset="0"/>
                <a:ea typeface="Noto Sans" panose="020B0502040504020204" pitchFamily="34" charset="0"/>
                <a:cs typeface="Rubik" pitchFamily="2" charset="-79"/>
              </a:rPr>
              <a:t>Center</a:t>
            </a:r>
            <a:endParaRPr lang="en-ID" sz="5000">
              <a:solidFill>
                <a:srgbClr val="36D17B"/>
              </a:solidFill>
              <a:latin typeface="Manrope SemiBold" pitchFamily="2" charset="0"/>
              <a:cs typeface="Rubik" pitchFamily="2" charset="-79"/>
            </a:endParaRPr>
          </a:p>
        </p:txBody>
      </p:sp>
      <p:sp>
        <p:nvSpPr>
          <p:cNvPr id="3" name="Picture Placeholder 2">
            <a:extLst>
              <a:ext uri="{FF2B5EF4-FFF2-40B4-BE49-F238E27FC236}">
                <a16:creationId xmlns:a16="http://schemas.microsoft.com/office/drawing/2014/main" id="{2968513E-FA79-7BB9-1796-4B0F67254BCB}"/>
              </a:ext>
            </a:extLst>
          </p:cNvPr>
          <p:cNvSpPr>
            <a:spLocks noGrp="1"/>
          </p:cNvSpPr>
          <p:nvPr>
            <p:ph type="pic" sz="quarter" idx="11"/>
          </p:nvPr>
        </p:nvSpPr>
        <p:spPr/>
      </p:sp>
    </p:spTree>
    <p:extLst>
      <p:ext uri="{BB962C8B-B14F-4D97-AF65-F5344CB8AC3E}">
        <p14:creationId xmlns:p14="http://schemas.microsoft.com/office/powerpoint/2010/main" val="3588669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34A158-8F31-9CD0-2C7E-B7A4A0DAED49}"/>
              </a:ext>
            </a:extLst>
          </p:cNvPr>
          <p:cNvSpPr txBox="1"/>
          <p:nvPr/>
        </p:nvSpPr>
        <p:spPr>
          <a:xfrm>
            <a:off x="1984084" y="1395457"/>
            <a:ext cx="14319832" cy="1015663"/>
          </a:xfrm>
          <a:prstGeom prst="rect">
            <a:avLst/>
          </a:prstGeom>
          <a:noFill/>
        </p:spPr>
        <p:txBody>
          <a:bodyPr wrap="square" rtlCol="0">
            <a:spAutoFit/>
          </a:bodyPr>
          <a:lstStyle/>
          <a:p>
            <a:pPr algn="ctr"/>
            <a:r>
              <a:rPr lang="en-GB" sz="6000">
                <a:solidFill>
                  <a:srgbClr val="031635"/>
                </a:solidFill>
                <a:latin typeface="Manrope SemiBold" pitchFamily="2" charset="0"/>
                <a:ea typeface="Noto Sans" panose="020B0502040504020204" pitchFamily="34" charset="0"/>
                <a:cs typeface="Rubik" pitchFamily="2" charset="-79"/>
              </a:rPr>
              <a:t>Pricing Details For </a:t>
            </a:r>
            <a:r>
              <a:rPr lang="en-GB" sz="6000">
                <a:solidFill>
                  <a:srgbClr val="36D17B"/>
                </a:solidFill>
                <a:latin typeface="Manrope SemiBold" pitchFamily="2" charset="0"/>
                <a:ea typeface="Noto Sans" panose="020B0502040504020204" pitchFamily="34" charset="0"/>
                <a:cs typeface="Rubik" pitchFamily="2" charset="-79"/>
              </a:rPr>
              <a:t>Our Services</a:t>
            </a:r>
            <a:endParaRPr lang="en-ID" sz="6000">
              <a:solidFill>
                <a:srgbClr val="36D17B"/>
              </a:solidFill>
              <a:latin typeface="Manrope SemiBold" pitchFamily="2" charset="0"/>
              <a:cs typeface="Rubik" pitchFamily="2" charset="-79"/>
            </a:endParaRPr>
          </a:p>
        </p:txBody>
      </p:sp>
      <p:sp>
        <p:nvSpPr>
          <p:cNvPr id="43" name="Rectangle: Rounded Corners 42">
            <a:extLst>
              <a:ext uri="{FF2B5EF4-FFF2-40B4-BE49-F238E27FC236}">
                <a16:creationId xmlns:a16="http://schemas.microsoft.com/office/drawing/2014/main" id="{78B0C35F-2FDA-2DE0-39D3-BD2C0F11D817}"/>
              </a:ext>
            </a:extLst>
          </p:cNvPr>
          <p:cNvSpPr/>
          <p:nvPr/>
        </p:nvSpPr>
        <p:spPr>
          <a:xfrm rot="10800000" flipV="1">
            <a:off x="1084390" y="3907921"/>
            <a:ext cx="3789103" cy="4983623"/>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44C0B34B-6066-5553-8F36-52A8F2B8FFBD}"/>
              </a:ext>
            </a:extLst>
          </p:cNvPr>
          <p:cNvSpPr txBox="1"/>
          <p:nvPr/>
        </p:nvSpPr>
        <p:spPr>
          <a:xfrm>
            <a:off x="1084389" y="4259400"/>
            <a:ext cx="3789103" cy="400110"/>
          </a:xfrm>
          <a:prstGeom prst="rect">
            <a:avLst/>
          </a:prstGeom>
          <a:noFill/>
        </p:spPr>
        <p:txBody>
          <a:bodyPr wrap="square" rtlCol="0">
            <a:spAutoFit/>
          </a:bodyPr>
          <a:lstStyle/>
          <a:p>
            <a:pPr algn="ctr"/>
            <a:r>
              <a:rPr lang="en-GB" sz="2000">
                <a:solidFill>
                  <a:srgbClr val="031635"/>
                </a:solidFill>
                <a:latin typeface="Manrope SemiBold" pitchFamily="2" charset="0"/>
                <a:ea typeface="Noto Sans" panose="020B0502040504020204" pitchFamily="34" charset="0"/>
                <a:cs typeface="Rubik" pitchFamily="2" charset="-79"/>
              </a:rPr>
              <a:t>Health Insurance</a:t>
            </a:r>
            <a:endParaRPr lang="en-ID" sz="2000">
              <a:solidFill>
                <a:srgbClr val="031635"/>
              </a:solidFill>
              <a:latin typeface="Manrope SemiBold" pitchFamily="2" charset="0"/>
              <a:ea typeface="Noto Sans" panose="020B0502040504020204" pitchFamily="34" charset="0"/>
              <a:cs typeface="Rubik" pitchFamily="2" charset="-79"/>
            </a:endParaRPr>
          </a:p>
        </p:txBody>
      </p:sp>
      <p:sp>
        <p:nvSpPr>
          <p:cNvPr id="45" name="Rectangle: Rounded Corners 44">
            <a:extLst>
              <a:ext uri="{FF2B5EF4-FFF2-40B4-BE49-F238E27FC236}">
                <a16:creationId xmlns:a16="http://schemas.microsoft.com/office/drawing/2014/main" id="{1E85F0F5-1BC3-77B0-A09E-60A1271F6F52}"/>
              </a:ext>
            </a:extLst>
          </p:cNvPr>
          <p:cNvSpPr/>
          <p:nvPr/>
        </p:nvSpPr>
        <p:spPr>
          <a:xfrm rot="10800000" flipV="1">
            <a:off x="1431525" y="7761856"/>
            <a:ext cx="3094833" cy="769068"/>
          </a:xfrm>
          <a:prstGeom prst="roundRect">
            <a:avLst>
              <a:gd name="adj" fmla="val 11194"/>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TextBox 45">
            <a:extLst>
              <a:ext uri="{FF2B5EF4-FFF2-40B4-BE49-F238E27FC236}">
                <a16:creationId xmlns:a16="http://schemas.microsoft.com/office/drawing/2014/main" id="{CE05E446-5C7F-5A17-88D4-C3CCC0DF3712}"/>
              </a:ext>
            </a:extLst>
          </p:cNvPr>
          <p:cNvSpPr txBox="1"/>
          <p:nvPr/>
        </p:nvSpPr>
        <p:spPr>
          <a:xfrm>
            <a:off x="1970509" y="7946335"/>
            <a:ext cx="2016865" cy="400110"/>
          </a:xfrm>
          <a:prstGeom prst="rect">
            <a:avLst/>
          </a:prstGeom>
          <a:noFill/>
        </p:spPr>
        <p:txBody>
          <a:bodyPr wrap="square" rtlCol="0">
            <a:spAutoFit/>
          </a:bodyPr>
          <a:lstStyle/>
          <a:p>
            <a:pPr algn="ctr"/>
            <a:r>
              <a:rPr lang="en-GB" sz="2000">
                <a:solidFill>
                  <a:schemeClr val="bg1"/>
                </a:solidFill>
                <a:latin typeface="Manrope" pitchFamily="2" charset="0"/>
                <a:ea typeface="Noto Sans" panose="020B0502040504020204" pitchFamily="34" charset="0"/>
                <a:cs typeface="Rubik" pitchFamily="2" charset="-79"/>
              </a:rPr>
              <a:t>Free</a:t>
            </a:r>
            <a:endParaRPr lang="en-ID" sz="2000">
              <a:solidFill>
                <a:schemeClr val="bg1"/>
              </a:solidFill>
              <a:latin typeface="Manrope" pitchFamily="2" charset="0"/>
              <a:ea typeface="Noto Sans" panose="020B0502040504020204" pitchFamily="34" charset="0"/>
              <a:cs typeface="Rubik" pitchFamily="2" charset="-79"/>
            </a:endParaRPr>
          </a:p>
        </p:txBody>
      </p:sp>
      <p:cxnSp>
        <p:nvCxnSpPr>
          <p:cNvPr id="47" name="Straight Connector 46">
            <a:extLst>
              <a:ext uri="{FF2B5EF4-FFF2-40B4-BE49-F238E27FC236}">
                <a16:creationId xmlns:a16="http://schemas.microsoft.com/office/drawing/2014/main" id="{30FE6D45-C1EA-D08C-A589-7F846B4FCC00}"/>
              </a:ext>
            </a:extLst>
          </p:cNvPr>
          <p:cNvCxnSpPr>
            <a:cxnSpLocks/>
          </p:cNvCxnSpPr>
          <p:nvPr/>
        </p:nvCxnSpPr>
        <p:spPr>
          <a:xfrm>
            <a:off x="1084390" y="5010988"/>
            <a:ext cx="3789103" cy="0"/>
          </a:xfrm>
          <a:prstGeom prst="line">
            <a:avLst/>
          </a:prstGeom>
          <a:ln w="1905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2410DC23-A028-E984-6261-37806FCE5529}"/>
              </a:ext>
            </a:extLst>
          </p:cNvPr>
          <p:cNvSpPr txBox="1"/>
          <p:nvPr/>
        </p:nvSpPr>
        <p:spPr>
          <a:xfrm>
            <a:off x="1266147" y="5249515"/>
            <a:ext cx="3425588" cy="1705660"/>
          </a:xfrm>
          <a:prstGeom prst="rect">
            <a:avLst/>
          </a:prstGeom>
          <a:noFill/>
        </p:spPr>
        <p:txBody>
          <a:bodyPr wrap="square" rtlCol="0">
            <a:spAutoFit/>
          </a:bodyPr>
          <a:lstStyle/>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1</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2</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3</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4</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0" name="Rectangle: Rounded Corners 49">
            <a:extLst>
              <a:ext uri="{FF2B5EF4-FFF2-40B4-BE49-F238E27FC236}">
                <a16:creationId xmlns:a16="http://schemas.microsoft.com/office/drawing/2014/main" id="{ED1D2853-A76E-7214-5235-B25120F8EABE}"/>
              </a:ext>
            </a:extLst>
          </p:cNvPr>
          <p:cNvSpPr/>
          <p:nvPr/>
        </p:nvSpPr>
        <p:spPr>
          <a:xfrm rot="10800000" flipV="1">
            <a:off x="5194429" y="3907921"/>
            <a:ext cx="3789103" cy="4983623"/>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9AF65CF-C859-C6DF-E524-1BE2538D86E2}"/>
              </a:ext>
            </a:extLst>
          </p:cNvPr>
          <p:cNvSpPr txBox="1"/>
          <p:nvPr/>
        </p:nvSpPr>
        <p:spPr>
          <a:xfrm>
            <a:off x="5194428" y="4259400"/>
            <a:ext cx="3789103" cy="400110"/>
          </a:xfrm>
          <a:prstGeom prst="rect">
            <a:avLst/>
          </a:prstGeom>
          <a:noFill/>
        </p:spPr>
        <p:txBody>
          <a:bodyPr wrap="square" rtlCol="0">
            <a:spAutoFit/>
          </a:bodyPr>
          <a:lstStyle/>
          <a:p>
            <a:pPr algn="ctr"/>
            <a:r>
              <a:rPr lang="en-GB" sz="2000">
                <a:solidFill>
                  <a:srgbClr val="031635"/>
                </a:solidFill>
                <a:latin typeface="Manrope SemiBold" pitchFamily="2" charset="0"/>
                <a:ea typeface="Noto Sans" panose="020B0502040504020204" pitchFamily="34" charset="0"/>
                <a:cs typeface="Rubik" pitchFamily="2" charset="-79"/>
              </a:rPr>
              <a:t>Basic Class</a:t>
            </a:r>
            <a:endParaRPr lang="en-ID" sz="2000">
              <a:solidFill>
                <a:srgbClr val="031635"/>
              </a:solidFill>
              <a:latin typeface="Manrope SemiBold" pitchFamily="2" charset="0"/>
              <a:ea typeface="Noto Sans" panose="020B0502040504020204" pitchFamily="34" charset="0"/>
              <a:cs typeface="Rubik" pitchFamily="2" charset="-79"/>
            </a:endParaRPr>
          </a:p>
        </p:txBody>
      </p:sp>
      <p:sp>
        <p:nvSpPr>
          <p:cNvPr id="52" name="Rectangle: Rounded Corners 51">
            <a:extLst>
              <a:ext uri="{FF2B5EF4-FFF2-40B4-BE49-F238E27FC236}">
                <a16:creationId xmlns:a16="http://schemas.microsoft.com/office/drawing/2014/main" id="{5821F734-0E10-B92B-A2E0-67E691FFC740}"/>
              </a:ext>
            </a:extLst>
          </p:cNvPr>
          <p:cNvSpPr/>
          <p:nvPr/>
        </p:nvSpPr>
        <p:spPr>
          <a:xfrm rot="10800000" flipV="1">
            <a:off x="5541564" y="7761856"/>
            <a:ext cx="3094833" cy="769068"/>
          </a:xfrm>
          <a:prstGeom prst="roundRect">
            <a:avLst>
              <a:gd name="adj" fmla="val 11194"/>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TextBox 52">
            <a:extLst>
              <a:ext uri="{FF2B5EF4-FFF2-40B4-BE49-F238E27FC236}">
                <a16:creationId xmlns:a16="http://schemas.microsoft.com/office/drawing/2014/main" id="{9D500EF2-3E45-377A-5434-01609F63E8F9}"/>
              </a:ext>
            </a:extLst>
          </p:cNvPr>
          <p:cNvSpPr txBox="1"/>
          <p:nvPr/>
        </p:nvSpPr>
        <p:spPr>
          <a:xfrm>
            <a:off x="5920080" y="7946335"/>
            <a:ext cx="2337800" cy="400110"/>
          </a:xfrm>
          <a:prstGeom prst="rect">
            <a:avLst/>
          </a:prstGeom>
          <a:noFill/>
        </p:spPr>
        <p:txBody>
          <a:bodyPr wrap="square" rtlCol="0">
            <a:spAutoFit/>
          </a:bodyPr>
          <a:lstStyle/>
          <a:p>
            <a:pPr algn="ctr"/>
            <a:r>
              <a:rPr lang="en-GB" sz="2000">
                <a:solidFill>
                  <a:schemeClr val="bg1"/>
                </a:solidFill>
                <a:latin typeface="Manrope" pitchFamily="2" charset="0"/>
                <a:ea typeface="Noto Sans" panose="020B0502040504020204" pitchFamily="34" charset="0"/>
                <a:cs typeface="Rubik" pitchFamily="2" charset="-79"/>
              </a:rPr>
              <a:t>$50/Day</a:t>
            </a:r>
            <a:endParaRPr lang="en-ID" sz="2000">
              <a:solidFill>
                <a:schemeClr val="bg1"/>
              </a:solidFill>
              <a:latin typeface="Manrope" pitchFamily="2" charset="0"/>
              <a:ea typeface="Noto Sans" panose="020B0502040504020204" pitchFamily="34" charset="0"/>
              <a:cs typeface="Rubik" pitchFamily="2" charset="-79"/>
            </a:endParaRPr>
          </a:p>
        </p:txBody>
      </p:sp>
      <p:cxnSp>
        <p:nvCxnSpPr>
          <p:cNvPr id="54" name="Straight Connector 53">
            <a:extLst>
              <a:ext uri="{FF2B5EF4-FFF2-40B4-BE49-F238E27FC236}">
                <a16:creationId xmlns:a16="http://schemas.microsoft.com/office/drawing/2014/main" id="{D3D9BBAD-68EA-6601-E130-A37A8A36D5C4}"/>
              </a:ext>
            </a:extLst>
          </p:cNvPr>
          <p:cNvCxnSpPr>
            <a:cxnSpLocks/>
          </p:cNvCxnSpPr>
          <p:nvPr/>
        </p:nvCxnSpPr>
        <p:spPr>
          <a:xfrm>
            <a:off x="5194429" y="5010988"/>
            <a:ext cx="3789103" cy="0"/>
          </a:xfrm>
          <a:prstGeom prst="line">
            <a:avLst/>
          </a:prstGeom>
          <a:ln w="1905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0C712D4B-EF59-7765-B4E7-59983488686F}"/>
              </a:ext>
            </a:extLst>
          </p:cNvPr>
          <p:cNvSpPr txBox="1"/>
          <p:nvPr/>
        </p:nvSpPr>
        <p:spPr>
          <a:xfrm>
            <a:off x="5376186" y="5249515"/>
            <a:ext cx="3425588" cy="1705660"/>
          </a:xfrm>
          <a:prstGeom prst="rect">
            <a:avLst/>
          </a:prstGeom>
          <a:noFill/>
        </p:spPr>
        <p:txBody>
          <a:bodyPr wrap="square" rtlCol="0">
            <a:spAutoFit/>
          </a:bodyPr>
          <a:lstStyle/>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1</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2</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3</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4</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7" name="Rectangle: Rounded Corners 56">
            <a:extLst>
              <a:ext uri="{FF2B5EF4-FFF2-40B4-BE49-F238E27FC236}">
                <a16:creationId xmlns:a16="http://schemas.microsoft.com/office/drawing/2014/main" id="{0C29788B-0DA6-91EA-3082-AF364091E255}"/>
              </a:ext>
            </a:extLst>
          </p:cNvPr>
          <p:cNvSpPr/>
          <p:nvPr/>
        </p:nvSpPr>
        <p:spPr>
          <a:xfrm rot="10800000" flipV="1">
            <a:off x="9304468" y="3907921"/>
            <a:ext cx="3789103" cy="4983623"/>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TextBox 57">
            <a:extLst>
              <a:ext uri="{FF2B5EF4-FFF2-40B4-BE49-F238E27FC236}">
                <a16:creationId xmlns:a16="http://schemas.microsoft.com/office/drawing/2014/main" id="{E8700BE8-C106-B853-701F-29BD233B73EB}"/>
              </a:ext>
            </a:extLst>
          </p:cNvPr>
          <p:cNvSpPr txBox="1"/>
          <p:nvPr/>
        </p:nvSpPr>
        <p:spPr>
          <a:xfrm>
            <a:off x="9304467" y="4259400"/>
            <a:ext cx="3789103" cy="400110"/>
          </a:xfrm>
          <a:prstGeom prst="rect">
            <a:avLst/>
          </a:prstGeom>
          <a:noFill/>
        </p:spPr>
        <p:txBody>
          <a:bodyPr wrap="square" rtlCol="0">
            <a:spAutoFit/>
          </a:bodyPr>
          <a:lstStyle/>
          <a:p>
            <a:pPr algn="ctr"/>
            <a:r>
              <a:rPr lang="en-GB" sz="2000">
                <a:solidFill>
                  <a:srgbClr val="031635"/>
                </a:solidFill>
                <a:latin typeface="Manrope SemiBold" pitchFamily="2" charset="0"/>
                <a:ea typeface="Noto Sans" panose="020B0502040504020204" pitchFamily="34" charset="0"/>
                <a:cs typeface="Rubik" pitchFamily="2" charset="-79"/>
              </a:rPr>
              <a:t>Standard Class</a:t>
            </a:r>
            <a:endParaRPr lang="en-ID" sz="2000">
              <a:solidFill>
                <a:srgbClr val="031635"/>
              </a:solidFill>
              <a:latin typeface="Manrope SemiBold" pitchFamily="2" charset="0"/>
              <a:ea typeface="Noto Sans" panose="020B0502040504020204" pitchFamily="34" charset="0"/>
              <a:cs typeface="Rubik" pitchFamily="2" charset="-79"/>
            </a:endParaRPr>
          </a:p>
        </p:txBody>
      </p:sp>
      <p:sp>
        <p:nvSpPr>
          <p:cNvPr id="59" name="Rectangle: Rounded Corners 58">
            <a:extLst>
              <a:ext uri="{FF2B5EF4-FFF2-40B4-BE49-F238E27FC236}">
                <a16:creationId xmlns:a16="http://schemas.microsoft.com/office/drawing/2014/main" id="{6110DEE2-DFAF-3530-8FB6-F1928066C7ED}"/>
              </a:ext>
            </a:extLst>
          </p:cNvPr>
          <p:cNvSpPr/>
          <p:nvPr/>
        </p:nvSpPr>
        <p:spPr>
          <a:xfrm rot="10800000" flipV="1">
            <a:off x="9651603" y="7761856"/>
            <a:ext cx="3094833" cy="769068"/>
          </a:xfrm>
          <a:prstGeom prst="roundRect">
            <a:avLst>
              <a:gd name="adj" fmla="val 11194"/>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4BF8E407-87D1-A04C-B7B8-44BCDD1B3F8B}"/>
              </a:ext>
            </a:extLst>
          </p:cNvPr>
          <p:cNvSpPr txBox="1"/>
          <p:nvPr/>
        </p:nvSpPr>
        <p:spPr>
          <a:xfrm>
            <a:off x="10030119" y="7946335"/>
            <a:ext cx="2337800" cy="400110"/>
          </a:xfrm>
          <a:prstGeom prst="rect">
            <a:avLst/>
          </a:prstGeom>
          <a:noFill/>
        </p:spPr>
        <p:txBody>
          <a:bodyPr wrap="square" rtlCol="0">
            <a:spAutoFit/>
          </a:bodyPr>
          <a:lstStyle/>
          <a:p>
            <a:pPr algn="ctr"/>
            <a:r>
              <a:rPr lang="en-GB" sz="2000">
                <a:solidFill>
                  <a:schemeClr val="bg1"/>
                </a:solidFill>
                <a:latin typeface="Manrope" pitchFamily="2" charset="0"/>
                <a:ea typeface="Noto Sans" panose="020B0502040504020204" pitchFamily="34" charset="0"/>
                <a:cs typeface="Rubik" pitchFamily="2" charset="-79"/>
              </a:rPr>
              <a:t>$150/Day</a:t>
            </a:r>
            <a:endParaRPr lang="en-ID" sz="2000">
              <a:solidFill>
                <a:schemeClr val="bg1"/>
              </a:solidFill>
              <a:latin typeface="Manrope" pitchFamily="2" charset="0"/>
              <a:ea typeface="Noto Sans" panose="020B0502040504020204" pitchFamily="34" charset="0"/>
              <a:cs typeface="Rubik" pitchFamily="2" charset="-79"/>
            </a:endParaRPr>
          </a:p>
        </p:txBody>
      </p:sp>
      <p:cxnSp>
        <p:nvCxnSpPr>
          <p:cNvPr id="61" name="Straight Connector 60">
            <a:extLst>
              <a:ext uri="{FF2B5EF4-FFF2-40B4-BE49-F238E27FC236}">
                <a16:creationId xmlns:a16="http://schemas.microsoft.com/office/drawing/2014/main" id="{03EBED49-D43E-C948-2252-64A0C0C5BED8}"/>
              </a:ext>
            </a:extLst>
          </p:cNvPr>
          <p:cNvCxnSpPr>
            <a:cxnSpLocks/>
          </p:cNvCxnSpPr>
          <p:nvPr/>
        </p:nvCxnSpPr>
        <p:spPr>
          <a:xfrm>
            <a:off x="9304468" y="5010988"/>
            <a:ext cx="3789103" cy="0"/>
          </a:xfrm>
          <a:prstGeom prst="line">
            <a:avLst/>
          </a:prstGeom>
          <a:ln w="1905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6FD87B01-2678-D22C-BF99-8997634947F0}"/>
              </a:ext>
            </a:extLst>
          </p:cNvPr>
          <p:cNvSpPr txBox="1"/>
          <p:nvPr/>
        </p:nvSpPr>
        <p:spPr>
          <a:xfrm>
            <a:off x="9486225" y="5249515"/>
            <a:ext cx="3425588" cy="2121158"/>
          </a:xfrm>
          <a:prstGeom prst="rect">
            <a:avLst/>
          </a:prstGeom>
          <a:noFill/>
        </p:spPr>
        <p:txBody>
          <a:bodyPr wrap="square" rtlCol="0">
            <a:spAutoFit/>
          </a:bodyPr>
          <a:lstStyle/>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1</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2</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3</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4</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5</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64" name="Rectangle: Rounded Corners 63">
            <a:extLst>
              <a:ext uri="{FF2B5EF4-FFF2-40B4-BE49-F238E27FC236}">
                <a16:creationId xmlns:a16="http://schemas.microsoft.com/office/drawing/2014/main" id="{0492E54D-3181-DDC8-CC38-CDC6BEC219E4}"/>
              </a:ext>
            </a:extLst>
          </p:cNvPr>
          <p:cNvSpPr/>
          <p:nvPr/>
        </p:nvSpPr>
        <p:spPr>
          <a:xfrm rot="10800000" flipV="1">
            <a:off x="13414507" y="3907921"/>
            <a:ext cx="3789103" cy="4983623"/>
          </a:xfrm>
          <a:prstGeom prst="roundRect">
            <a:avLst>
              <a:gd name="adj" fmla="val 3293"/>
            </a:avLst>
          </a:prstGeom>
          <a:solidFill>
            <a:schemeClr val="bg1"/>
          </a:solidFill>
          <a:ln>
            <a:noFill/>
          </a:ln>
          <a:effectLst>
            <a:outerShdw blurRad="762000" dist="444500" dir="5400000" algn="t"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TextBox 64">
            <a:extLst>
              <a:ext uri="{FF2B5EF4-FFF2-40B4-BE49-F238E27FC236}">
                <a16:creationId xmlns:a16="http://schemas.microsoft.com/office/drawing/2014/main" id="{F3F9B52A-37F4-A48F-FEE2-DCCF2972DA9D}"/>
              </a:ext>
            </a:extLst>
          </p:cNvPr>
          <p:cNvSpPr txBox="1"/>
          <p:nvPr/>
        </p:nvSpPr>
        <p:spPr>
          <a:xfrm>
            <a:off x="13414506" y="4259400"/>
            <a:ext cx="3789103" cy="400110"/>
          </a:xfrm>
          <a:prstGeom prst="rect">
            <a:avLst/>
          </a:prstGeom>
          <a:noFill/>
        </p:spPr>
        <p:txBody>
          <a:bodyPr wrap="square" rtlCol="0">
            <a:spAutoFit/>
          </a:bodyPr>
          <a:lstStyle/>
          <a:p>
            <a:pPr algn="ctr"/>
            <a:r>
              <a:rPr lang="en-GB" sz="2000">
                <a:solidFill>
                  <a:srgbClr val="031635"/>
                </a:solidFill>
                <a:latin typeface="Manrope SemiBold" pitchFamily="2" charset="0"/>
                <a:ea typeface="Noto Sans" panose="020B0502040504020204" pitchFamily="34" charset="0"/>
                <a:cs typeface="Rubik" pitchFamily="2" charset="-79"/>
              </a:rPr>
              <a:t>Premium Class</a:t>
            </a:r>
            <a:endParaRPr lang="en-ID" sz="2000">
              <a:solidFill>
                <a:srgbClr val="031635"/>
              </a:solidFill>
              <a:latin typeface="Manrope SemiBold" pitchFamily="2" charset="0"/>
              <a:ea typeface="Noto Sans" panose="020B0502040504020204" pitchFamily="34" charset="0"/>
              <a:cs typeface="Rubik" pitchFamily="2" charset="-79"/>
            </a:endParaRPr>
          </a:p>
        </p:txBody>
      </p:sp>
      <p:sp>
        <p:nvSpPr>
          <p:cNvPr id="66" name="Rectangle: Rounded Corners 65">
            <a:extLst>
              <a:ext uri="{FF2B5EF4-FFF2-40B4-BE49-F238E27FC236}">
                <a16:creationId xmlns:a16="http://schemas.microsoft.com/office/drawing/2014/main" id="{54BD37D4-5C2E-FD4E-650D-4965C98C42AC}"/>
              </a:ext>
            </a:extLst>
          </p:cNvPr>
          <p:cNvSpPr/>
          <p:nvPr/>
        </p:nvSpPr>
        <p:spPr>
          <a:xfrm rot="10800000" flipV="1">
            <a:off x="13761642" y="7761856"/>
            <a:ext cx="3094833" cy="769068"/>
          </a:xfrm>
          <a:prstGeom prst="roundRect">
            <a:avLst>
              <a:gd name="adj" fmla="val 11194"/>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TextBox 66">
            <a:extLst>
              <a:ext uri="{FF2B5EF4-FFF2-40B4-BE49-F238E27FC236}">
                <a16:creationId xmlns:a16="http://schemas.microsoft.com/office/drawing/2014/main" id="{A6B77FC6-55A8-52C9-9F1E-00EB04E99687}"/>
              </a:ext>
            </a:extLst>
          </p:cNvPr>
          <p:cNvSpPr txBox="1"/>
          <p:nvPr/>
        </p:nvSpPr>
        <p:spPr>
          <a:xfrm>
            <a:off x="14168356" y="7946335"/>
            <a:ext cx="2281404" cy="400110"/>
          </a:xfrm>
          <a:prstGeom prst="rect">
            <a:avLst/>
          </a:prstGeom>
          <a:noFill/>
        </p:spPr>
        <p:txBody>
          <a:bodyPr wrap="square" rtlCol="0">
            <a:spAutoFit/>
          </a:bodyPr>
          <a:lstStyle/>
          <a:p>
            <a:pPr algn="ctr"/>
            <a:r>
              <a:rPr lang="en-GB" sz="2000">
                <a:solidFill>
                  <a:schemeClr val="bg1"/>
                </a:solidFill>
                <a:latin typeface="Manrope" pitchFamily="2" charset="0"/>
                <a:ea typeface="Noto Sans" panose="020B0502040504020204" pitchFamily="34" charset="0"/>
                <a:cs typeface="Rubik" pitchFamily="2" charset="-79"/>
              </a:rPr>
              <a:t>$200/Day</a:t>
            </a:r>
            <a:endParaRPr lang="en-ID" sz="2000">
              <a:solidFill>
                <a:schemeClr val="bg1"/>
              </a:solidFill>
              <a:latin typeface="Manrope" pitchFamily="2" charset="0"/>
              <a:ea typeface="Noto Sans" panose="020B0502040504020204" pitchFamily="34" charset="0"/>
              <a:cs typeface="Rubik" pitchFamily="2" charset="-79"/>
            </a:endParaRPr>
          </a:p>
        </p:txBody>
      </p:sp>
      <p:cxnSp>
        <p:nvCxnSpPr>
          <p:cNvPr id="68" name="Straight Connector 67">
            <a:extLst>
              <a:ext uri="{FF2B5EF4-FFF2-40B4-BE49-F238E27FC236}">
                <a16:creationId xmlns:a16="http://schemas.microsoft.com/office/drawing/2014/main" id="{22627FA2-B17D-055F-A827-76CB9BAB7BB0}"/>
              </a:ext>
            </a:extLst>
          </p:cNvPr>
          <p:cNvCxnSpPr>
            <a:cxnSpLocks/>
          </p:cNvCxnSpPr>
          <p:nvPr/>
        </p:nvCxnSpPr>
        <p:spPr>
          <a:xfrm>
            <a:off x="13414507" y="5010988"/>
            <a:ext cx="3789103" cy="0"/>
          </a:xfrm>
          <a:prstGeom prst="line">
            <a:avLst/>
          </a:prstGeom>
          <a:ln w="1905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207F51E2-AAB8-B4FC-833A-F91D667BD0C5}"/>
              </a:ext>
            </a:extLst>
          </p:cNvPr>
          <p:cNvSpPr txBox="1"/>
          <p:nvPr/>
        </p:nvSpPr>
        <p:spPr>
          <a:xfrm>
            <a:off x="13596264" y="5249515"/>
            <a:ext cx="3425588" cy="2121158"/>
          </a:xfrm>
          <a:prstGeom prst="rect">
            <a:avLst/>
          </a:prstGeom>
          <a:noFill/>
        </p:spPr>
        <p:txBody>
          <a:bodyPr wrap="square" rtlCol="0">
            <a:spAutoFit/>
          </a:bodyPr>
          <a:lstStyle/>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1</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2</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3</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4</a:t>
            </a:r>
          </a:p>
          <a:p>
            <a:pPr marL="342900" indent="-342900" algn="ctr">
              <a:lnSpc>
                <a:spcPct val="150000"/>
              </a:lnSpc>
              <a:buFont typeface="Wingdings" panose="05000000000000000000" pitchFamily="2" charset="2"/>
              <a:buChar char="ü"/>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Your Service Here 5</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Tree>
    <p:extLst>
      <p:ext uri="{BB962C8B-B14F-4D97-AF65-F5344CB8AC3E}">
        <p14:creationId xmlns:p14="http://schemas.microsoft.com/office/powerpoint/2010/main" val="1630620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3C26D20-8B25-807B-22ED-7361FB6E5590}"/>
              </a:ext>
            </a:extLst>
          </p:cNvPr>
          <p:cNvSpPr txBox="1"/>
          <p:nvPr/>
        </p:nvSpPr>
        <p:spPr>
          <a:xfrm>
            <a:off x="1343024" y="1350759"/>
            <a:ext cx="9877425"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What Are They </a:t>
            </a:r>
            <a:r>
              <a:rPr lang="en-GB" sz="6000">
                <a:solidFill>
                  <a:srgbClr val="36D17B"/>
                </a:solidFill>
                <a:latin typeface="Manrope SemiBold" pitchFamily="2" charset="0"/>
                <a:ea typeface="Noto Sans" panose="020B0502040504020204" pitchFamily="34" charset="0"/>
                <a:cs typeface="Rubik" pitchFamily="2" charset="-79"/>
              </a:rPr>
              <a:t>Saying</a:t>
            </a:r>
            <a:endParaRPr lang="en-ID" sz="6000">
              <a:solidFill>
                <a:srgbClr val="36D17B"/>
              </a:solidFill>
              <a:latin typeface="Manrope SemiBold" pitchFamily="2" charset="0"/>
              <a:cs typeface="Rubik" pitchFamily="2" charset="-79"/>
            </a:endParaRPr>
          </a:p>
        </p:txBody>
      </p:sp>
      <p:sp>
        <p:nvSpPr>
          <p:cNvPr id="2" name="Rectangle: Rounded Corners 1">
            <a:extLst>
              <a:ext uri="{FF2B5EF4-FFF2-40B4-BE49-F238E27FC236}">
                <a16:creationId xmlns:a16="http://schemas.microsoft.com/office/drawing/2014/main" id="{C77A0406-7BF9-09C2-77DC-30CFC7FA8462}"/>
              </a:ext>
            </a:extLst>
          </p:cNvPr>
          <p:cNvSpPr/>
          <p:nvPr/>
        </p:nvSpPr>
        <p:spPr>
          <a:xfrm>
            <a:off x="1343025" y="3538237"/>
            <a:ext cx="7524750" cy="4914900"/>
          </a:xfrm>
          <a:prstGeom prst="roundRect">
            <a:avLst>
              <a:gd name="adj" fmla="val 2571"/>
            </a:avLst>
          </a:prstGeom>
          <a:solidFill>
            <a:schemeClr val="bg1"/>
          </a:solidFill>
          <a:ln>
            <a:noFill/>
          </a:ln>
          <a:effectLst>
            <a:outerShdw blurRad="762000" dist="635000" dir="2700000" algn="tl"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9" name="Straight Connector 8">
            <a:extLst>
              <a:ext uri="{FF2B5EF4-FFF2-40B4-BE49-F238E27FC236}">
                <a16:creationId xmlns:a16="http://schemas.microsoft.com/office/drawing/2014/main" id="{0BC1C078-79BB-B624-3EEC-12F33247F83F}"/>
              </a:ext>
            </a:extLst>
          </p:cNvPr>
          <p:cNvCxnSpPr>
            <a:cxnSpLocks/>
          </p:cNvCxnSpPr>
          <p:nvPr/>
        </p:nvCxnSpPr>
        <p:spPr>
          <a:xfrm>
            <a:off x="2051050" y="6884143"/>
            <a:ext cx="6108700" cy="0"/>
          </a:xfrm>
          <a:prstGeom prst="line">
            <a:avLst/>
          </a:prstGeom>
          <a:ln w="1905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6296A16-5353-9C63-F112-DB411ED3E29F}"/>
              </a:ext>
            </a:extLst>
          </p:cNvPr>
          <p:cNvSpPr txBox="1"/>
          <p:nvPr/>
        </p:nvSpPr>
        <p:spPr>
          <a:xfrm>
            <a:off x="3302000" y="7257201"/>
            <a:ext cx="3409950" cy="430887"/>
          </a:xfrm>
          <a:prstGeom prst="rect">
            <a:avLst/>
          </a:prstGeom>
          <a:noFill/>
        </p:spPr>
        <p:txBody>
          <a:bodyPr wrap="square" rtlCol="0">
            <a:spAutoFit/>
          </a:bodyPr>
          <a:lstStyle/>
          <a:p>
            <a:r>
              <a:rPr lang="en-GB" sz="2200">
                <a:solidFill>
                  <a:srgbClr val="031635"/>
                </a:solidFill>
                <a:latin typeface="Manrope Medium" pitchFamily="2" charset="0"/>
                <a:ea typeface="Noto Sans" panose="020B0502040504020204" pitchFamily="34" charset="0"/>
                <a:cs typeface="Rubik" pitchFamily="2" charset="-79"/>
              </a:rPr>
              <a:t>Calvin Gibson</a:t>
            </a:r>
            <a:endParaRPr lang="en-ID" sz="2200">
              <a:solidFill>
                <a:srgbClr val="031635"/>
              </a:solidFill>
              <a:latin typeface="Manrope Medium" pitchFamily="2" charset="0"/>
              <a:ea typeface="Noto Sans" panose="020B0502040504020204" pitchFamily="34" charset="0"/>
              <a:cs typeface="Rubik" pitchFamily="2" charset="-79"/>
            </a:endParaRPr>
          </a:p>
        </p:txBody>
      </p:sp>
      <p:sp>
        <p:nvSpPr>
          <p:cNvPr id="13" name="TextBox 12">
            <a:extLst>
              <a:ext uri="{FF2B5EF4-FFF2-40B4-BE49-F238E27FC236}">
                <a16:creationId xmlns:a16="http://schemas.microsoft.com/office/drawing/2014/main" id="{2D011C32-1B0F-EAFB-43B1-F5D211083FCE}"/>
              </a:ext>
            </a:extLst>
          </p:cNvPr>
          <p:cNvSpPr txBox="1"/>
          <p:nvPr/>
        </p:nvSpPr>
        <p:spPr>
          <a:xfrm>
            <a:off x="3302000" y="7620915"/>
            <a:ext cx="3118478" cy="459165"/>
          </a:xfrm>
          <a:prstGeom prst="rect">
            <a:avLst/>
          </a:prstGeom>
          <a:noFill/>
        </p:spPr>
        <p:txBody>
          <a:bodyPr wrap="square" rtlCol="0">
            <a:spAutoFit/>
          </a:bodyPr>
          <a:lstStyle/>
          <a:p>
            <a:pP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Web Development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5" name="TextBox 14">
            <a:extLst>
              <a:ext uri="{FF2B5EF4-FFF2-40B4-BE49-F238E27FC236}">
                <a16:creationId xmlns:a16="http://schemas.microsoft.com/office/drawing/2014/main" id="{259C341C-0918-0529-3955-4B7905A07BAA}"/>
              </a:ext>
            </a:extLst>
          </p:cNvPr>
          <p:cNvSpPr txBox="1"/>
          <p:nvPr/>
        </p:nvSpPr>
        <p:spPr>
          <a:xfrm>
            <a:off x="2139950" y="4268753"/>
            <a:ext cx="5930900"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bells and whistles ninja put.”</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17" name="Oval 16">
            <a:extLst>
              <a:ext uri="{FF2B5EF4-FFF2-40B4-BE49-F238E27FC236}">
                <a16:creationId xmlns:a16="http://schemas.microsoft.com/office/drawing/2014/main" id="{C6BBB158-BF99-3E3E-36AF-ECF4DD058168}"/>
              </a:ext>
            </a:extLst>
          </p:cNvPr>
          <p:cNvSpPr/>
          <p:nvPr/>
        </p:nvSpPr>
        <p:spPr>
          <a:xfrm>
            <a:off x="7217404" y="8082795"/>
            <a:ext cx="740685" cy="740685"/>
          </a:xfrm>
          <a:prstGeom prst="ellipse">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1" name="Graphic 20" descr="Closed quotation mark with solid fill">
            <a:extLst>
              <a:ext uri="{FF2B5EF4-FFF2-40B4-BE49-F238E27FC236}">
                <a16:creationId xmlns:a16="http://schemas.microsoft.com/office/drawing/2014/main" id="{C742BC60-66F6-E49D-1C30-9AD63218AC3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43746" y="8309137"/>
            <a:ext cx="288000" cy="288000"/>
          </a:xfrm>
          <a:prstGeom prst="rect">
            <a:avLst/>
          </a:prstGeom>
        </p:spPr>
      </p:pic>
      <p:sp>
        <p:nvSpPr>
          <p:cNvPr id="24" name="Rectangle: Rounded Corners 23">
            <a:extLst>
              <a:ext uri="{FF2B5EF4-FFF2-40B4-BE49-F238E27FC236}">
                <a16:creationId xmlns:a16="http://schemas.microsoft.com/office/drawing/2014/main" id="{3D24EE15-896D-FC15-72A9-A4432F4E4E51}"/>
              </a:ext>
            </a:extLst>
          </p:cNvPr>
          <p:cNvSpPr/>
          <p:nvPr/>
        </p:nvSpPr>
        <p:spPr>
          <a:xfrm>
            <a:off x="9420225" y="3538237"/>
            <a:ext cx="7524750" cy="4914900"/>
          </a:xfrm>
          <a:prstGeom prst="roundRect">
            <a:avLst>
              <a:gd name="adj" fmla="val 2571"/>
            </a:avLst>
          </a:prstGeom>
          <a:solidFill>
            <a:schemeClr val="bg1"/>
          </a:solidFill>
          <a:ln>
            <a:noFill/>
          </a:ln>
          <a:effectLst>
            <a:outerShdw blurRad="762000" dist="635000" dir="2700000" algn="tl"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5" name="Straight Connector 24">
            <a:extLst>
              <a:ext uri="{FF2B5EF4-FFF2-40B4-BE49-F238E27FC236}">
                <a16:creationId xmlns:a16="http://schemas.microsoft.com/office/drawing/2014/main" id="{0D08FD55-BE00-3F5F-3F08-7884BB6B8DB0}"/>
              </a:ext>
            </a:extLst>
          </p:cNvPr>
          <p:cNvCxnSpPr>
            <a:cxnSpLocks/>
          </p:cNvCxnSpPr>
          <p:nvPr/>
        </p:nvCxnSpPr>
        <p:spPr>
          <a:xfrm>
            <a:off x="10128250" y="6884143"/>
            <a:ext cx="6108700" cy="0"/>
          </a:xfrm>
          <a:prstGeom prst="line">
            <a:avLst/>
          </a:prstGeom>
          <a:ln w="19050">
            <a:solidFill>
              <a:schemeClr val="bg1">
                <a:lumMod val="95000"/>
              </a:schemeClr>
            </a:solidFill>
            <a:prstDash val="lg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F9E15F1-CCE6-9E2A-B6A2-846C180C4DC0}"/>
              </a:ext>
            </a:extLst>
          </p:cNvPr>
          <p:cNvSpPr txBox="1"/>
          <p:nvPr/>
        </p:nvSpPr>
        <p:spPr>
          <a:xfrm>
            <a:off x="11379200" y="7257201"/>
            <a:ext cx="3409950" cy="430887"/>
          </a:xfrm>
          <a:prstGeom prst="rect">
            <a:avLst/>
          </a:prstGeom>
          <a:noFill/>
        </p:spPr>
        <p:txBody>
          <a:bodyPr wrap="square" rtlCol="0">
            <a:spAutoFit/>
          </a:bodyPr>
          <a:lstStyle/>
          <a:p>
            <a:r>
              <a:rPr lang="en-GB" sz="2200">
                <a:solidFill>
                  <a:srgbClr val="031635"/>
                </a:solidFill>
                <a:latin typeface="Manrope Medium" pitchFamily="2" charset="0"/>
                <a:ea typeface="Noto Sans" panose="020B0502040504020204" pitchFamily="34" charset="0"/>
                <a:cs typeface="Rubik" pitchFamily="2" charset="-79"/>
              </a:rPr>
              <a:t>Danisa Hasana</a:t>
            </a:r>
            <a:endParaRPr lang="en-ID" sz="2200">
              <a:solidFill>
                <a:srgbClr val="031635"/>
              </a:solidFill>
              <a:latin typeface="Manrope Medium" pitchFamily="2" charset="0"/>
              <a:ea typeface="Noto Sans" panose="020B0502040504020204" pitchFamily="34" charset="0"/>
              <a:cs typeface="Rubik" pitchFamily="2" charset="-79"/>
            </a:endParaRPr>
          </a:p>
        </p:txBody>
      </p:sp>
      <p:sp>
        <p:nvSpPr>
          <p:cNvPr id="33" name="TextBox 32">
            <a:extLst>
              <a:ext uri="{FF2B5EF4-FFF2-40B4-BE49-F238E27FC236}">
                <a16:creationId xmlns:a16="http://schemas.microsoft.com/office/drawing/2014/main" id="{8B82CDF7-12B3-E3F5-35CD-E48F0121E670}"/>
              </a:ext>
            </a:extLst>
          </p:cNvPr>
          <p:cNvSpPr txBox="1"/>
          <p:nvPr/>
        </p:nvSpPr>
        <p:spPr>
          <a:xfrm>
            <a:off x="11379199" y="7620915"/>
            <a:ext cx="3005717" cy="459165"/>
          </a:xfrm>
          <a:prstGeom prst="rect">
            <a:avLst/>
          </a:prstGeom>
          <a:noFill/>
        </p:spPr>
        <p:txBody>
          <a:bodyPr wrap="square" rtlCol="0">
            <a:spAutoFit/>
          </a:bodyPr>
          <a:lstStyle/>
          <a:p>
            <a:pPr>
              <a:lnSpc>
                <a:spcPct val="150000"/>
              </a:lnSpc>
            </a:pPr>
            <a:r>
              <a:rPr lang="en-GB">
                <a:solidFill>
                  <a:schemeClr val="bg1">
                    <a:lumMod val="65000"/>
                  </a:schemeClr>
                </a:solidFill>
                <a:latin typeface="Mulish" pitchFamily="2" charset="0"/>
                <a:ea typeface="Noto Sans" panose="020B0502040504020204" pitchFamily="34" charset="0"/>
                <a:cs typeface="Sarabun" panose="00000500000000000000" pitchFamily="2" charset="-34"/>
              </a:rPr>
              <a:t>Finance Consultant</a:t>
            </a:r>
            <a:endParaRPr lang="en-ID">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28" name="TextBox 27">
            <a:extLst>
              <a:ext uri="{FF2B5EF4-FFF2-40B4-BE49-F238E27FC236}">
                <a16:creationId xmlns:a16="http://schemas.microsoft.com/office/drawing/2014/main" id="{F8F18BF6-99E8-4813-E926-F63D73EB6DAD}"/>
              </a:ext>
            </a:extLst>
          </p:cNvPr>
          <p:cNvSpPr txBox="1"/>
          <p:nvPr/>
        </p:nvSpPr>
        <p:spPr>
          <a:xfrm>
            <a:off x="10217150" y="4268753"/>
            <a:ext cx="5930900"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bells and whistles ninja put.”</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0" name="Oval 29">
            <a:extLst>
              <a:ext uri="{FF2B5EF4-FFF2-40B4-BE49-F238E27FC236}">
                <a16:creationId xmlns:a16="http://schemas.microsoft.com/office/drawing/2014/main" id="{FAB043C0-7DCF-84A9-B46F-F4AF520AE1BA}"/>
              </a:ext>
            </a:extLst>
          </p:cNvPr>
          <p:cNvSpPr/>
          <p:nvPr/>
        </p:nvSpPr>
        <p:spPr>
          <a:xfrm>
            <a:off x="15294604" y="8082795"/>
            <a:ext cx="740685" cy="740685"/>
          </a:xfrm>
          <a:prstGeom prst="ellipse">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1" name="Graphic 30" descr="Closed quotation mark with solid fill">
            <a:extLst>
              <a:ext uri="{FF2B5EF4-FFF2-40B4-BE49-F238E27FC236}">
                <a16:creationId xmlns:a16="http://schemas.microsoft.com/office/drawing/2014/main" id="{BAAB57D5-CF3C-BDC8-2B36-F9DEE7F008A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520946" y="8309137"/>
            <a:ext cx="288000" cy="288000"/>
          </a:xfrm>
          <a:prstGeom prst="rect">
            <a:avLst/>
          </a:prstGeom>
        </p:spPr>
      </p:pic>
      <p:sp>
        <p:nvSpPr>
          <p:cNvPr id="5" name="Picture Placeholder 4">
            <a:extLst>
              <a:ext uri="{FF2B5EF4-FFF2-40B4-BE49-F238E27FC236}">
                <a16:creationId xmlns:a16="http://schemas.microsoft.com/office/drawing/2014/main" id="{A5538951-3510-0800-B4D1-E7C8F689E644}"/>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DFFB9FBE-49A6-BECF-EE9F-7CB00519A9E9}"/>
              </a:ext>
            </a:extLst>
          </p:cNvPr>
          <p:cNvSpPr>
            <a:spLocks noGrp="1"/>
          </p:cNvSpPr>
          <p:nvPr>
            <p:ph type="pic" sz="quarter" idx="10"/>
          </p:nvPr>
        </p:nvSpPr>
        <p:spPr/>
      </p:sp>
    </p:spTree>
    <p:extLst>
      <p:ext uri="{BB962C8B-B14F-4D97-AF65-F5344CB8AC3E}">
        <p14:creationId xmlns:p14="http://schemas.microsoft.com/office/powerpoint/2010/main" val="40939097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977D660-BE51-B2C9-3BE9-BA67F9E1EC4A}"/>
              </a:ext>
            </a:extLst>
          </p:cNvPr>
          <p:cNvSpPr>
            <a:spLocks noGrp="1"/>
          </p:cNvSpPr>
          <p:nvPr>
            <p:ph type="pic" sz="quarter" idx="10"/>
          </p:nvPr>
        </p:nvSpPr>
        <p:spPr/>
      </p:sp>
      <p:sp>
        <p:nvSpPr>
          <p:cNvPr id="2" name="TextBox 1">
            <a:extLst>
              <a:ext uri="{FF2B5EF4-FFF2-40B4-BE49-F238E27FC236}">
                <a16:creationId xmlns:a16="http://schemas.microsoft.com/office/drawing/2014/main" id="{7A177192-E5BC-D363-CD80-954D02EE48EB}"/>
              </a:ext>
            </a:extLst>
          </p:cNvPr>
          <p:cNvSpPr txBox="1"/>
          <p:nvPr/>
        </p:nvSpPr>
        <p:spPr>
          <a:xfrm>
            <a:off x="1950338" y="1694805"/>
            <a:ext cx="6123434"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Contact Us</a:t>
            </a:r>
            <a:endParaRPr lang="en-ID" sz="6000">
              <a:solidFill>
                <a:srgbClr val="031635"/>
              </a:solidFill>
              <a:latin typeface="Manrope SemiBold" pitchFamily="2" charset="0"/>
              <a:cs typeface="Rubik" pitchFamily="2" charset="-79"/>
            </a:endParaRPr>
          </a:p>
        </p:txBody>
      </p:sp>
      <p:sp>
        <p:nvSpPr>
          <p:cNvPr id="13" name="Freeform: Shape 12">
            <a:extLst>
              <a:ext uri="{FF2B5EF4-FFF2-40B4-BE49-F238E27FC236}">
                <a16:creationId xmlns:a16="http://schemas.microsoft.com/office/drawing/2014/main" id="{E4081C5F-5015-784C-7AFA-1981D932847F}"/>
              </a:ext>
            </a:extLst>
          </p:cNvPr>
          <p:cNvSpPr/>
          <p:nvPr/>
        </p:nvSpPr>
        <p:spPr>
          <a:xfrm>
            <a:off x="2128436" y="3488060"/>
            <a:ext cx="450000" cy="348750"/>
          </a:xfrm>
          <a:custGeom>
            <a:avLst/>
            <a:gdLst>
              <a:gd name="connsiteX0" fmla="*/ 393750 w 450000"/>
              <a:gd name="connsiteY0" fmla="*/ 270000 h 348750"/>
              <a:gd name="connsiteX1" fmla="*/ 393750 w 450000"/>
              <a:gd name="connsiteY1" fmla="*/ 292500 h 348750"/>
              <a:gd name="connsiteX2" fmla="*/ 416250 w 450000"/>
              <a:gd name="connsiteY2" fmla="*/ 292500 h 348750"/>
              <a:gd name="connsiteX3" fmla="*/ 416250 w 450000"/>
              <a:gd name="connsiteY3" fmla="*/ 270000 h 348750"/>
              <a:gd name="connsiteX4" fmla="*/ 348750 w 450000"/>
              <a:gd name="connsiteY4" fmla="*/ 270000 h 348750"/>
              <a:gd name="connsiteX5" fmla="*/ 348750 w 450000"/>
              <a:gd name="connsiteY5" fmla="*/ 292500 h 348750"/>
              <a:gd name="connsiteX6" fmla="*/ 371250 w 450000"/>
              <a:gd name="connsiteY6" fmla="*/ 292500 h 348750"/>
              <a:gd name="connsiteX7" fmla="*/ 371250 w 450000"/>
              <a:gd name="connsiteY7" fmla="*/ 270000 h 348750"/>
              <a:gd name="connsiteX8" fmla="*/ 236250 w 450000"/>
              <a:gd name="connsiteY8" fmla="*/ 270000 h 348750"/>
              <a:gd name="connsiteX9" fmla="*/ 236250 w 450000"/>
              <a:gd name="connsiteY9" fmla="*/ 292500 h 348750"/>
              <a:gd name="connsiteX10" fmla="*/ 258750 w 450000"/>
              <a:gd name="connsiteY10" fmla="*/ 292500 h 348750"/>
              <a:gd name="connsiteX11" fmla="*/ 258750 w 450000"/>
              <a:gd name="connsiteY11" fmla="*/ 270000 h 348750"/>
              <a:gd name="connsiteX12" fmla="*/ 191250 w 450000"/>
              <a:gd name="connsiteY12" fmla="*/ 270000 h 348750"/>
              <a:gd name="connsiteX13" fmla="*/ 191250 w 450000"/>
              <a:gd name="connsiteY13" fmla="*/ 292500 h 348750"/>
              <a:gd name="connsiteX14" fmla="*/ 213750 w 450000"/>
              <a:gd name="connsiteY14" fmla="*/ 292500 h 348750"/>
              <a:gd name="connsiteX15" fmla="*/ 213750 w 450000"/>
              <a:gd name="connsiteY15" fmla="*/ 270000 h 348750"/>
              <a:gd name="connsiteX16" fmla="*/ 78750 w 450000"/>
              <a:gd name="connsiteY16" fmla="*/ 270000 h 348750"/>
              <a:gd name="connsiteX17" fmla="*/ 78750 w 450000"/>
              <a:gd name="connsiteY17" fmla="*/ 292500 h 348750"/>
              <a:gd name="connsiteX18" fmla="*/ 101250 w 450000"/>
              <a:gd name="connsiteY18" fmla="*/ 292500 h 348750"/>
              <a:gd name="connsiteX19" fmla="*/ 101250 w 450000"/>
              <a:gd name="connsiteY19" fmla="*/ 270000 h 348750"/>
              <a:gd name="connsiteX20" fmla="*/ 33750 w 450000"/>
              <a:gd name="connsiteY20" fmla="*/ 270000 h 348750"/>
              <a:gd name="connsiteX21" fmla="*/ 33750 w 450000"/>
              <a:gd name="connsiteY21" fmla="*/ 292500 h 348750"/>
              <a:gd name="connsiteX22" fmla="*/ 56250 w 450000"/>
              <a:gd name="connsiteY22" fmla="*/ 292500 h 348750"/>
              <a:gd name="connsiteX23" fmla="*/ 56250 w 450000"/>
              <a:gd name="connsiteY23" fmla="*/ 270000 h 348750"/>
              <a:gd name="connsiteX24" fmla="*/ 393750 w 450000"/>
              <a:gd name="connsiteY24" fmla="*/ 225000 h 348750"/>
              <a:gd name="connsiteX25" fmla="*/ 393750 w 450000"/>
              <a:gd name="connsiteY25" fmla="*/ 247500 h 348750"/>
              <a:gd name="connsiteX26" fmla="*/ 416250 w 450000"/>
              <a:gd name="connsiteY26" fmla="*/ 247500 h 348750"/>
              <a:gd name="connsiteX27" fmla="*/ 416250 w 450000"/>
              <a:gd name="connsiteY27" fmla="*/ 225000 h 348750"/>
              <a:gd name="connsiteX28" fmla="*/ 348750 w 450000"/>
              <a:gd name="connsiteY28" fmla="*/ 225000 h 348750"/>
              <a:gd name="connsiteX29" fmla="*/ 348750 w 450000"/>
              <a:gd name="connsiteY29" fmla="*/ 247500 h 348750"/>
              <a:gd name="connsiteX30" fmla="*/ 371250 w 450000"/>
              <a:gd name="connsiteY30" fmla="*/ 247500 h 348750"/>
              <a:gd name="connsiteX31" fmla="*/ 371250 w 450000"/>
              <a:gd name="connsiteY31" fmla="*/ 225000 h 348750"/>
              <a:gd name="connsiteX32" fmla="*/ 236250 w 450000"/>
              <a:gd name="connsiteY32" fmla="*/ 225000 h 348750"/>
              <a:gd name="connsiteX33" fmla="*/ 236250 w 450000"/>
              <a:gd name="connsiteY33" fmla="*/ 247500 h 348750"/>
              <a:gd name="connsiteX34" fmla="*/ 258750 w 450000"/>
              <a:gd name="connsiteY34" fmla="*/ 247500 h 348750"/>
              <a:gd name="connsiteX35" fmla="*/ 258750 w 450000"/>
              <a:gd name="connsiteY35" fmla="*/ 225000 h 348750"/>
              <a:gd name="connsiteX36" fmla="*/ 191250 w 450000"/>
              <a:gd name="connsiteY36" fmla="*/ 225000 h 348750"/>
              <a:gd name="connsiteX37" fmla="*/ 191250 w 450000"/>
              <a:gd name="connsiteY37" fmla="*/ 247500 h 348750"/>
              <a:gd name="connsiteX38" fmla="*/ 213750 w 450000"/>
              <a:gd name="connsiteY38" fmla="*/ 247500 h 348750"/>
              <a:gd name="connsiteX39" fmla="*/ 213750 w 450000"/>
              <a:gd name="connsiteY39" fmla="*/ 225000 h 348750"/>
              <a:gd name="connsiteX40" fmla="*/ 78750 w 450000"/>
              <a:gd name="connsiteY40" fmla="*/ 225000 h 348750"/>
              <a:gd name="connsiteX41" fmla="*/ 78750 w 450000"/>
              <a:gd name="connsiteY41" fmla="*/ 247500 h 348750"/>
              <a:gd name="connsiteX42" fmla="*/ 101250 w 450000"/>
              <a:gd name="connsiteY42" fmla="*/ 247500 h 348750"/>
              <a:gd name="connsiteX43" fmla="*/ 101250 w 450000"/>
              <a:gd name="connsiteY43" fmla="*/ 225000 h 348750"/>
              <a:gd name="connsiteX44" fmla="*/ 33750 w 450000"/>
              <a:gd name="connsiteY44" fmla="*/ 225000 h 348750"/>
              <a:gd name="connsiteX45" fmla="*/ 33750 w 450000"/>
              <a:gd name="connsiteY45" fmla="*/ 247500 h 348750"/>
              <a:gd name="connsiteX46" fmla="*/ 56250 w 450000"/>
              <a:gd name="connsiteY46" fmla="*/ 247500 h 348750"/>
              <a:gd name="connsiteX47" fmla="*/ 56250 w 450000"/>
              <a:gd name="connsiteY47" fmla="*/ 225000 h 348750"/>
              <a:gd name="connsiteX48" fmla="*/ 157500 w 450000"/>
              <a:gd name="connsiteY48" fmla="*/ 191250 h 348750"/>
              <a:gd name="connsiteX49" fmla="*/ 292500 w 450000"/>
              <a:gd name="connsiteY49" fmla="*/ 191250 h 348750"/>
              <a:gd name="connsiteX50" fmla="*/ 292500 w 450000"/>
              <a:gd name="connsiteY50" fmla="*/ 348750 h 348750"/>
              <a:gd name="connsiteX51" fmla="*/ 236250 w 450000"/>
              <a:gd name="connsiteY51" fmla="*/ 348750 h 348750"/>
              <a:gd name="connsiteX52" fmla="*/ 236250 w 450000"/>
              <a:gd name="connsiteY52" fmla="*/ 315000 h 348750"/>
              <a:gd name="connsiteX53" fmla="*/ 213750 w 450000"/>
              <a:gd name="connsiteY53" fmla="*/ 315000 h 348750"/>
              <a:gd name="connsiteX54" fmla="*/ 213750 w 450000"/>
              <a:gd name="connsiteY54" fmla="*/ 348750 h 348750"/>
              <a:gd name="connsiteX55" fmla="*/ 157500 w 450000"/>
              <a:gd name="connsiteY55" fmla="*/ 348750 h 348750"/>
              <a:gd name="connsiteX56" fmla="*/ 393750 w 450000"/>
              <a:gd name="connsiteY56" fmla="*/ 180000 h 348750"/>
              <a:gd name="connsiteX57" fmla="*/ 393750 w 450000"/>
              <a:gd name="connsiteY57" fmla="*/ 202500 h 348750"/>
              <a:gd name="connsiteX58" fmla="*/ 416250 w 450000"/>
              <a:gd name="connsiteY58" fmla="*/ 202500 h 348750"/>
              <a:gd name="connsiteX59" fmla="*/ 416250 w 450000"/>
              <a:gd name="connsiteY59" fmla="*/ 180000 h 348750"/>
              <a:gd name="connsiteX60" fmla="*/ 348750 w 450000"/>
              <a:gd name="connsiteY60" fmla="*/ 180000 h 348750"/>
              <a:gd name="connsiteX61" fmla="*/ 348750 w 450000"/>
              <a:gd name="connsiteY61" fmla="*/ 202500 h 348750"/>
              <a:gd name="connsiteX62" fmla="*/ 371250 w 450000"/>
              <a:gd name="connsiteY62" fmla="*/ 202500 h 348750"/>
              <a:gd name="connsiteX63" fmla="*/ 371250 w 450000"/>
              <a:gd name="connsiteY63" fmla="*/ 180000 h 348750"/>
              <a:gd name="connsiteX64" fmla="*/ 78750 w 450000"/>
              <a:gd name="connsiteY64" fmla="*/ 180000 h 348750"/>
              <a:gd name="connsiteX65" fmla="*/ 78750 w 450000"/>
              <a:gd name="connsiteY65" fmla="*/ 202500 h 348750"/>
              <a:gd name="connsiteX66" fmla="*/ 101250 w 450000"/>
              <a:gd name="connsiteY66" fmla="*/ 202500 h 348750"/>
              <a:gd name="connsiteX67" fmla="*/ 101250 w 450000"/>
              <a:gd name="connsiteY67" fmla="*/ 180000 h 348750"/>
              <a:gd name="connsiteX68" fmla="*/ 33750 w 450000"/>
              <a:gd name="connsiteY68" fmla="*/ 180000 h 348750"/>
              <a:gd name="connsiteX69" fmla="*/ 33750 w 450000"/>
              <a:gd name="connsiteY69" fmla="*/ 202500 h 348750"/>
              <a:gd name="connsiteX70" fmla="*/ 56250 w 450000"/>
              <a:gd name="connsiteY70" fmla="*/ 202500 h 348750"/>
              <a:gd name="connsiteX71" fmla="*/ 56250 w 450000"/>
              <a:gd name="connsiteY71" fmla="*/ 180000 h 348750"/>
              <a:gd name="connsiteX72" fmla="*/ 0 w 450000"/>
              <a:gd name="connsiteY72" fmla="*/ 146250 h 348750"/>
              <a:gd name="connsiteX73" fmla="*/ 135000 w 450000"/>
              <a:gd name="connsiteY73" fmla="*/ 146250 h 348750"/>
              <a:gd name="connsiteX74" fmla="*/ 135000 w 450000"/>
              <a:gd name="connsiteY74" fmla="*/ 348750 h 348750"/>
              <a:gd name="connsiteX75" fmla="*/ 78750 w 450000"/>
              <a:gd name="connsiteY75" fmla="*/ 348750 h 348750"/>
              <a:gd name="connsiteX76" fmla="*/ 78750 w 450000"/>
              <a:gd name="connsiteY76" fmla="*/ 315000 h 348750"/>
              <a:gd name="connsiteX77" fmla="*/ 56250 w 450000"/>
              <a:gd name="connsiteY77" fmla="*/ 315000 h 348750"/>
              <a:gd name="connsiteX78" fmla="*/ 56250 w 450000"/>
              <a:gd name="connsiteY78" fmla="*/ 348750 h 348750"/>
              <a:gd name="connsiteX79" fmla="*/ 0 w 450000"/>
              <a:gd name="connsiteY79" fmla="*/ 348750 h 348750"/>
              <a:gd name="connsiteX80" fmla="*/ 393750 w 450000"/>
              <a:gd name="connsiteY80" fmla="*/ 135000 h 348750"/>
              <a:gd name="connsiteX81" fmla="*/ 393750 w 450000"/>
              <a:gd name="connsiteY81" fmla="*/ 157500 h 348750"/>
              <a:gd name="connsiteX82" fmla="*/ 416250 w 450000"/>
              <a:gd name="connsiteY82" fmla="*/ 157500 h 348750"/>
              <a:gd name="connsiteX83" fmla="*/ 416250 w 450000"/>
              <a:gd name="connsiteY83" fmla="*/ 135000 h 348750"/>
              <a:gd name="connsiteX84" fmla="*/ 348750 w 450000"/>
              <a:gd name="connsiteY84" fmla="*/ 135000 h 348750"/>
              <a:gd name="connsiteX85" fmla="*/ 348750 w 450000"/>
              <a:gd name="connsiteY85" fmla="*/ 157500 h 348750"/>
              <a:gd name="connsiteX86" fmla="*/ 371250 w 450000"/>
              <a:gd name="connsiteY86" fmla="*/ 157500 h 348750"/>
              <a:gd name="connsiteX87" fmla="*/ 371250 w 450000"/>
              <a:gd name="connsiteY87" fmla="*/ 135000 h 348750"/>
              <a:gd name="connsiteX88" fmla="*/ 393750 w 450000"/>
              <a:gd name="connsiteY88" fmla="*/ 90000 h 348750"/>
              <a:gd name="connsiteX89" fmla="*/ 393750 w 450000"/>
              <a:gd name="connsiteY89" fmla="*/ 112500 h 348750"/>
              <a:gd name="connsiteX90" fmla="*/ 416250 w 450000"/>
              <a:gd name="connsiteY90" fmla="*/ 112500 h 348750"/>
              <a:gd name="connsiteX91" fmla="*/ 416250 w 450000"/>
              <a:gd name="connsiteY91" fmla="*/ 90000 h 348750"/>
              <a:gd name="connsiteX92" fmla="*/ 348750 w 450000"/>
              <a:gd name="connsiteY92" fmla="*/ 90000 h 348750"/>
              <a:gd name="connsiteX93" fmla="*/ 348750 w 450000"/>
              <a:gd name="connsiteY93" fmla="*/ 112500 h 348750"/>
              <a:gd name="connsiteX94" fmla="*/ 371250 w 450000"/>
              <a:gd name="connsiteY94" fmla="*/ 112500 h 348750"/>
              <a:gd name="connsiteX95" fmla="*/ 371250 w 450000"/>
              <a:gd name="connsiteY95" fmla="*/ 90000 h 348750"/>
              <a:gd name="connsiteX96" fmla="*/ 157500 w 450000"/>
              <a:gd name="connsiteY96" fmla="*/ 78750 h 348750"/>
              <a:gd name="connsiteX97" fmla="*/ 157500 w 450000"/>
              <a:gd name="connsiteY97" fmla="*/ 101250 h 348750"/>
              <a:gd name="connsiteX98" fmla="*/ 180000 w 450000"/>
              <a:gd name="connsiteY98" fmla="*/ 101250 h 348750"/>
              <a:gd name="connsiteX99" fmla="*/ 180000 w 450000"/>
              <a:gd name="connsiteY99" fmla="*/ 78750 h 348750"/>
              <a:gd name="connsiteX100" fmla="*/ 112500 w 450000"/>
              <a:gd name="connsiteY100" fmla="*/ 78750 h 348750"/>
              <a:gd name="connsiteX101" fmla="*/ 112500 w 450000"/>
              <a:gd name="connsiteY101" fmla="*/ 101250 h 348750"/>
              <a:gd name="connsiteX102" fmla="*/ 135000 w 450000"/>
              <a:gd name="connsiteY102" fmla="*/ 101250 h 348750"/>
              <a:gd name="connsiteX103" fmla="*/ 135000 w 450000"/>
              <a:gd name="connsiteY103" fmla="*/ 78750 h 348750"/>
              <a:gd name="connsiteX104" fmla="*/ 393750 w 450000"/>
              <a:gd name="connsiteY104" fmla="*/ 50625 h 348750"/>
              <a:gd name="connsiteX105" fmla="*/ 393750 w 450000"/>
              <a:gd name="connsiteY105" fmla="*/ 73125 h 348750"/>
              <a:gd name="connsiteX106" fmla="*/ 416250 w 450000"/>
              <a:gd name="connsiteY106" fmla="*/ 73125 h 348750"/>
              <a:gd name="connsiteX107" fmla="*/ 416250 w 450000"/>
              <a:gd name="connsiteY107" fmla="*/ 50625 h 348750"/>
              <a:gd name="connsiteX108" fmla="*/ 348750 w 450000"/>
              <a:gd name="connsiteY108" fmla="*/ 50625 h 348750"/>
              <a:gd name="connsiteX109" fmla="*/ 348750 w 450000"/>
              <a:gd name="connsiteY109" fmla="*/ 73125 h 348750"/>
              <a:gd name="connsiteX110" fmla="*/ 371250 w 450000"/>
              <a:gd name="connsiteY110" fmla="*/ 73125 h 348750"/>
              <a:gd name="connsiteX111" fmla="*/ 371250 w 450000"/>
              <a:gd name="connsiteY111" fmla="*/ 50625 h 348750"/>
              <a:gd name="connsiteX112" fmla="*/ 157500 w 450000"/>
              <a:gd name="connsiteY112" fmla="*/ 33750 h 348750"/>
              <a:gd name="connsiteX113" fmla="*/ 157500 w 450000"/>
              <a:gd name="connsiteY113" fmla="*/ 56250 h 348750"/>
              <a:gd name="connsiteX114" fmla="*/ 180000 w 450000"/>
              <a:gd name="connsiteY114" fmla="*/ 56250 h 348750"/>
              <a:gd name="connsiteX115" fmla="*/ 180000 w 450000"/>
              <a:gd name="connsiteY115" fmla="*/ 33750 h 348750"/>
              <a:gd name="connsiteX116" fmla="*/ 112500 w 450000"/>
              <a:gd name="connsiteY116" fmla="*/ 33750 h 348750"/>
              <a:gd name="connsiteX117" fmla="*/ 112500 w 450000"/>
              <a:gd name="connsiteY117" fmla="*/ 56250 h 348750"/>
              <a:gd name="connsiteX118" fmla="*/ 135000 w 450000"/>
              <a:gd name="connsiteY118" fmla="*/ 56250 h 348750"/>
              <a:gd name="connsiteX119" fmla="*/ 135000 w 450000"/>
              <a:gd name="connsiteY119" fmla="*/ 33750 h 348750"/>
              <a:gd name="connsiteX120" fmla="*/ 315000 w 450000"/>
              <a:gd name="connsiteY120" fmla="*/ 11250 h 348750"/>
              <a:gd name="connsiteX121" fmla="*/ 450000 w 450000"/>
              <a:gd name="connsiteY121" fmla="*/ 28125 h 348750"/>
              <a:gd name="connsiteX122" fmla="*/ 450000 w 450000"/>
              <a:gd name="connsiteY122" fmla="*/ 348750 h 348750"/>
              <a:gd name="connsiteX123" fmla="*/ 393750 w 450000"/>
              <a:gd name="connsiteY123" fmla="*/ 348750 h 348750"/>
              <a:gd name="connsiteX124" fmla="*/ 393750 w 450000"/>
              <a:gd name="connsiteY124" fmla="*/ 315000 h 348750"/>
              <a:gd name="connsiteX125" fmla="*/ 371250 w 450000"/>
              <a:gd name="connsiteY125" fmla="*/ 315000 h 348750"/>
              <a:gd name="connsiteX126" fmla="*/ 371250 w 450000"/>
              <a:gd name="connsiteY126" fmla="*/ 348750 h 348750"/>
              <a:gd name="connsiteX127" fmla="*/ 315000 w 450000"/>
              <a:gd name="connsiteY127" fmla="*/ 348750 h 348750"/>
              <a:gd name="connsiteX128" fmla="*/ 78750 w 450000"/>
              <a:gd name="connsiteY128" fmla="*/ 0 h 348750"/>
              <a:gd name="connsiteX129" fmla="*/ 213750 w 450000"/>
              <a:gd name="connsiteY129" fmla="*/ 0 h 348750"/>
              <a:gd name="connsiteX130" fmla="*/ 213750 w 450000"/>
              <a:gd name="connsiteY130" fmla="*/ 168750 h 348750"/>
              <a:gd name="connsiteX131" fmla="*/ 157500 w 450000"/>
              <a:gd name="connsiteY131" fmla="*/ 168750 h 348750"/>
              <a:gd name="connsiteX132" fmla="*/ 157500 w 450000"/>
              <a:gd name="connsiteY132" fmla="*/ 123750 h 348750"/>
              <a:gd name="connsiteX133" fmla="*/ 78750 w 450000"/>
              <a:gd name="connsiteY133" fmla="*/ 123750 h 34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450000" h="348750">
                <a:moveTo>
                  <a:pt x="393750" y="270000"/>
                </a:moveTo>
                <a:lnTo>
                  <a:pt x="393750" y="292500"/>
                </a:lnTo>
                <a:lnTo>
                  <a:pt x="416250" y="292500"/>
                </a:lnTo>
                <a:lnTo>
                  <a:pt x="416250" y="270000"/>
                </a:lnTo>
                <a:close/>
                <a:moveTo>
                  <a:pt x="348750" y="270000"/>
                </a:moveTo>
                <a:lnTo>
                  <a:pt x="348750" y="292500"/>
                </a:lnTo>
                <a:lnTo>
                  <a:pt x="371250" y="292500"/>
                </a:lnTo>
                <a:lnTo>
                  <a:pt x="371250" y="270000"/>
                </a:lnTo>
                <a:close/>
                <a:moveTo>
                  <a:pt x="236250" y="270000"/>
                </a:moveTo>
                <a:lnTo>
                  <a:pt x="236250" y="292500"/>
                </a:lnTo>
                <a:lnTo>
                  <a:pt x="258750" y="292500"/>
                </a:lnTo>
                <a:lnTo>
                  <a:pt x="258750" y="270000"/>
                </a:lnTo>
                <a:close/>
                <a:moveTo>
                  <a:pt x="191250" y="270000"/>
                </a:moveTo>
                <a:lnTo>
                  <a:pt x="191250" y="292500"/>
                </a:lnTo>
                <a:lnTo>
                  <a:pt x="213750" y="292500"/>
                </a:lnTo>
                <a:lnTo>
                  <a:pt x="213750" y="270000"/>
                </a:lnTo>
                <a:close/>
                <a:moveTo>
                  <a:pt x="78750" y="270000"/>
                </a:moveTo>
                <a:lnTo>
                  <a:pt x="78750" y="292500"/>
                </a:lnTo>
                <a:lnTo>
                  <a:pt x="101250" y="292500"/>
                </a:lnTo>
                <a:lnTo>
                  <a:pt x="101250" y="270000"/>
                </a:lnTo>
                <a:close/>
                <a:moveTo>
                  <a:pt x="33750" y="270000"/>
                </a:moveTo>
                <a:lnTo>
                  <a:pt x="33750" y="292500"/>
                </a:lnTo>
                <a:lnTo>
                  <a:pt x="56250" y="292500"/>
                </a:lnTo>
                <a:lnTo>
                  <a:pt x="56250" y="270000"/>
                </a:lnTo>
                <a:close/>
                <a:moveTo>
                  <a:pt x="393750" y="225000"/>
                </a:moveTo>
                <a:lnTo>
                  <a:pt x="393750" y="247500"/>
                </a:lnTo>
                <a:lnTo>
                  <a:pt x="416250" y="247500"/>
                </a:lnTo>
                <a:lnTo>
                  <a:pt x="416250" y="225000"/>
                </a:lnTo>
                <a:close/>
                <a:moveTo>
                  <a:pt x="348750" y="225000"/>
                </a:moveTo>
                <a:lnTo>
                  <a:pt x="348750" y="247500"/>
                </a:lnTo>
                <a:lnTo>
                  <a:pt x="371250" y="247500"/>
                </a:lnTo>
                <a:lnTo>
                  <a:pt x="371250" y="225000"/>
                </a:lnTo>
                <a:close/>
                <a:moveTo>
                  <a:pt x="236250" y="225000"/>
                </a:moveTo>
                <a:lnTo>
                  <a:pt x="236250" y="247500"/>
                </a:lnTo>
                <a:lnTo>
                  <a:pt x="258750" y="247500"/>
                </a:lnTo>
                <a:lnTo>
                  <a:pt x="258750" y="225000"/>
                </a:lnTo>
                <a:close/>
                <a:moveTo>
                  <a:pt x="191250" y="225000"/>
                </a:moveTo>
                <a:lnTo>
                  <a:pt x="191250" y="247500"/>
                </a:lnTo>
                <a:lnTo>
                  <a:pt x="213750" y="247500"/>
                </a:lnTo>
                <a:lnTo>
                  <a:pt x="213750" y="225000"/>
                </a:lnTo>
                <a:close/>
                <a:moveTo>
                  <a:pt x="78750" y="225000"/>
                </a:moveTo>
                <a:lnTo>
                  <a:pt x="78750" y="247500"/>
                </a:lnTo>
                <a:lnTo>
                  <a:pt x="101250" y="247500"/>
                </a:lnTo>
                <a:lnTo>
                  <a:pt x="101250" y="225000"/>
                </a:lnTo>
                <a:close/>
                <a:moveTo>
                  <a:pt x="33750" y="225000"/>
                </a:moveTo>
                <a:lnTo>
                  <a:pt x="33750" y="247500"/>
                </a:lnTo>
                <a:lnTo>
                  <a:pt x="56250" y="247500"/>
                </a:lnTo>
                <a:lnTo>
                  <a:pt x="56250" y="225000"/>
                </a:lnTo>
                <a:close/>
                <a:moveTo>
                  <a:pt x="157500" y="191250"/>
                </a:moveTo>
                <a:lnTo>
                  <a:pt x="292500" y="191250"/>
                </a:lnTo>
                <a:lnTo>
                  <a:pt x="292500" y="348750"/>
                </a:lnTo>
                <a:lnTo>
                  <a:pt x="236250" y="348750"/>
                </a:lnTo>
                <a:lnTo>
                  <a:pt x="236250" y="315000"/>
                </a:lnTo>
                <a:lnTo>
                  <a:pt x="213750" y="315000"/>
                </a:lnTo>
                <a:lnTo>
                  <a:pt x="213750" y="348750"/>
                </a:lnTo>
                <a:lnTo>
                  <a:pt x="157500" y="348750"/>
                </a:lnTo>
                <a:close/>
                <a:moveTo>
                  <a:pt x="393750" y="180000"/>
                </a:moveTo>
                <a:lnTo>
                  <a:pt x="393750" y="202500"/>
                </a:lnTo>
                <a:lnTo>
                  <a:pt x="416250" y="202500"/>
                </a:lnTo>
                <a:lnTo>
                  <a:pt x="416250" y="180000"/>
                </a:lnTo>
                <a:close/>
                <a:moveTo>
                  <a:pt x="348750" y="180000"/>
                </a:moveTo>
                <a:lnTo>
                  <a:pt x="348750" y="202500"/>
                </a:lnTo>
                <a:lnTo>
                  <a:pt x="371250" y="202500"/>
                </a:lnTo>
                <a:lnTo>
                  <a:pt x="371250" y="180000"/>
                </a:lnTo>
                <a:close/>
                <a:moveTo>
                  <a:pt x="78750" y="180000"/>
                </a:moveTo>
                <a:lnTo>
                  <a:pt x="78750" y="202500"/>
                </a:lnTo>
                <a:lnTo>
                  <a:pt x="101250" y="202500"/>
                </a:lnTo>
                <a:lnTo>
                  <a:pt x="101250" y="180000"/>
                </a:lnTo>
                <a:close/>
                <a:moveTo>
                  <a:pt x="33750" y="180000"/>
                </a:moveTo>
                <a:lnTo>
                  <a:pt x="33750" y="202500"/>
                </a:lnTo>
                <a:lnTo>
                  <a:pt x="56250" y="202500"/>
                </a:lnTo>
                <a:lnTo>
                  <a:pt x="56250" y="180000"/>
                </a:lnTo>
                <a:close/>
                <a:moveTo>
                  <a:pt x="0" y="146250"/>
                </a:moveTo>
                <a:lnTo>
                  <a:pt x="135000" y="146250"/>
                </a:lnTo>
                <a:lnTo>
                  <a:pt x="135000" y="348750"/>
                </a:lnTo>
                <a:lnTo>
                  <a:pt x="78750" y="348750"/>
                </a:lnTo>
                <a:lnTo>
                  <a:pt x="78750" y="315000"/>
                </a:lnTo>
                <a:lnTo>
                  <a:pt x="56250" y="315000"/>
                </a:lnTo>
                <a:lnTo>
                  <a:pt x="56250" y="348750"/>
                </a:lnTo>
                <a:lnTo>
                  <a:pt x="0" y="348750"/>
                </a:lnTo>
                <a:close/>
                <a:moveTo>
                  <a:pt x="393750" y="135000"/>
                </a:moveTo>
                <a:lnTo>
                  <a:pt x="393750" y="157500"/>
                </a:lnTo>
                <a:lnTo>
                  <a:pt x="416250" y="157500"/>
                </a:lnTo>
                <a:lnTo>
                  <a:pt x="416250" y="135000"/>
                </a:lnTo>
                <a:close/>
                <a:moveTo>
                  <a:pt x="348750" y="135000"/>
                </a:moveTo>
                <a:lnTo>
                  <a:pt x="348750" y="157500"/>
                </a:lnTo>
                <a:lnTo>
                  <a:pt x="371250" y="157500"/>
                </a:lnTo>
                <a:lnTo>
                  <a:pt x="371250" y="135000"/>
                </a:lnTo>
                <a:close/>
                <a:moveTo>
                  <a:pt x="393750" y="90000"/>
                </a:moveTo>
                <a:lnTo>
                  <a:pt x="393750" y="112500"/>
                </a:lnTo>
                <a:lnTo>
                  <a:pt x="416250" y="112500"/>
                </a:lnTo>
                <a:lnTo>
                  <a:pt x="416250" y="90000"/>
                </a:lnTo>
                <a:close/>
                <a:moveTo>
                  <a:pt x="348750" y="90000"/>
                </a:moveTo>
                <a:lnTo>
                  <a:pt x="348750" y="112500"/>
                </a:lnTo>
                <a:lnTo>
                  <a:pt x="371250" y="112500"/>
                </a:lnTo>
                <a:lnTo>
                  <a:pt x="371250" y="90000"/>
                </a:lnTo>
                <a:close/>
                <a:moveTo>
                  <a:pt x="157500" y="78750"/>
                </a:moveTo>
                <a:lnTo>
                  <a:pt x="157500" y="101250"/>
                </a:lnTo>
                <a:lnTo>
                  <a:pt x="180000" y="101250"/>
                </a:lnTo>
                <a:lnTo>
                  <a:pt x="180000" y="78750"/>
                </a:lnTo>
                <a:close/>
                <a:moveTo>
                  <a:pt x="112500" y="78750"/>
                </a:moveTo>
                <a:lnTo>
                  <a:pt x="112500" y="101250"/>
                </a:lnTo>
                <a:lnTo>
                  <a:pt x="135000" y="101250"/>
                </a:lnTo>
                <a:lnTo>
                  <a:pt x="135000" y="78750"/>
                </a:lnTo>
                <a:close/>
                <a:moveTo>
                  <a:pt x="393750" y="50625"/>
                </a:moveTo>
                <a:lnTo>
                  <a:pt x="393750" y="73125"/>
                </a:lnTo>
                <a:lnTo>
                  <a:pt x="416250" y="73125"/>
                </a:lnTo>
                <a:lnTo>
                  <a:pt x="416250" y="50625"/>
                </a:lnTo>
                <a:close/>
                <a:moveTo>
                  <a:pt x="348750" y="50625"/>
                </a:moveTo>
                <a:lnTo>
                  <a:pt x="348750" y="73125"/>
                </a:lnTo>
                <a:lnTo>
                  <a:pt x="371250" y="73125"/>
                </a:lnTo>
                <a:lnTo>
                  <a:pt x="371250" y="50625"/>
                </a:lnTo>
                <a:close/>
                <a:moveTo>
                  <a:pt x="157500" y="33750"/>
                </a:moveTo>
                <a:lnTo>
                  <a:pt x="157500" y="56250"/>
                </a:lnTo>
                <a:lnTo>
                  <a:pt x="180000" y="56250"/>
                </a:lnTo>
                <a:lnTo>
                  <a:pt x="180000" y="33750"/>
                </a:lnTo>
                <a:close/>
                <a:moveTo>
                  <a:pt x="112500" y="33750"/>
                </a:moveTo>
                <a:lnTo>
                  <a:pt x="112500" y="56250"/>
                </a:lnTo>
                <a:lnTo>
                  <a:pt x="135000" y="56250"/>
                </a:lnTo>
                <a:lnTo>
                  <a:pt x="135000" y="33750"/>
                </a:lnTo>
                <a:close/>
                <a:moveTo>
                  <a:pt x="315000" y="11250"/>
                </a:moveTo>
                <a:lnTo>
                  <a:pt x="450000" y="28125"/>
                </a:lnTo>
                <a:lnTo>
                  <a:pt x="450000" y="348750"/>
                </a:lnTo>
                <a:lnTo>
                  <a:pt x="393750" y="348750"/>
                </a:lnTo>
                <a:lnTo>
                  <a:pt x="393750" y="315000"/>
                </a:lnTo>
                <a:lnTo>
                  <a:pt x="371250" y="315000"/>
                </a:lnTo>
                <a:lnTo>
                  <a:pt x="371250" y="348750"/>
                </a:lnTo>
                <a:lnTo>
                  <a:pt x="315000" y="348750"/>
                </a:lnTo>
                <a:close/>
                <a:moveTo>
                  <a:pt x="78750" y="0"/>
                </a:moveTo>
                <a:lnTo>
                  <a:pt x="213750" y="0"/>
                </a:lnTo>
                <a:lnTo>
                  <a:pt x="213750" y="168750"/>
                </a:lnTo>
                <a:lnTo>
                  <a:pt x="157500" y="168750"/>
                </a:lnTo>
                <a:lnTo>
                  <a:pt x="157500" y="123750"/>
                </a:lnTo>
                <a:lnTo>
                  <a:pt x="78750" y="123750"/>
                </a:lnTo>
                <a:close/>
              </a:path>
            </a:pathLst>
          </a:custGeom>
          <a:solidFill>
            <a:srgbClr val="36D17B"/>
          </a:solidFill>
          <a:ln w="5556" cap="flat">
            <a:noFill/>
            <a:prstDash val="solid"/>
            <a:miter/>
          </a:ln>
        </p:spPr>
        <p:txBody>
          <a:bodyPr rtlCol="0" anchor="ctr"/>
          <a:lstStyle/>
          <a:p>
            <a:endParaRPr lang="en-ID"/>
          </a:p>
        </p:txBody>
      </p:sp>
      <p:sp>
        <p:nvSpPr>
          <p:cNvPr id="14" name="TextBox 13">
            <a:extLst>
              <a:ext uri="{FF2B5EF4-FFF2-40B4-BE49-F238E27FC236}">
                <a16:creationId xmlns:a16="http://schemas.microsoft.com/office/drawing/2014/main" id="{0BE7605C-5DB0-38AA-6D5D-597DF21A1624}"/>
              </a:ext>
            </a:extLst>
          </p:cNvPr>
          <p:cNvSpPr txBox="1"/>
          <p:nvPr/>
        </p:nvSpPr>
        <p:spPr>
          <a:xfrm>
            <a:off x="3142279" y="3356025"/>
            <a:ext cx="3365703" cy="400110"/>
          </a:xfrm>
          <a:prstGeom prst="rect">
            <a:avLst/>
          </a:prstGeom>
          <a:noFill/>
        </p:spPr>
        <p:txBody>
          <a:bodyPr wrap="square" rtlCol="0">
            <a:spAutoFit/>
          </a:bodyPr>
          <a:lstStyle/>
          <a:p>
            <a:r>
              <a:rPr lang="en-US" sz="2000">
                <a:solidFill>
                  <a:srgbClr val="101010"/>
                </a:solidFill>
                <a:latin typeface="Manrope SemiBold" pitchFamily="2" charset="0"/>
                <a:cs typeface="Plus Jakarta Sans" pitchFamily="2" charset="0"/>
              </a:rPr>
              <a:t>Office Address</a:t>
            </a:r>
            <a:endParaRPr lang="en-ID" sz="2000">
              <a:solidFill>
                <a:srgbClr val="101010"/>
              </a:solidFill>
              <a:latin typeface="Manrope SemiBold" pitchFamily="2" charset="0"/>
              <a:cs typeface="Plus Jakarta Sans" pitchFamily="2" charset="0"/>
            </a:endParaRPr>
          </a:p>
        </p:txBody>
      </p:sp>
      <p:sp>
        <p:nvSpPr>
          <p:cNvPr id="15" name="TextBox 14">
            <a:extLst>
              <a:ext uri="{FF2B5EF4-FFF2-40B4-BE49-F238E27FC236}">
                <a16:creationId xmlns:a16="http://schemas.microsoft.com/office/drawing/2014/main" id="{51CE7796-6B8A-2AE1-85E6-253347F0D5D3}"/>
              </a:ext>
            </a:extLst>
          </p:cNvPr>
          <p:cNvSpPr txBox="1"/>
          <p:nvPr/>
        </p:nvSpPr>
        <p:spPr>
          <a:xfrm>
            <a:off x="3140320" y="3834347"/>
            <a:ext cx="3540891" cy="874663"/>
          </a:xfrm>
          <a:prstGeom prst="rect">
            <a:avLst/>
          </a:prstGeom>
          <a:noFill/>
        </p:spPr>
        <p:txBody>
          <a:bodyPr wrap="square" rtlCol="0">
            <a:spAutoFit/>
          </a:bodyPr>
          <a:lstStyle/>
          <a:p>
            <a:pPr>
              <a:lnSpc>
                <a:spcPct val="150000"/>
              </a:lnSpc>
            </a:pPr>
            <a:r>
              <a:rPr lang="en-GB">
                <a:solidFill>
                  <a:schemeClr val="bg1">
                    <a:lumMod val="65000"/>
                  </a:schemeClr>
                </a:solidFill>
                <a:latin typeface="Mulish" pitchFamily="2" charset="0"/>
                <a:ea typeface="Noto Sans" panose="020B0502040504020204" pitchFamily="34" charset="0"/>
                <a:cs typeface="Noto Sans" panose="020B0502040504020204" pitchFamily="34" charset="0"/>
              </a:rPr>
              <a:t>7 East 68th Street, New York, NY 10065 , United States</a:t>
            </a:r>
            <a:endParaRPr lang="en-ID">
              <a:solidFill>
                <a:schemeClr val="bg1">
                  <a:lumMod val="65000"/>
                </a:schemeClr>
              </a:solidFill>
              <a:latin typeface="Mulish" pitchFamily="2" charset="0"/>
              <a:ea typeface="Noto Sans" panose="020B0502040504020204" pitchFamily="34" charset="0"/>
              <a:cs typeface="Noto Sans" panose="020B0502040504020204" pitchFamily="34" charset="0"/>
            </a:endParaRPr>
          </a:p>
        </p:txBody>
      </p:sp>
      <p:sp>
        <p:nvSpPr>
          <p:cNvPr id="16" name="Freeform: Shape 15">
            <a:extLst>
              <a:ext uri="{FF2B5EF4-FFF2-40B4-BE49-F238E27FC236}">
                <a16:creationId xmlns:a16="http://schemas.microsoft.com/office/drawing/2014/main" id="{99EAC29C-8323-B3E9-80C4-0F7944FB8EA4}"/>
              </a:ext>
            </a:extLst>
          </p:cNvPr>
          <p:cNvSpPr/>
          <p:nvPr/>
        </p:nvSpPr>
        <p:spPr>
          <a:xfrm>
            <a:off x="2128436" y="5404493"/>
            <a:ext cx="429621" cy="320625"/>
          </a:xfrm>
          <a:custGeom>
            <a:avLst/>
            <a:gdLst>
              <a:gd name="connsiteX0" fmla="*/ 248561 w 429621"/>
              <a:gd name="connsiteY0" fmla="*/ 253125 h 320625"/>
              <a:gd name="connsiteX1" fmla="*/ 248561 w 429621"/>
              <a:gd name="connsiteY1" fmla="*/ 275625 h 320625"/>
              <a:gd name="connsiteX2" fmla="*/ 271061 w 429621"/>
              <a:gd name="connsiteY2" fmla="*/ 275625 h 320625"/>
              <a:gd name="connsiteX3" fmla="*/ 271061 w 429621"/>
              <a:gd name="connsiteY3" fmla="*/ 253125 h 320625"/>
              <a:gd name="connsiteX4" fmla="*/ 203561 w 429621"/>
              <a:gd name="connsiteY4" fmla="*/ 253125 h 320625"/>
              <a:gd name="connsiteX5" fmla="*/ 203561 w 429621"/>
              <a:gd name="connsiteY5" fmla="*/ 275625 h 320625"/>
              <a:gd name="connsiteX6" fmla="*/ 226061 w 429621"/>
              <a:gd name="connsiteY6" fmla="*/ 275625 h 320625"/>
              <a:gd name="connsiteX7" fmla="*/ 226061 w 429621"/>
              <a:gd name="connsiteY7" fmla="*/ 253125 h 320625"/>
              <a:gd name="connsiteX8" fmla="*/ 158561 w 429621"/>
              <a:gd name="connsiteY8" fmla="*/ 253125 h 320625"/>
              <a:gd name="connsiteX9" fmla="*/ 158561 w 429621"/>
              <a:gd name="connsiteY9" fmla="*/ 275625 h 320625"/>
              <a:gd name="connsiteX10" fmla="*/ 181061 w 429621"/>
              <a:gd name="connsiteY10" fmla="*/ 275625 h 320625"/>
              <a:gd name="connsiteX11" fmla="*/ 181061 w 429621"/>
              <a:gd name="connsiteY11" fmla="*/ 253125 h 320625"/>
              <a:gd name="connsiteX12" fmla="*/ 248561 w 429621"/>
              <a:gd name="connsiteY12" fmla="*/ 208125 h 320625"/>
              <a:gd name="connsiteX13" fmla="*/ 248561 w 429621"/>
              <a:gd name="connsiteY13" fmla="*/ 230625 h 320625"/>
              <a:gd name="connsiteX14" fmla="*/ 271061 w 429621"/>
              <a:gd name="connsiteY14" fmla="*/ 230625 h 320625"/>
              <a:gd name="connsiteX15" fmla="*/ 271061 w 429621"/>
              <a:gd name="connsiteY15" fmla="*/ 208125 h 320625"/>
              <a:gd name="connsiteX16" fmla="*/ 203561 w 429621"/>
              <a:gd name="connsiteY16" fmla="*/ 208125 h 320625"/>
              <a:gd name="connsiteX17" fmla="*/ 203561 w 429621"/>
              <a:gd name="connsiteY17" fmla="*/ 230625 h 320625"/>
              <a:gd name="connsiteX18" fmla="*/ 226061 w 429621"/>
              <a:gd name="connsiteY18" fmla="*/ 230625 h 320625"/>
              <a:gd name="connsiteX19" fmla="*/ 226061 w 429621"/>
              <a:gd name="connsiteY19" fmla="*/ 208125 h 320625"/>
              <a:gd name="connsiteX20" fmla="*/ 158561 w 429621"/>
              <a:gd name="connsiteY20" fmla="*/ 208125 h 320625"/>
              <a:gd name="connsiteX21" fmla="*/ 158561 w 429621"/>
              <a:gd name="connsiteY21" fmla="*/ 230625 h 320625"/>
              <a:gd name="connsiteX22" fmla="*/ 181061 w 429621"/>
              <a:gd name="connsiteY22" fmla="*/ 230625 h 320625"/>
              <a:gd name="connsiteX23" fmla="*/ 181061 w 429621"/>
              <a:gd name="connsiteY23" fmla="*/ 208125 h 320625"/>
              <a:gd name="connsiteX24" fmla="*/ 248561 w 429621"/>
              <a:gd name="connsiteY24" fmla="*/ 163125 h 320625"/>
              <a:gd name="connsiteX25" fmla="*/ 248561 w 429621"/>
              <a:gd name="connsiteY25" fmla="*/ 185625 h 320625"/>
              <a:gd name="connsiteX26" fmla="*/ 271061 w 429621"/>
              <a:gd name="connsiteY26" fmla="*/ 185625 h 320625"/>
              <a:gd name="connsiteX27" fmla="*/ 271061 w 429621"/>
              <a:gd name="connsiteY27" fmla="*/ 163125 h 320625"/>
              <a:gd name="connsiteX28" fmla="*/ 203561 w 429621"/>
              <a:gd name="connsiteY28" fmla="*/ 163125 h 320625"/>
              <a:gd name="connsiteX29" fmla="*/ 203561 w 429621"/>
              <a:gd name="connsiteY29" fmla="*/ 185625 h 320625"/>
              <a:gd name="connsiteX30" fmla="*/ 226061 w 429621"/>
              <a:gd name="connsiteY30" fmla="*/ 185625 h 320625"/>
              <a:gd name="connsiteX31" fmla="*/ 226061 w 429621"/>
              <a:gd name="connsiteY31" fmla="*/ 163125 h 320625"/>
              <a:gd name="connsiteX32" fmla="*/ 158561 w 429621"/>
              <a:gd name="connsiteY32" fmla="*/ 163125 h 320625"/>
              <a:gd name="connsiteX33" fmla="*/ 158561 w 429621"/>
              <a:gd name="connsiteY33" fmla="*/ 185625 h 320625"/>
              <a:gd name="connsiteX34" fmla="*/ 181061 w 429621"/>
              <a:gd name="connsiteY34" fmla="*/ 185625 h 320625"/>
              <a:gd name="connsiteX35" fmla="*/ 181061 w 429621"/>
              <a:gd name="connsiteY35" fmla="*/ 163125 h 320625"/>
              <a:gd name="connsiteX36" fmla="*/ 141686 w 429621"/>
              <a:gd name="connsiteY36" fmla="*/ 73125 h 320625"/>
              <a:gd name="connsiteX37" fmla="*/ 158561 w 429621"/>
              <a:gd name="connsiteY37" fmla="*/ 90000 h 320625"/>
              <a:gd name="connsiteX38" fmla="*/ 158561 w 429621"/>
              <a:gd name="connsiteY38" fmla="*/ 118125 h 320625"/>
              <a:gd name="connsiteX39" fmla="*/ 271061 w 429621"/>
              <a:gd name="connsiteY39" fmla="*/ 118125 h 320625"/>
              <a:gd name="connsiteX40" fmla="*/ 271061 w 429621"/>
              <a:gd name="connsiteY40" fmla="*/ 90000 h 320625"/>
              <a:gd name="connsiteX41" fmla="*/ 287936 w 429621"/>
              <a:gd name="connsiteY41" fmla="*/ 73125 h 320625"/>
              <a:gd name="connsiteX42" fmla="*/ 304811 w 429621"/>
              <a:gd name="connsiteY42" fmla="*/ 90000 h 320625"/>
              <a:gd name="connsiteX43" fmla="*/ 304811 w 429621"/>
              <a:gd name="connsiteY43" fmla="*/ 123750 h 320625"/>
              <a:gd name="connsiteX44" fmla="*/ 370623 w 429621"/>
              <a:gd name="connsiteY44" fmla="*/ 189000 h 320625"/>
              <a:gd name="connsiteX45" fmla="*/ 383561 w 429621"/>
              <a:gd name="connsiteY45" fmla="*/ 221063 h 320625"/>
              <a:gd name="connsiteX46" fmla="*/ 383561 w 429621"/>
              <a:gd name="connsiteY46" fmla="*/ 320625 h 320625"/>
              <a:gd name="connsiteX47" fmla="*/ 46061 w 429621"/>
              <a:gd name="connsiteY47" fmla="*/ 320625 h 320625"/>
              <a:gd name="connsiteX48" fmla="*/ 46061 w 429621"/>
              <a:gd name="connsiteY48" fmla="*/ 221625 h 320625"/>
              <a:gd name="connsiteX49" fmla="*/ 58998 w 429621"/>
              <a:gd name="connsiteY49" fmla="*/ 189563 h 320625"/>
              <a:gd name="connsiteX50" fmla="*/ 124811 w 429621"/>
              <a:gd name="connsiteY50" fmla="*/ 123750 h 320625"/>
              <a:gd name="connsiteX51" fmla="*/ 124811 w 429621"/>
              <a:gd name="connsiteY51" fmla="*/ 90000 h 320625"/>
              <a:gd name="connsiteX52" fmla="*/ 141686 w 429621"/>
              <a:gd name="connsiteY52" fmla="*/ 73125 h 320625"/>
              <a:gd name="connsiteX53" fmla="*/ 214811 w 429621"/>
              <a:gd name="connsiteY53" fmla="*/ 0 h 320625"/>
              <a:gd name="connsiteX54" fmla="*/ 418436 w 429621"/>
              <a:gd name="connsiteY54" fmla="*/ 55687 h 320625"/>
              <a:gd name="connsiteX55" fmla="*/ 425748 w 429621"/>
              <a:gd name="connsiteY55" fmla="*/ 87750 h 320625"/>
              <a:gd name="connsiteX56" fmla="*/ 395936 w 429621"/>
              <a:gd name="connsiteY56" fmla="*/ 131625 h 320625"/>
              <a:gd name="connsiteX57" fmla="*/ 361623 w 429621"/>
              <a:gd name="connsiteY57" fmla="*/ 135000 h 320625"/>
              <a:gd name="connsiteX58" fmla="*/ 334061 w 429621"/>
              <a:gd name="connsiteY58" fmla="*/ 107437 h 320625"/>
              <a:gd name="connsiteX59" fmla="*/ 327311 w 429621"/>
              <a:gd name="connsiteY59" fmla="*/ 91687 h 320625"/>
              <a:gd name="connsiteX60" fmla="*/ 327311 w 429621"/>
              <a:gd name="connsiteY60" fmla="*/ 63000 h 320625"/>
              <a:gd name="connsiteX61" fmla="*/ 214811 w 429621"/>
              <a:gd name="connsiteY61" fmla="*/ 44437 h 320625"/>
              <a:gd name="connsiteX62" fmla="*/ 102311 w 429621"/>
              <a:gd name="connsiteY62" fmla="*/ 63000 h 320625"/>
              <a:gd name="connsiteX63" fmla="*/ 102311 w 429621"/>
              <a:gd name="connsiteY63" fmla="*/ 91687 h 320625"/>
              <a:gd name="connsiteX64" fmla="*/ 95561 w 429621"/>
              <a:gd name="connsiteY64" fmla="*/ 107437 h 320625"/>
              <a:gd name="connsiteX65" fmla="*/ 67998 w 429621"/>
              <a:gd name="connsiteY65" fmla="*/ 135000 h 320625"/>
              <a:gd name="connsiteX66" fmla="*/ 33686 w 429621"/>
              <a:gd name="connsiteY66" fmla="*/ 131625 h 320625"/>
              <a:gd name="connsiteX67" fmla="*/ 3873 w 429621"/>
              <a:gd name="connsiteY67" fmla="*/ 87750 h 320625"/>
              <a:gd name="connsiteX68" fmla="*/ 11186 w 429621"/>
              <a:gd name="connsiteY68" fmla="*/ 55687 h 320625"/>
              <a:gd name="connsiteX69" fmla="*/ 214811 w 429621"/>
              <a:gd name="connsiteY69" fmla="*/ 0 h 32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29621" h="320625">
                <a:moveTo>
                  <a:pt x="248561" y="253125"/>
                </a:moveTo>
                <a:lnTo>
                  <a:pt x="248561" y="275625"/>
                </a:lnTo>
                <a:lnTo>
                  <a:pt x="271061" y="275625"/>
                </a:lnTo>
                <a:lnTo>
                  <a:pt x="271061" y="253125"/>
                </a:lnTo>
                <a:close/>
                <a:moveTo>
                  <a:pt x="203561" y="253125"/>
                </a:moveTo>
                <a:lnTo>
                  <a:pt x="203561" y="275625"/>
                </a:lnTo>
                <a:lnTo>
                  <a:pt x="226061" y="275625"/>
                </a:lnTo>
                <a:lnTo>
                  <a:pt x="226061" y="253125"/>
                </a:lnTo>
                <a:close/>
                <a:moveTo>
                  <a:pt x="158561" y="253125"/>
                </a:moveTo>
                <a:lnTo>
                  <a:pt x="158561" y="275625"/>
                </a:lnTo>
                <a:lnTo>
                  <a:pt x="181061" y="275625"/>
                </a:lnTo>
                <a:lnTo>
                  <a:pt x="181061" y="253125"/>
                </a:lnTo>
                <a:close/>
                <a:moveTo>
                  <a:pt x="248561" y="208125"/>
                </a:moveTo>
                <a:lnTo>
                  <a:pt x="248561" y="230625"/>
                </a:lnTo>
                <a:lnTo>
                  <a:pt x="271061" y="230625"/>
                </a:lnTo>
                <a:lnTo>
                  <a:pt x="271061" y="208125"/>
                </a:lnTo>
                <a:close/>
                <a:moveTo>
                  <a:pt x="203561" y="208125"/>
                </a:moveTo>
                <a:lnTo>
                  <a:pt x="203561" y="230625"/>
                </a:lnTo>
                <a:lnTo>
                  <a:pt x="226061" y="230625"/>
                </a:lnTo>
                <a:lnTo>
                  <a:pt x="226061" y="208125"/>
                </a:lnTo>
                <a:close/>
                <a:moveTo>
                  <a:pt x="158561" y="208125"/>
                </a:moveTo>
                <a:lnTo>
                  <a:pt x="158561" y="230625"/>
                </a:lnTo>
                <a:lnTo>
                  <a:pt x="181061" y="230625"/>
                </a:lnTo>
                <a:lnTo>
                  <a:pt x="181061" y="208125"/>
                </a:lnTo>
                <a:close/>
                <a:moveTo>
                  <a:pt x="248561" y="163125"/>
                </a:moveTo>
                <a:lnTo>
                  <a:pt x="248561" y="185625"/>
                </a:lnTo>
                <a:lnTo>
                  <a:pt x="271061" y="185625"/>
                </a:lnTo>
                <a:lnTo>
                  <a:pt x="271061" y="163125"/>
                </a:lnTo>
                <a:close/>
                <a:moveTo>
                  <a:pt x="203561" y="163125"/>
                </a:moveTo>
                <a:lnTo>
                  <a:pt x="203561" y="185625"/>
                </a:lnTo>
                <a:lnTo>
                  <a:pt x="226061" y="185625"/>
                </a:lnTo>
                <a:lnTo>
                  <a:pt x="226061" y="163125"/>
                </a:lnTo>
                <a:close/>
                <a:moveTo>
                  <a:pt x="158561" y="163125"/>
                </a:moveTo>
                <a:lnTo>
                  <a:pt x="158561" y="185625"/>
                </a:lnTo>
                <a:lnTo>
                  <a:pt x="181061" y="185625"/>
                </a:lnTo>
                <a:lnTo>
                  <a:pt x="181061" y="163125"/>
                </a:lnTo>
                <a:close/>
                <a:moveTo>
                  <a:pt x="141686" y="73125"/>
                </a:moveTo>
                <a:cubicBezTo>
                  <a:pt x="151249" y="73125"/>
                  <a:pt x="158561" y="80437"/>
                  <a:pt x="158561" y="90000"/>
                </a:cubicBezTo>
                <a:lnTo>
                  <a:pt x="158561" y="118125"/>
                </a:lnTo>
                <a:lnTo>
                  <a:pt x="271061" y="118125"/>
                </a:lnTo>
                <a:lnTo>
                  <a:pt x="271061" y="90000"/>
                </a:lnTo>
                <a:cubicBezTo>
                  <a:pt x="271061" y="80437"/>
                  <a:pt x="278374" y="73125"/>
                  <a:pt x="287936" y="73125"/>
                </a:cubicBezTo>
                <a:cubicBezTo>
                  <a:pt x="297499" y="73125"/>
                  <a:pt x="304811" y="80437"/>
                  <a:pt x="304811" y="90000"/>
                </a:cubicBezTo>
                <a:lnTo>
                  <a:pt x="304811" y="123750"/>
                </a:lnTo>
                <a:lnTo>
                  <a:pt x="370623" y="189000"/>
                </a:lnTo>
                <a:cubicBezTo>
                  <a:pt x="379061" y="197437"/>
                  <a:pt x="383561" y="209250"/>
                  <a:pt x="383561" y="221063"/>
                </a:cubicBezTo>
                <a:lnTo>
                  <a:pt x="383561" y="320625"/>
                </a:lnTo>
                <a:lnTo>
                  <a:pt x="46061" y="320625"/>
                </a:lnTo>
                <a:lnTo>
                  <a:pt x="46061" y="221625"/>
                </a:lnTo>
                <a:cubicBezTo>
                  <a:pt x="46061" y="209250"/>
                  <a:pt x="50561" y="198000"/>
                  <a:pt x="58998" y="189563"/>
                </a:cubicBezTo>
                <a:lnTo>
                  <a:pt x="124811" y="123750"/>
                </a:lnTo>
                <a:lnTo>
                  <a:pt x="124811" y="90000"/>
                </a:lnTo>
                <a:cubicBezTo>
                  <a:pt x="124811" y="80437"/>
                  <a:pt x="132123" y="73125"/>
                  <a:pt x="141686" y="73125"/>
                </a:cubicBezTo>
                <a:close/>
                <a:moveTo>
                  <a:pt x="214811" y="0"/>
                </a:moveTo>
                <a:cubicBezTo>
                  <a:pt x="289061" y="0"/>
                  <a:pt x="358811" y="20250"/>
                  <a:pt x="418436" y="55687"/>
                </a:cubicBezTo>
                <a:cubicBezTo>
                  <a:pt x="429686" y="62438"/>
                  <a:pt x="433061" y="77063"/>
                  <a:pt x="425748" y="87750"/>
                </a:cubicBezTo>
                <a:lnTo>
                  <a:pt x="395936" y="131625"/>
                </a:lnTo>
                <a:cubicBezTo>
                  <a:pt x="388061" y="143438"/>
                  <a:pt x="371748" y="145125"/>
                  <a:pt x="361623" y="135000"/>
                </a:cubicBezTo>
                <a:lnTo>
                  <a:pt x="334061" y="107437"/>
                </a:lnTo>
                <a:cubicBezTo>
                  <a:pt x="329561" y="103500"/>
                  <a:pt x="327311" y="97875"/>
                  <a:pt x="327311" y="91687"/>
                </a:cubicBezTo>
                <a:lnTo>
                  <a:pt x="327311" y="63000"/>
                </a:lnTo>
                <a:cubicBezTo>
                  <a:pt x="291873" y="51188"/>
                  <a:pt x="254186" y="44437"/>
                  <a:pt x="214811" y="44437"/>
                </a:cubicBezTo>
                <a:cubicBezTo>
                  <a:pt x="175436" y="44437"/>
                  <a:pt x="137748" y="51188"/>
                  <a:pt x="102311" y="63000"/>
                </a:cubicBezTo>
                <a:lnTo>
                  <a:pt x="102311" y="91687"/>
                </a:lnTo>
                <a:cubicBezTo>
                  <a:pt x="102311" y="97312"/>
                  <a:pt x="100061" y="102937"/>
                  <a:pt x="95561" y="107437"/>
                </a:cubicBezTo>
                <a:lnTo>
                  <a:pt x="67998" y="135000"/>
                </a:lnTo>
                <a:cubicBezTo>
                  <a:pt x="58436" y="145125"/>
                  <a:pt x="41561" y="143438"/>
                  <a:pt x="33686" y="131625"/>
                </a:cubicBezTo>
                <a:lnTo>
                  <a:pt x="3873" y="87750"/>
                </a:lnTo>
                <a:cubicBezTo>
                  <a:pt x="-3439" y="77063"/>
                  <a:pt x="-64" y="62438"/>
                  <a:pt x="11186" y="55687"/>
                </a:cubicBezTo>
                <a:cubicBezTo>
                  <a:pt x="70811" y="20250"/>
                  <a:pt x="140561" y="0"/>
                  <a:pt x="214811" y="0"/>
                </a:cubicBezTo>
                <a:close/>
              </a:path>
            </a:pathLst>
          </a:custGeom>
          <a:solidFill>
            <a:srgbClr val="36D17B"/>
          </a:solidFill>
          <a:ln w="5556" cap="flat">
            <a:noFill/>
            <a:prstDash val="solid"/>
            <a:miter/>
          </a:ln>
        </p:spPr>
        <p:txBody>
          <a:bodyPr rtlCol="0" anchor="ctr"/>
          <a:lstStyle/>
          <a:p>
            <a:endParaRPr lang="en-ID"/>
          </a:p>
        </p:txBody>
      </p:sp>
      <p:sp>
        <p:nvSpPr>
          <p:cNvPr id="17" name="TextBox 16">
            <a:extLst>
              <a:ext uri="{FF2B5EF4-FFF2-40B4-BE49-F238E27FC236}">
                <a16:creationId xmlns:a16="http://schemas.microsoft.com/office/drawing/2014/main" id="{8128FA3B-8DE3-CB8D-7AA3-908333684AB0}"/>
              </a:ext>
            </a:extLst>
          </p:cNvPr>
          <p:cNvSpPr txBox="1"/>
          <p:nvPr/>
        </p:nvSpPr>
        <p:spPr>
          <a:xfrm>
            <a:off x="3132091" y="5297618"/>
            <a:ext cx="3106436" cy="400110"/>
          </a:xfrm>
          <a:prstGeom prst="rect">
            <a:avLst/>
          </a:prstGeom>
          <a:noFill/>
        </p:spPr>
        <p:txBody>
          <a:bodyPr wrap="square" rtlCol="0">
            <a:spAutoFit/>
          </a:bodyPr>
          <a:lstStyle/>
          <a:p>
            <a:r>
              <a:rPr lang="en-US" sz="2000">
                <a:solidFill>
                  <a:srgbClr val="101010"/>
                </a:solidFill>
                <a:latin typeface="Manrope SemiBold" pitchFamily="2" charset="0"/>
                <a:cs typeface="Plus Jakarta Sans" pitchFamily="2" charset="0"/>
              </a:rPr>
              <a:t>Our Phone</a:t>
            </a:r>
            <a:endParaRPr lang="en-ID" sz="2000">
              <a:solidFill>
                <a:srgbClr val="101010"/>
              </a:solidFill>
              <a:latin typeface="Manrope SemiBold" pitchFamily="2" charset="0"/>
              <a:cs typeface="Plus Jakarta Sans" pitchFamily="2" charset="0"/>
            </a:endParaRPr>
          </a:p>
        </p:txBody>
      </p:sp>
      <p:sp>
        <p:nvSpPr>
          <p:cNvPr id="18" name="TextBox 17">
            <a:extLst>
              <a:ext uri="{FF2B5EF4-FFF2-40B4-BE49-F238E27FC236}">
                <a16:creationId xmlns:a16="http://schemas.microsoft.com/office/drawing/2014/main" id="{AFB5FB0E-0AC1-CB87-F59C-966643F0714F}"/>
              </a:ext>
            </a:extLst>
          </p:cNvPr>
          <p:cNvSpPr txBox="1"/>
          <p:nvPr/>
        </p:nvSpPr>
        <p:spPr>
          <a:xfrm>
            <a:off x="3130130" y="5775940"/>
            <a:ext cx="3460573" cy="874663"/>
          </a:xfrm>
          <a:prstGeom prst="rect">
            <a:avLst/>
          </a:prstGeom>
          <a:noFill/>
        </p:spPr>
        <p:txBody>
          <a:bodyPr wrap="square" rtlCol="0">
            <a:spAutoFit/>
          </a:bodyPr>
          <a:lstStyle/>
          <a:p>
            <a:pPr>
              <a:lnSpc>
                <a:spcPct val="150000"/>
              </a:lnSpc>
            </a:pPr>
            <a:r>
              <a:rPr lang="en-US">
                <a:solidFill>
                  <a:schemeClr val="bg1">
                    <a:lumMod val="65000"/>
                  </a:schemeClr>
                </a:solidFill>
                <a:latin typeface="Mulish" pitchFamily="2" charset="0"/>
                <a:ea typeface="Noto Sans" panose="020B0502040504020204" pitchFamily="34" charset="0"/>
                <a:cs typeface="Noto Sans" panose="020B0502040504020204" pitchFamily="34" charset="0"/>
              </a:rPr>
              <a:t>+08 7763 9765 0061</a:t>
            </a:r>
          </a:p>
          <a:p>
            <a:pPr>
              <a:lnSpc>
                <a:spcPct val="150000"/>
              </a:lnSpc>
            </a:pPr>
            <a:r>
              <a:rPr lang="en-US">
                <a:solidFill>
                  <a:schemeClr val="bg1">
                    <a:lumMod val="65000"/>
                  </a:schemeClr>
                </a:solidFill>
                <a:latin typeface="Mulish" pitchFamily="2" charset="0"/>
                <a:ea typeface="Noto Sans" panose="020B0502040504020204" pitchFamily="34" charset="0"/>
                <a:cs typeface="Noto Sans" panose="020B0502040504020204" pitchFamily="34" charset="0"/>
              </a:rPr>
              <a:t>+08 7790 5409 1002</a:t>
            </a:r>
            <a:endParaRPr lang="en-ID">
              <a:solidFill>
                <a:schemeClr val="bg1">
                  <a:lumMod val="65000"/>
                </a:schemeClr>
              </a:solidFill>
              <a:latin typeface="Mulish" pitchFamily="2" charset="0"/>
              <a:ea typeface="Noto Sans" panose="020B0502040504020204" pitchFamily="34" charset="0"/>
              <a:cs typeface="Noto Sans" panose="020B0502040504020204" pitchFamily="34" charset="0"/>
            </a:endParaRPr>
          </a:p>
        </p:txBody>
      </p:sp>
      <p:sp>
        <p:nvSpPr>
          <p:cNvPr id="19" name="TextBox 18">
            <a:extLst>
              <a:ext uri="{FF2B5EF4-FFF2-40B4-BE49-F238E27FC236}">
                <a16:creationId xmlns:a16="http://schemas.microsoft.com/office/drawing/2014/main" id="{1D985B82-A4FC-E91E-689B-BF21047F74CF}"/>
              </a:ext>
            </a:extLst>
          </p:cNvPr>
          <p:cNvSpPr txBox="1"/>
          <p:nvPr/>
        </p:nvSpPr>
        <p:spPr>
          <a:xfrm>
            <a:off x="3131030" y="7239211"/>
            <a:ext cx="3376952" cy="400110"/>
          </a:xfrm>
          <a:prstGeom prst="rect">
            <a:avLst/>
          </a:prstGeom>
          <a:noFill/>
        </p:spPr>
        <p:txBody>
          <a:bodyPr wrap="square" rtlCol="0">
            <a:spAutoFit/>
          </a:bodyPr>
          <a:lstStyle/>
          <a:p>
            <a:r>
              <a:rPr lang="en-US" sz="2000">
                <a:solidFill>
                  <a:srgbClr val="101010"/>
                </a:solidFill>
                <a:latin typeface="Manrope SemiBold" pitchFamily="2" charset="0"/>
                <a:cs typeface="Plus Jakarta Sans" pitchFamily="2" charset="0"/>
              </a:rPr>
              <a:t>Email &amp; Website</a:t>
            </a:r>
            <a:endParaRPr lang="en-ID" sz="2000">
              <a:solidFill>
                <a:srgbClr val="101010"/>
              </a:solidFill>
              <a:latin typeface="Manrope SemiBold" pitchFamily="2" charset="0"/>
              <a:cs typeface="Plus Jakarta Sans" pitchFamily="2" charset="0"/>
            </a:endParaRPr>
          </a:p>
        </p:txBody>
      </p:sp>
      <p:sp>
        <p:nvSpPr>
          <p:cNvPr id="20" name="TextBox 19">
            <a:extLst>
              <a:ext uri="{FF2B5EF4-FFF2-40B4-BE49-F238E27FC236}">
                <a16:creationId xmlns:a16="http://schemas.microsoft.com/office/drawing/2014/main" id="{EAC9ACC7-99DF-EC50-9471-A4AC97AC2881}"/>
              </a:ext>
            </a:extLst>
          </p:cNvPr>
          <p:cNvSpPr txBox="1"/>
          <p:nvPr/>
        </p:nvSpPr>
        <p:spPr>
          <a:xfrm>
            <a:off x="3129070" y="7717533"/>
            <a:ext cx="3460573" cy="874663"/>
          </a:xfrm>
          <a:prstGeom prst="rect">
            <a:avLst/>
          </a:prstGeom>
          <a:noFill/>
        </p:spPr>
        <p:txBody>
          <a:bodyPr wrap="square" rtlCol="0">
            <a:spAutoFit/>
          </a:bodyPr>
          <a:lstStyle/>
          <a:p>
            <a:pPr>
              <a:lnSpc>
                <a:spcPct val="150000"/>
              </a:lnSpc>
            </a:pPr>
            <a:r>
              <a:rPr lang="en-US">
                <a:solidFill>
                  <a:schemeClr val="bg1">
                    <a:lumMod val="65000"/>
                  </a:schemeClr>
                </a:solidFill>
                <a:latin typeface="Mulish" pitchFamily="2" charset="0"/>
                <a:ea typeface="Noto Sans" panose="020B0502040504020204" pitchFamily="34" charset="0"/>
                <a:cs typeface="Noto Sans" panose="020B0502040504020204" pitchFamily="34" charset="0"/>
              </a:rPr>
              <a:t>Info@binacare.com</a:t>
            </a:r>
          </a:p>
          <a:p>
            <a:pPr>
              <a:lnSpc>
                <a:spcPct val="150000"/>
              </a:lnSpc>
            </a:pPr>
            <a:r>
              <a:rPr lang="en-US">
                <a:solidFill>
                  <a:schemeClr val="bg1">
                    <a:lumMod val="65000"/>
                  </a:schemeClr>
                </a:solidFill>
                <a:latin typeface="Mulish" pitchFamily="2" charset="0"/>
                <a:ea typeface="Noto Sans" panose="020B0502040504020204" pitchFamily="34" charset="0"/>
                <a:cs typeface="Noto Sans" panose="020B0502040504020204" pitchFamily="34" charset="0"/>
              </a:rPr>
              <a:t>www.binacare.com</a:t>
            </a:r>
            <a:endParaRPr lang="en-ID">
              <a:solidFill>
                <a:schemeClr val="bg1">
                  <a:lumMod val="65000"/>
                </a:schemeClr>
              </a:solidFill>
              <a:latin typeface="Mulish" pitchFamily="2" charset="0"/>
              <a:ea typeface="Noto Sans" panose="020B0502040504020204" pitchFamily="34" charset="0"/>
              <a:cs typeface="Noto Sans" panose="020B0502040504020204" pitchFamily="34" charset="0"/>
            </a:endParaRPr>
          </a:p>
        </p:txBody>
      </p:sp>
      <p:grpSp>
        <p:nvGrpSpPr>
          <p:cNvPr id="21" name="Graphic 11" descr="Mailbox">
            <a:extLst>
              <a:ext uri="{FF2B5EF4-FFF2-40B4-BE49-F238E27FC236}">
                <a16:creationId xmlns:a16="http://schemas.microsoft.com/office/drawing/2014/main" id="{47486800-DBA8-D11F-C6C9-1060971BAF30}"/>
              </a:ext>
            </a:extLst>
          </p:cNvPr>
          <p:cNvGrpSpPr/>
          <p:nvPr/>
        </p:nvGrpSpPr>
        <p:grpSpPr>
          <a:xfrm>
            <a:off x="2128436" y="7317961"/>
            <a:ext cx="427500" cy="382500"/>
            <a:chOff x="1784641" y="7456455"/>
            <a:chExt cx="427500" cy="382500"/>
          </a:xfrm>
          <a:solidFill>
            <a:srgbClr val="36D17B"/>
          </a:solidFill>
        </p:grpSpPr>
        <p:sp>
          <p:nvSpPr>
            <p:cNvPr id="22" name="Freeform: Shape 21">
              <a:extLst>
                <a:ext uri="{FF2B5EF4-FFF2-40B4-BE49-F238E27FC236}">
                  <a16:creationId xmlns:a16="http://schemas.microsoft.com/office/drawing/2014/main" id="{80F727F6-7F8C-8D8D-58F6-D24DBB870593}"/>
                </a:ext>
              </a:extLst>
            </p:cNvPr>
            <p:cNvSpPr/>
            <p:nvPr/>
          </p:nvSpPr>
          <p:spPr>
            <a:xfrm>
              <a:off x="2043391" y="7456455"/>
              <a:ext cx="67500" cy="135000"/>
            </a:xfrm>
            <a:custGeom>
              <a:avLst/>
              <a:gdLst>
                <a:gd name="connsiteX0" fmla="*/ 33750 w 67500"/>
                <a:gd name="connsiteY0" fmla="*/ 33750 h 135000"/>
                <a:gd name="connsiteX1" fmla="*/ 67500 w 67500"/>
                <a:gd name="connsiteY1" fmla="*/ 33750 h 135000"/>
                <a:gd name="connsiteX2" fmla="*/ 67500 w 67500"/>
                <a:gd name="connsiteY2" fmla="*/ 0 h 135000"/>
                <a:gd name="connsiteX3" fmla="*/ 0 w 67500"/>
                <a:gd name="connsiteY3" fmla="*/ 0 h 135000"/>
                <a:gd name="connsiteX4" fmla="*/ 0 w 67500"/>
                <a:gd name="connsiteY4" fmla="*/ 135000 h 135000"/>
                <a:gd name="connsiteX5" fmla="*/ 33750 w 67500"/>
                <a:gd name="connsiteY5" fmla="*/ 135000 h 1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00" h="135000">
                  <a:moveTo>
                    <a:pt x="33750" y="33750"/>
                  </a:moveTo>
                  <a:lnTo>
                    <a:pt x="67500" y="33750"/>
                  </a:lnTo>
                  <a:lnTo>
                    <a:pt x="67500" y="0"/>
                  </a:lnTo>
                  <a:lnTo>
                    <a:pt x="0" y="0"/>
                  </a:lnTo>
                  <a:lnTo>
                    <a:pt x="0" y="135000"/>
                  </a:lnTo>
                  <a:lnTo>
                    <a:pt x="33750" y="135000"/>
                  </a:lnTo>
                  <a:close/>
                </a:path>
              </a:pathLst>
            </a:custGeom>
            <a:grpFill/>
            <a:ln w="5556"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83C4FC92-0B21-9126-C4B3-D953982AF387}"/>
                </a:ext>
              </a:extLst>
            </p:cNvPr>
            <p:cNvSpPr/>
            <p:nvPr/>
          </p:nvSpPr>
          <p:spPr>
            <a:xfrm>
              <a:off x="1784641" y="7512705"/>
              <a:ext cx="427500" cy="326250"/>
            </a:xfrm>
            <a:custGeom>
              <a:avLst/>
              <a:gdLst>
                <a:gd name="connsiteX0" fmla="*/ 168750 w 427500"/>
                <a:gd name="connsiteY0" fmla="*/ 236250 h 326250"/>
                <a:gd name="connsiteX1" fmla="*/ 33750 w 427500"/>
                <a:gd name="connsiteY1" fmla="*/ 236250 h 326250"/>
                <a:gd name="connsiteX2" fmla="*/ 33750 w 427500"/>
                <a:gd name="connsiteY2" fmla="*/ 101250 h 326250"/>
                <a:gd name="connsiteX3" fmla="*/ 101250 w 427500"/>
                <a:gd name="connsiteY3" fmla="*/ 33750 h 326250"/>
                <a:gd name="connsiteX4" fmla="*/ 168750 w 427500"/>
                <a:gd name="connsiteY4" fmla="*/ 101250 h 326250"/>
                <a:gd name="connsiteX5" fmla="*/ 168750 w 427500"/>
                <a:gd name="connsiteY5" fmla="*/ 236250 h 326250"/>
                <a:gd name="connsiteX6" fmla="*/ 326250 w 427500"/>
                <a:gd name="connsiteY6" fmla="*/ 0 h 326250"/>
                <a:gd name="connsiteX7" fmla="*/ 315000 w 427500"/>
                <a:gd name="connsiteY7" fmla="*/ 0 h 326250"/>
                <a:gd name="connsiteX8" fmla="*/ 315000 w 427500"/>
                <a:gd name="connsiteY8" fmla="*/ 101250 h 326250"/>
                <a:gd name="connsiteX9" fmla="*/ 236250 w 427500"/>
                <a:gd name="connsiteY9" fmla="*/ 101250 h 326250"/>
                <a:gd name="connsiteX10" fmla="*/ 236250 w 427500"/>
                <a:gd name="connsiteY10" fmla="*/ 0 h 326250"/>
                <a:gd name="connsiteX11" fmla="*/ 101250 w 427500"/>
                <a:gd name="connsiteY11" fmla="*/ 0 h 326250"/>
                <a:gd name="connsiteX12" fmla="*/ 0 w 427500"/>
                <a:gd name="connsiteY12" fmla="*/ 101250 h 326250"/>
                <a:gd name="connsiteX13" fmla="*/ 0 w 427500"/>
                <a:gd name="connsiteY13" fmla="*/ 270000 h 326250"/>
                <a:gd name="connsiteX14" fmla="*/ 191250 w 427500"/>
                <a:gd name="connsiteY14" fmla="*/ 270000 h 326250"/>
                <a:gd name="connsiteX15" fmla="*/ 191250 w 427500"/>
                <a:gd name="connsiteY15" fmla="*/ 326250 h 326250"/>
                <a:gd name="connsiteX16" fmla="*/ 236250 w 427500"/>
                <a:gd name="connsiteY16" fmla="*/ 326250 h 326250"/>
                <a:gd name="connsiteX17" fmla="*/ 236250 w 427500"/>
                <a:gd name="connsiteY17" fmla="*/ 270000 h 326250"/>
                <a:gd name="connsiteX18" fmla="*/ 427500 w 427500"/>
                <a:gd name="connsiteY18" fmla="*/ 270000 h 326250"/>
                <a:gd name="connsiteX19" fmla="*/ 427500 w 427500"/>
                <a:gd name="connsiteY19" fmla="*/ 101250 h 326250"/>
                <a:gd name="connsiteX20" fmla="*/ 326250 w 427500"/>
                <a:gd name="connsiteY20" fmla="*/ 0 h 32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7500" h="326250">
                  <a:moveTo>
                    <a:pt x="168750" y="236250"/>
                  </a:moveTo>
                  <a:lnTo>
                    <a:pt x="33750" y="236250"/>
                  </a:lnTo>
                  <a:lnTo>
                    <a:pt x="33750" y="101250"/>
                  </a:lnTo>
                  <a:cubicBezTo>
                    <a:pt x="33750" y="64125"/>
                    <a:pt x="64125" y="33750"/>
                    <a:pt x="101250" y="33750"/>
                  </a:cubicBezTo>
                  <a:cubicBezTo>
                    <a:pt x="138375" y="33750"/>
                    <a:pt x="168750" y="64125"/>
                    <a:pt x="168750" y="101250"/>
                  </a:cubicBezTo>
                  <a:lnTo>
                    <a:pt x="168750" y="236250"/>
                  </a:lnTo>
                  <a:close/>
                  <a:moveTo>
                    <a:pt x="326250" y="0"/>
                  </a:moveTo>
                  <a:lnTo>
                    <a:pt x="315000" y="0"/>
                  </a:lnTo>
                  <a:lnTo>
                    <a:pt x="315000" y="101250"/>
                  </a:lnTo>
                  <a:lnTo>
                    <a:pt x="236250" y="101250"/>
                  </a:lnTo>
                  <a:lnTo>
                    <a:pt x="236250" y="0"/>
                  </a:lnTo>
                  <a:lnTo>
                    <a:pt x="101250" y="0"/>
                  </a:lnTo>
                  <a:cubicBezTo>
                    <a:pt x="45563" y="0"/>
                    <a:pt x="0" y="45562"/>
                    <a:pt x="0" y="101250"/>
                  </a:cubicBezTo>
                  <a:lnTo>
                    <a:pt x="0" y="270000"/>
                  </a:lnTo>
                  <a:lnTo>
                    <a:pt x="191250" y="270000"/>
                  </a:lnTo>
                  <a:lnTo>
                    <a:pt x="191250" y="326250"/>
                  </a:lnTo>
                  <a:lnTo>
                    <a:pt x="236250" y="326250"/>
                  </a:lnTo>
                  <a:lnTo>
                    <a:pt x="236250" y="270000"/>
                  </a:lnTo>
                  <a:lnTo>
                    <a:pt x="427500" y="270000"/>
                  </a:lnTo>
                  <a:lnTo>
                    <a:pt x="427500" y="101250"/>
                  </a:lnTo>
                  <a:cubicBezTo>
                    <a:pt x="427500" y="45562"/>
                    <a:pt x="381938" y="0"/>
                    <a:pt x="326250" y="0"/>
                  </a:cubicBezTo>
                  <a:close/>
                </a:path>
              </a:pathLst>
            </a:custGeom>
            <a:grpFill/>
            <a:ln w="5556" cap="flat">
              <a:noFill/>
              <a:prstDash val="solid"/>
              <a:miter/>
            </a:ln>
          </p:spPr>
          <p:txBody>
            <a:bodyPr rtlCol="0" anchor="ctr"/>
            <a:lstStyle/>
            <a:p>
              <a:endParaRPr lang="en-ID"/>
            </a:p>
          </p:txBody>
        </p:sp>
      </p:grpSp>
      <p:sp>
        <p:nvSpPr>
          <p:cNvPr id="26" name="Oval 25">
            <a:extLst>
              <a:ext uri="{FF2B5EF4-FFF2-40B4-BE49-F238E27FC236}">
                <a16:creationId xmlns:a16="http://schemas.microsoft.com/office/drawing/2014/main" id="{C4D09BA6-27AB-D6A6-5EB2-6C70B7035514}"/>
              </a:ext>
            </a:extLst>
          </p:cNvPr>
          <p:cNvSpPr/>
          <p:nvPr/>
        </p:nvSpPr>
        <p:spPr>
          <a:xfrm>
            <a:off x="9831305" y="6284164"/>
            <a:ext cx="1653595" cy="165359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6515AF53-9D33-296C-62BF-33BDF37FAFFB}"/>
              </a:ext>
            </a:extLst>
          </p:cNvPr>
          <p:cNvSpPr/>
          <p:nvPr/>
        </p:nvSpPr>
        <p:spPr>
          <a:xfrm>
            <a:off x="10045328" y="6498187"/>
            <a:ext cx="1225548" cy="1225548"/>
          </a:xfrm>
          <a:prstGeom prst="ellipse">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8" name="Graphic 27" descr="Medical with solid fill">
            <a:extLst>
              <a:ext uri="{FF2B5EF4-FFF2-40B4-BE49-F238E27FC236}">
                <a16:creationId xmlns:a16="http://schemas.microsoft.com/office/drawing/2014/main" id="{0EDA3B63-DF7F-3025-F49C-CB41810FE9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16102" y="6768961"/>
            <a:ext cx="684000" cy="684000"/>
          </a:xfrm>
          <a:prstGeom prst="rect">
            <a:avLst/>
          </a:prstGeom>
        </p:spPr>
      </p:pic>
    </p:spTree>
    <p:extLst>
      <p:ext uri="{BB962C8B-B14F-4D97-AF65-F5344CB8AC3E}">
        <p14:creationId xmlns:p14="http://schemas.microsoft.com/office/powerpoint/2010/main" val="1948661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5D03CD-D3BB-781C-C42A-75D345335F64}"/>
              </a:ext>
            </a:extLst>
          </p:cNvPr>
          <p:cNvSpPr txBox="1"/>
          <p:nvPr/>
        </p:nvSpPr>
        <p:spPr>
          <a:xfrm>
            <a:off x="9420223" y="2281178"/>
            <a:ext cx="6772277" cy="286232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We are here to </a:t>
            </a:r>
            <a:r>
              <a:rPr lang="en-GB" sz="6000">
                <a:solidFill>
                  <a:srgbClr val="36D17B"/>
                </a:solidFill>
                <a:latin typeface="Manrope SemiBold" pitchFamily="2" charset="0"/>
                <a:ea typeface="Noto Sans" panose="020B0502040504020204" pitchFamily="34" charset="0"/>
                <a:cs typeface="Rubik" pitchFamily="2" charset="-79"/>
              </a:rPr>
              <a:t>Take Care </a:t>
            </a:r>
            <a:r>
              <a:rPr lang="en-GB" sz="6000">
                <a:solidFill>
                  <a:srgbClr val="031635"/>
                </a:solidFill>
                <a:latin typeface="Manrope SemiBold" pitchFamily="2" charset="0"/>
                <a:ea typeface="Noto Sans" panose="020B0502040504020204" pitchFamily="34" charset="0"/>
                <a:cs typeface="Rubik" pitchFamily="2" charset="-79"/>
              </a:rPr>
              <a:t>of your Health</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0FE8C86A-382E-082A-13EC-2AC2AA15CEEB}"/>
              </a:ext>
            </a:extLst>
          </p:cNvPr>
          <p:cNvSpPr txBox="1"/>
          <p:nvPr/>
        </p:nvSpPr>
        <p:spPr>
          <a:xfrm>
            <a:off x="9420222" y="6582612"/>
            <a:ext cx="6772277"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4" name="TextBox 3">
            <a:extLst>
              <a:ext uri="{FF2B5EF4-FFF2-40B4-BE49-F238E27FC236}">
                <a16:creationId xmlns:a16="http://schemas.microsoft.com/office/drawing/2014/main" id="{1661906A-0C10-2D53-D8A4-9FB662D0BFBB}"/>
              </a:ext>
            </a:extLst>
          </p:cNvPr>
          <p:cNvSpPr txBox="1"/>
          <p:nvPr/>
        </p:nvSpPr>
        <p:spPr>
          <a:xfrm>
            <a:off x="10313987" y="5915756"/>
            <a:ext cx="5582077"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Medical Center For Families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5" name="Oval 4">
            <a:extLst>
              <a:ext uri="{FF2B5EF4-FFF2-40B4-BE49-F238E27FC236}">
                <a16:creationId xmlns:a16="http://schemas.microsoft.com/office/drawing/2014/main" id="{8A49B33A-8EFD-B22F-32A3-795885379E8C}"/>
              </a:ext>
            </a:extLst>
          </p:cNvPr>
          <p:cNvSpPr/>
          <p:nvPr/>
        </p:nvSpPr>
        <p:spPr>
          <a:xfrm>
            <a:off x="9477373" y="5876880"/>
            <a:ext cx="508638" cy="508638"/>
          </a:xfrm>
          <a:prstGeom prst="ellipse">
            <a:avLst/>
          </a:prstGeom>
          <a:gradFill>
            <a:gsLst>
              <a:gs pos="0">
                <a:srgbClr val="2157DF"/>
              </a:gs>
              <a:gs pos="100000">
                <a:srgbClr val="3094F8"/>
              </a:gs>
            </a:gsLst>
            <a:lin ang="108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6" name="Graphic 5" descr="Medical with solid fill">
            <a:extLst>
              <a:ext uri="{FF2B5EF4-FFF2-40B4-BE49-F238E27FC236}">
                <a16:creationId xmlns:a16="http://schemas.microsoft.com/office/drawing/2014/main" id="{81726249-857F-0DB2-779D-36E2D9D3AE8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69692" y="5969199"/>
            <a:ext cx="324000" cy="324000"/>
          </a:xfrm>
          <a:prstGeom prst="rect">
            <a:avLst/>
          </a:prstGeom>
        </p:spPr>
      </p:pic>
      <p:sp>
        <p:nvSpPr>
          <p:cNvPr id="8" name="Picture Placeholder 7">
            <a:extLst>
              <a:ext uri="{FF2B5EF4-FFF2-40B4-BE49-F238E27FC236}">
                <a16:creationId xmlns:a16="http://schemas.microsoft.com/office/drawing/2014/main" id="{7A0FFBD3-56F6-9305-925E-B0598D73B5BD}"/>
              </a:ext>
            </a:extLst>
          </p:cNvPr>
          <p:cNvSpPr>
            <a:spLocks noGrp="1"/>
          </p:cNvSpPr>
          <p:nvPr>
            <p:ph type="pic" sz="quarter" idx="10"/>
          </p:nvPr>
        </p:nvSpPr>
        <p:spPr/>
      </p:sp>
    </p:spTree>
    <p:extLst>
      <p:ext uri="{BB962C8B-B14F-4D97-AF65-F5344CB8AC3E}">
        <p14:creationId xmlns:p14="http://schemas.microsoft.com/office/powerpoint/2010/main" val="1108912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80133B7-D724-63F4-9471-4837579BE97E}"/>
              </a:ext>
            </a:extLst>
          </p:cNvPr>
          <p:cNvSpPr/>
          <p:nvPr/>
        </p:nvSpPr>
        <p:spPr>
          <a:xfrm>
            <a:off x="1925241" y="1514475"/>
            <a:ext cx="14437518" cy="7258050"/>
          </a:xfrm>
          <a:prstGeom prst="roundRect">
            <a:avLst>
              <a:gd name="adj" fmla="val 3544"/>
            </a:avLst>
          </a:prstGeom>
          <a:solidFill>
            <a:schemeClr val="bg1">
              <a:alpha val="46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AEB67BA7-4643-1D33-4DD8-D5AFED0A36B0}"/>
              </a:ext>
            </a:extLst>
          </p:cNvPr>
          <p:cNvSpPr txBox="1"/>
          <p:nvPr/>
        </p:nvSpPr>
        <p:spPr>
          <a:xfrm>
            <a:off x="2695574" y="3709466"/>
            <a:ext cx="12896851" cy="2677656"/>
          </a:xfrm>
          <a:prstGeom prst="rect">
            <a:avLst/>
          </a:prstGeom>
          <a:noFill/>
        </p:spPr>
        <p:txBody>
          <a:bodyPr wrap="square" rtlCol="0">
            <a:spAutoFit/>
          </a:bodyPr>
          <a:lstStyle/>
          <a:p>
            <a:pPr algn="ctr"/>
            <a:r>
              <a:rPr lang="en-GB" sz="16800">
                <a:solidFill>
                  <a:srgbClr val="031635"/>
                </a:solidFill>
                <a:latin typeface="Manrope ExtraBold" pitchFamily="2" charset="0"/>
              </a:rPr>
              <a:t>Thanks</a:t>
            </a:r>
            <a:endParaRPr lang="en-ID" sz="16800">
              <a:solidFill>
                <a:srgbClr val="031635"/>
              </a:solidFill>
              <a:latin typeface="Manrope ExtraBold" pitchFamily="2" charset="0"/>
            </a:endParaRPr>
          </a:p>
        </p:txBody>
      </p:sp>
      <p:sp>
        <p:nvSpPr>
          <p:cNvPr id="3" name="TextBox 2">
            <a:extLst>
              <a:ext uri="{FF2B5EF4-FFF2-40B4-BE49-F238E27FC236}">
                <a16:creationId xmlns:a16="http://schemas.microsoft.com/office/drawing/2014/main" id="{0710E3E2-FEC5-4072-0741-8EA3763532E7}"/>
              </a:ext>
            </a:extLst>
          </p:cNvPr>
          <p:cNvSpPr txBox="1"/>
          <p:nvPr/>
        </p:nvSpPr>
        <p:spPr>
          <a:xfrm>
            <a:off x="3973867" y="6144562"/>
            <a:ext cx="10340264" cy="461665"/>
          </a:xfrm>
          <a:prstGeom prst="rect">
            <a:avLst/>
          </a:prstGeom>
          <a:noFill/>
        </p:spPr>
        <p:txBody>
          <a:bodyPr wrap="square" rtlCol="0">
            <a:spAutoFit/>
          </a:bodyPr>
          <a:lstStyle/>
          <a:p>
            <a:pPr algn="ctr"/>
            <a:r>
              <a:rPr lang="en-GB" sz="2400">
                <a:solidFill>
                  <a:srgbClr val="031635"/>
                </a:solidFill>
                <a:latin typeface="Mulish Medium" pitchFamily="2" charset="0"/>
                <a:ea typeface="Noto Sans" panose="020B0502040504020204" pitchFamily="34" charset="0"/>
                <a:cs typeface="Rubik" pitchFamily="2" charset="-79"/>
              </a:rPr>
              <a:t>Medical &amp; Healthcare Presentation Template</a:t>
            </a:r>
            <a:endParaRPr lang="en-ID" sz="2400">
              <a:solidFill>
                <a:srgbClr val="031635"/>
              </a:solidFill>
              <a:latin typeface="Mulish Medium" pitchFamily="2" charset="0"/>
              <a:ea typeface="Noto Sans" panose="020B0502040504020204" pitchFamily="34" charset="0"/>
              <a:cs typeface="Rubik" pitchFamily="2" charset="-79"/>
            </a:endParaRPr>
          </a:p>
        </p:txBody>
      </p:sp>
      <p:pic>
        <p:nvPicPr>
          <p:cNvPr id="4" name="Graphic 3" descr="Heartbeat with solid fill">
            <a:extLst>
              <a:ext uri="{FF2B5EF4-FFF2-40B4-BE49-F238E27FC236}">
                <a16:creationId xmlns:a16="http://schemas.microsoft.com/office/drawing/2014/main" id="{FC59243B-343F-21B1-670D-2F1380924E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951040" y="3352517"/>
            <a:ext cx="914400" cy="914400"/>
          </a:xfrm>
          <a:prstGeom prst="rect">
            <a:avLst/>
          </a:prstGeom>
        </p:spPr>
      </p:pic>
    </p:spTree>
    <p:extLst>
      <p:ext uri="{BB962C8B-B14F-4D97-AF65-F5344CB8AC3E}">
        <p14:creationId xmlns:p14="http://schemas.microsoft.com/office/powerpoint/2010/main" val="464226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9927E5-ACDB-EBC2-1E35-2D4B383D5AA9}"/>
              </a:ext>
            </a:extLst>
          </p:cNvPr>
          <p:cNvSpPr>
            <a:spLocks noGrp="1"/>
          </p:cNvSpPr>
          <p:nvPr>
            <p:ph type="pic" sz="quarter" idx="10"/>
          </p:nvPr>
        </p:nvSpPr>
        <p:spPr/>
      </p:sp>
      <p:sp>
        <p:nvSpPr>
          <p:cNvPr id="3" name="TextBox 2">
            <a:extLst>
              <a:ext uri="{FF2B5EF4-FFF2-40B4-BE49-F238E27FC236}">
                <a16:creationId xmlns:a16="http://schemas.microsoft.com/office/drawing/2014/main" id="{EC897841-695C-B73F-9FF3-B1D9314FBEB8}"/>
              </a:ext>
            </a:extLst>
          </p:cNvPr>
          <p:cNvSpPr txBox="1"/>
          <p:nvPr/>
        </p:nvSpPr>
        <p:spPr>
          <a:xfrm>
            <a:off x="1704973" y="2327680"/>
            <a:ext cx="7439027"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Hospital with the Best </a:t>
            </a:r>
            <a:r>
              <a:rPr lang="en-GB" sz="6000">
                <a:solidFill>
                  <a:srgbClr val="36D17B"/>
                </a:solidFill>
                <a:latin typeface="Manrope SemiBold" pitchFamily="2" charset="0"/>
                <a:ea typeface="Noto Sans" panose="020B0502040504020204" pitchFamily="34" charset="0"/>
                <a:cs typeface="Rubik" pitchFamily="2" charset="-79"/>
              </a:rPr>
              <a:t>Facilities</a:t>
            </a:r>
            <a:endParaRPr lang="en-ID" sz="6000">
              <a:solidFill>
                <a:srgbClr val="36D17B"/>
              </a:solidFill>
              <a:latin typeface="Manrope SemiBold" pitchFamily="2" charset="0"/>
              <a:cs typeface="Rubik" pitchFamily="2" charset="-79"/>
            </a:endParaRPr>
          </a:p>
        </p:txBody>
      </p:sp>
      <p:sp>
        <p:nvSpPr>
          <p:cNvPr id="4" name="TextBox 3">
            <a:extLst>
              <a:ext uri="{FF2B5EF4-FFF2-40B4-BE49-F238E27FC236}">
                <a16:creationId xmlns:a16="http://schemas.microsoft.com/office/drawing/2014/main" id="{15641A2F-8602-2362-970C-8B14508726C0}"/>
              </a:ext>
            </a:extLst>
          </p:cNvPr>
          <p:cNvSpPr txBox="1"/>
          <p:nvPr/>
        </p:nvSpPr>
        <p:spPr>
          <a:xfrm>
            <a:off x="1704973" y="4721285"/>
            <a:ext cx="6234341"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 name="Oval 4">
            <a:extLst>
              <a:ext uri="{FF2B5EF4-FFF2-40B4-BE49-F238E27FC236}">
                <a16:creationId xmlns:a16="http://schemas.microsoft.com/office/drawing/2014/main" id="{E13378BB-A44C-3EC9-C883-643373AFD918}"/>
              </a:ext>
            </a:extLst>
          </p:cNvPr>
          <p:cNvSpPr/>
          <p:nvPr/>
        </p:nvSpPr>
        <p:spPr>
          <a:xfrm>
            <a:off x="1786861" y="6537949"/>
            <a:ext cx="291908" cy="291908"/>
          </a:xfrm>
          <a:prstGeom prst="ellipse">
            <a:avLst/>
          </a:prstGeom>
          <a:solidFill>
            <a:srgbClr val="36D17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F2735149-443B-0AB1-F57A-E150562D7352}"/>
              </a:ext>
            </a:extLst>
          </p:cNvPr>
          <p:cNvSpPr txBox="1"/>
          <p:nvPr/>
        </p:nvSpPr>
        <p:spPr>
          <a:xfrm>
            <a:off x="2346433" y="6483848"/>
            <a:ext cx="4740358" cy="400110"/>
          </a:xfrm>
          <a:prstGeom prst="rect">
            <a:avLst/>
          </a:prstGeom>
          <a:noFill/>
        </p:spPr>
        <p:txBody>
          <a:bodyPr wrap="square" rtlCol="0">
            <a:spAutoFit/>
          </a:bodyPr>
          <a:lstStyle/>
          <a:p>
            <a:r>
              <a:rPr lang="en-GB" sz="2000">
                <a:solidFill>
                  <a:srgbClr val="031635"/>
                </a:solidFill>
                <a:latin typeface="Manrope" pitchFamily="2" charset="0"/>
                <a:ea typeface="Noto Sans" panose="020B0502040504020204" pitchFamily="34" charset="0"/>
                <a:cs typeface="Rubik" pitchFamily="2" charset="-79"/>
              </a:rPr>
              <a:t>General Practitioners</a:t>
            </a:r>
            <a:endParaRPr lang="en-ID" sz="2000">
              <a:solidFill>
                <a:srgbClr val="031635"/>
              </a:solidFill>
              <a:latin typeface="Manrope" pitchFamily="2" charset="0"/>
              <a:ea typeface="Noto Sans" panose="020B0502040504020204" pitchFamily="34" charset="0"/>
              <a:cs typeface="Rubik" pitchFamily="2" charset="-79"/>
            </a:endParaRPr>
          </a:p>
        </p:txBody>
      </p:sp>
      <p:pic>
        <p:nvPicPr>
          <p:cNvPr id="8" name="Graphic 7" descr="Checkmark with solid fill">
            <a:extLst>
              <a:ext uri="{FF2B5EF4-FFF2-40B4-BE49-F238E27FC236}">
                <a16:creationId xmlns:a16="http://schemas.microsoft.com/office/drawing/2014/main" id="{6E6740B4-C03E-AE92-9F0F-9FF14E1207D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0815" y="6611903"/>
            <a:ext cx="144000" cy="144000"/>
          </a:xfrm>
          <a:prstGeom prst="rect">
            <a:avLst/>
          </a:prstGeom>
        </p:spPr>
      </p:pic>
      <p:sp>
        <p:nvSpPr>
          <p:cNvPr id="9" name="Oval 8">
            <a:extLst>
              <a:ext uri="{FF2B5EF4-FFF2-40B4-BE49-F238E27FC236}">
                <a16:creationId xmlns:a16="http://schemas.microsoft.com/office/drawing/2014/main" id="{36990E45-097A-C4CA-2B6C-5C5F83A3EA78}"/>
              </a:ext>
            </a:extLst>
          </p:cNvPr>
          <p:cNvSpPr/>
          <p:nvPr/>
        </p:nvSpPr>
        <p:spPr>
          <a:xfrm>
            <a:off x="1786861" y="7075630"/>
            <a:ext cx="291908" cy="291908"/>
          </a:xfrm>
          <a:prstGeom prst="ellipse">
            <a:avLst/>
          </a:prstGeom>
          <a:solidFill>
            <a:srgbClr val="36D17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C884596E-4618-14FA-B862-E679EE8BA2A3}"/>
              </a:ext>
            </a:extLst>
          </p:cNvPr>
          <p:cNvSpPr txBox="1"/>
          <p:nvPr/>
        </p:nvSpPr>
        <p:spPr>
          <a:xfrm>
            <a:off x="2346432" y="7021529"/>
            <a:ext cx="5032267" cy="400110"/>
          </a:xfrm>
          <a:prstGeom prst="rect">
            <a:avLst/>
          </a:prstGeom>
          <a:noFill/>
        </p:spPr>
        <p:txBody>
          <a:bodyPr wrap="square" rtlCol="0">
            <a:spAutoFit/>
          </a:bodyPr>
          <a:lstStyle/>
          <a:p>
            <a:r>
              <a:rPr lang="en-GB" sz="2000">
                <a:solidFill>
                  <a:srgbClr val="031635"/>
                </a:solidFill>
                <a:latin typeface="Manrope" pitchFamily="2" charset="0"/>
                <a:ea typeface="Noto Sans" panose="020B0502040504020204" pitchFamily="34" charset="0"/>
                <a:cs typeface="Rubik" pitchFamily="2" charset="-79"/>
              </a:rPr>
              <a:t>Emergency Service</a:t>
            </a:r>
            <a:endParaRPr lang="en-ID" sz="2000">
              <a:solidFill>
                <a:srgbClr val="031635"/>
              </a:solidFill>
              <a:latin typeface="Manrope" pitchFamily="2" charset="0"/>
              <a:ea typeface="Noto Sans" panose="020B0502040504020204" pitchFamily="34" charset="0"/>
              <a:cs typeface="Rubik" pitchFamily="2" charset="-79"/>
            </a:endParaRPr>
          </a:p>
        </p:txBody>
      </p:sp>
      <p:pic>
        <p:nvPicPr>
          <p:cNvPr id="11" name="Graphic 10" descr="Checkmark with solid fill">
            <a:extLst>
              <a:ext uri="{FF2B5EF4-FFF2-40B4-BE49-F238E27FC236}">
                <a16:creationId xmlns:a16="http://schemas.microsoft.com/office/drawing/2014/main" id="{062D5D5A-07C3-38D4-EEF0-78BBE0562F5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0815" y="7149584"/>
            <a:ext cx="144000" cy="144000"/>
          </a:xfrm>
          <a:prstGeom prst="rect">
            <a:avLst/>
          </a:prstGeom>
        </p:spPr>
      </p:pic>
      <p:sp>
        <p:nvSpPr>
          <p:cNvPr id="12" name="Oval 11">
            <a:extLst>
              <a:ext uri="{FF2B5EF4-FFF2-40B4-BE49-F238E27FC236}">
                <a16:creationId xmlns:a16="http://schemas.microsoft.com/office/drawing/2014/main" id="{C76D7925-70D0-A102-5C83-A515FF868D62}"/>
              </a:ext>
            </a:extLst>
          </p:cNvPr>
          <p:cNvSpPr/>
          <p:nvPr/>
        </p:nvSpPr>
        <p:spPr>
          <a:xfrm>
            <a:off x="1786861" y="7613311"/>
            <a:ext cx="291908" cy="291908"/>
          </a:xfrm>
          <a:prstGeom prst="ellipse">
            <a:avLst/>
          </a:prstGeom>
          <a:solidFill>
            <a:srgbClr val="36D17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3D68AC9D-F20D-B512-A357-1D27E784B42F}"/>
              </a:ext>
            </a:extLst>
          </p:cNvPr>
          <p:cNvSpPr txBox="1"/>
          <p:nvPr/>
        </p:nvSpPr>
        <p:spPr>
          <a:xfrm>
            <a:off x="2346433" y="7559210"/>
            <a:ext cx="4740358" cy="400110"/>
          </a:xfrm>
          <a:prstGeom prst="rect">
            <a:avLst/>
          </a:prstGeom>
          <a:noFill/>
        </p:spPr>
        <p:txBody>
          <a:bodyPr wrap="square" rtlCol="0">
            <a:spAutoFit/>
          </a:bodyPr>
          <a:lstStyle/>
          <a:p>
            <a:r>
              <a:rPr lang="en-GB" sz="2000">
                <a:solidFill>
                  <a:srgbClr val="031635"/>
                </a:solidFill>
                <a:latin typeface="Manrope" pitchFamily="2" charset="0"/>
                <a:ea typeface="Noto Sans" panose="020B0502040504020204" pitchFamily="34" charset="0"/>
                <a:cs typeface="Rubik" pitchFamily="2" charset="-79"/>
              </a:rPr>
              <a:t>Online Doctor Consultant</a:t>
            </a:r>
            <a:endParaRPr lang="en-ID" sz="2000">
              <a:solidFill>
                <a:srgbClr val="031635"/>
              </a:solidFill>
              <a:latin typeface="Manrope" pitchFamily="2" charset="0"/>
              <a:ea typeface="Noto Sans" panose="020B0502040504020204" pitchFamily="34" charset="0"/>
              <a:cs typeface="Rubik" pitchFamily="2" charset="-79"/>
            </a:endParaRPr>
          </a:p>
        </p:txBody>
      </p:sp>
      <p:pic>
        <p:nvPicPr>
          <p:cNvPr id="14" name="Graphic 13" descr="Checkmark with solid fill">
            <a:extLst>
              <a:ext uri="{FF2B5EF4-FFF2-40B4-BE49-F238E27FC236}">
                <a16:creationId xmlns:a16="http://schemas.microsoft.com/office/drawing/2014/main" id="{FE76E7A0-64BD-7E60-D2EA-CA316F35197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60815" y="7687265"/>
            <a:ext cx="144000" cy="144000"/>
          </a:xfrm>
          <a:prstGeom prst="rect">
            <a:avLst/>
          </a:prstGeom>
        </p:spPr>
      </p:pic>
      <p:sp>
        <p:nvSpPr>
          <p:cNvPr id="127" name="Rectangle: Rounded Corners 126">
            <a:extLst>
              <a:ext uri="{FF2B5EF4-FFF2-40B4-BE49-F238E27FC236}">
                <a16:creationId xmlns:a16="http://schemas.microsoft.com/office/drawing/2014/main" id="{A018D385-BF85-95BB-CC6C-24E61CC06B56}"/>
              </a:ext>
            </a:extLst>
          </p:cNvPr>
          <p:cNvSpPr/>
          <p:nvPr/>
        </p:nvSpPr>
        <p:spPr>
          <a:xfrm rot="10800000" flipV="1">
            <a:off x="9212035" y="5563608"/>
            <a:ext cx="5684728" cy="2730659"/>
          </a:xfrm>
          <a:prstGeom prst="roundRect">
            <a:avLst>
              <a:gd name="adj" fmla="val 6279"/>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8" name="Partial Circle 127">
            <a:extLst>
              <a:ext uri="{FF2B5EF4-FFF2-40B4-BE49-F238E27FC236}">
                <a16:creationId xmlns:a16="http://schemas.microsoft.com/office/drawing/2014/main" id="{B6E7B6AD-0FA5-9C53-DBB5-3C3B1E0C6AAD}"/>
              </a:ext>
            </a:extLst>
          </p:cNvPr>
          <p:cNvSpPr/>
          <p:nvPr/>
        </p:nvSpPr>
        <p:spPr>
          <a:xfrm>
            <a:off x="9737453" y="6169767"/>
            <a:ext cx="1653595" cy="1653595"/>
          </a:xfrm>
          <a:prstGeom prst="pie">
            <a:avLst>
              <a:gd name="adj1" fmla="val 20676220"/>
              <a:gd name="adj2" fmla="val 177415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9" name="Oval 128">
            <a:extLst>
              <a:ext uri="{FF2B5EF4-FFF2-40B4-BE49-F238E27FC236}">
                <a16:creationId xmlns:a16="http://schemas.microsoft.com/office/drawing/2014/main" id="{6EC480BC-8F77-00A8-49D0-ECBB6BD3F656}"/>
              </a:ext>
            </a:extLst>
          </p:cNvPr>
          <p:cNvSpPr/>
          <p:nvPr/>
        </p:nvSpPr>
        <p:spPr>
          <a:xfrm>
            <a:off x="9983281" y="6415595"/>
            <a:ext cx="1161938" cy="1161938"/>
          </a:xfrm>
          <a:prstGeom prst="ellipse">
            <a:avLst/>
          </a:prstGeom>
          <a:solidFill>
            <a:srgbClr val="36D17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TextBox 133">
            <a:extLst>
              <a:ext uri="{FF2B5EF4-FFF2-40B4-BE49-F238E27FC236}">
                <a16:creationId xmlns:a16="http://schemas.microsoft.com/office/drawing/2014/main" id="{6B0C2711-A14C-5DD8-7CB6-513B02A003E0}"/>
              </a:ext>
            </a:extLst>
          </p:cNvPr>
          <p:cNvSpPr txBox="1"/>
          <p:nvPr/>
        </p:nvSpPr>
        <p:spPr>
          <a:xfrm>
            <a:off x="9983281" y="6796509"/>
            <a:ext cx="1161938" cy="400110"/>
          </a:xfrm>
          <a:prstGeom prst="rect">
            <a:avLst/>
          </a:prstGeom>
          <a:noFill/>
        </p:spPr>
        <p:txBody>
          <a:bodyPr wrap="square" rtlCol="0">
            <a:spAutoFit/>
          </a:bodyPr>
          <a:lstStyle/>
          <a:p>
            <a:pPr algn="ctr"/>
            <a:r>
              <a:rPr lang="en-GB" sz="2000">
                <a:solidFill>
                  <a:schemeClr val="bg1"/>
                </a:solidFill>
                <a:latin typeface="Manrope Medium" pitchFamily="2" charset="0"/>
                <a:ea typeface="Noto Sans" panose="020B0502040504020204" pitchFamily="34" charset="0"/>
                <a:cs typeface="Rubik" pitchFamily="2" charset="-79"/>
              </a:rPr>
              <a:t>85%</a:t>
            </a:r>
            <a:endParaRPr lang="en-ID" sz="2000">
              <a:solidFill>
                <a:schemeClr val="bg1"/>
              </a:solidFill>
              <a:latin typeface="Manrope Medium" pitchFamily="2" charset="0"/>
              <a:ea typeface="Noto Sans" panose="020B0502040504020204" pitchFamily="34" charset="0"/>
              <a:cs typeface="Rubik" pitchFamily="2" charset="-79"/>
            </a:endParaRPr>
          </a:p>
        </p:txBody>
      </p:sp>
      <p:sp>
        <p:nvSpPr>
          <p:cNvPr id="135" name="TextBox 134">
            <a:extLst>
              <a:ext uri="{FF2B5EF4-FFF2-40B4-BE49-F238E27FC236}">
                <a16:creationId xmlns:a16="http://schemas.microsoft.com/office/drawing/2014/main" id="{F3AA7681-1BEB-229D-57A2-331A85EBB6A2}"/>
              </a:ext>
            </a:extLst>
          </p:cNvPr>
          <p:cNvSpPr txBox="1"/>
          <p:nvPr/>
        </p:nvSpPr>
        <p:spPr>
          <a:xfrm>
            <a:off x="11841547" y="6109209"/>
            <a:ext cx="2110843" cy="707886"/>
          </a:xfrm>
          <a:prstGeom prst="rect">
            <a:avLst/>
          </a:prstGeom>
          <a:noFill/>
        </p:spPr>
        <p:txBody>
          <a:bodyPr wrap="square" rtlCol="0">
            <a:spAutoFit/>
          </a:bodyPr>
          <a:lstStyle/>
          <a:p>
            <a:r>
              <a:rPr lang="en-GB" sz="2000">
                <a:solidFill>
                  <a:schemeClr val="bg1"/>
                </a:solidFill>
                <a:latin typeface="Manrope Medium" pitchFamily="2" charset="0"/>
                <a:ea typeface="Noto Sans" panose="020B0502040504020204" pitchFamily="34" charset="0"/>
                <a:cs typeface="Rubik" pitchFamily="2" charset="-79"/>
              </a:rPr>
              <a:t>Consultant Patient</a:t>
            </a:r>
            <a:endParaRPr lang="en-ID" sz="2000">
              <a:solidFill>
                <a:schemeClr val="bg1"/>
              </a:solidFill>
              <a:latin typeface="Manrope Medium" pitchFamily="2" charset="0"/>
              <a:ea typeface="Noto Sans" panose="020B0502040504020204" pitchFamily="34" charset="0"/>
              <a:cs typeface="Rubik" pitchFamily="2" charset="-79"/>
            </a:endParaRPr>
          </a:p>
        </p:txBody>
      </p:sp>
      <p:sp>
        <p:nvSpPr>
          <p:cNvPr id="136" name="TextBox 135">
            <a:extLst>
              <a:ext uri="{FF2B5EF4-FFF2-40B4-BE49-F238E27FC236}">
                <a16:creationId xmlns:a16="http://schemas.microsoft.com/office/drawing/2014/main" id="{0182C8F6-837B-763C-9A51-D3EE866F6AD5}"/>
              </a:ext>
            </a:extLst>
          </p:cNvPr>
          <p:cNvSpPr txBox="1"/>
          <p:nvPr/>
        </p:nvSpPr>
        <p:spPr>
          <a:xfrm>
            <a:off x="11841548" y="6874003"/>
            <a:ext cx="2762412" cy="874663"/>
          </a:xfrm>
          <a:prstGeom prst="rect">
            <a:avLst/>
          </a:prstGeom>
          <a:noFill/>
        </p:spPr>
        <p:txBody>
          <a:bodyPr wrap="square" rtlCol="0">
            <a:spAutoFit/>
          </a:bodyPr>
          <a:lstStyle/>
          <a:p>
            <a:pPr>
              <a:lnSpc>
                <a:spcPct val="150000"/>
              </a:lnSpc>
            </a:pPr>
            <a:r>
              <a:rPr lang="en-GB">
                <a:solidFill>
                  <a:schemeClr val="bg1">
                    <a:lumMod val="95000"/>
                  </a:schemeClr>
                </a:solidFill>
                <a:latin typeface="Mulish" pitchFamily="2" charset="0"/>
                <a:ea typeface="Noto Sans" panose="020B0502040504020204" pitchFamily="34" charset="0"/>
                <a:cs typeface="Sarabun" panose="00000500000000000000" pitchFamily="2" charset="-34"/>
              </a:rPr>
              <a:t>The last person we are talked to said this</a:t>
            </a:r>
            <a:endParaRPr lang="en-ID">
              <a:solidFill>
                <a:schemeClr val="bg1">
                  <a:lumMod val="95000"/>
                </a:schemeClr>
              </a:solidFill>
              <a:latin typeface="Mulish" pitchFamily="2" charset="0"/>
              <a:ea typeface="Noto Sans" panose="020B0502040504020204" pitchFamily="34" charset="0"/>
              <a:cs typeface="Sarabun" panose="00000500000000000000" pitchFamily="2" charset="-34"/>
            </a:endParaRPr>
          </a:p>
        </p:txBody>
      </p:sp>
    </p:spTree>
    <p:extLst>
      <p:ext uri="{BB962C8B-B14F-4D97-AF65-F5344CB8AC3E}">
        <p14:creationId xmlns:p14="http://schemas.microsoft.com/office/powerpoint/2010/main" val="2792943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E25EDDB-861C-7AA0-5EEA-5FFDD60BED46}"/>
              </a:ext>
            </a:extLst>
          </p:cNvPr>
          <p:cNvSpPr>
            <a:spLocks noGrp="1"/>
          </p:cNvSpPr>
          <p:nvPr>
            <p:ph type="pic" sz="quarter" idx="11"/>
          </p:nvPr>
        </p:nvSpPr>
        <p:spPr/>
      </p:sp>
      <p:sp>
        <p:nvSpPr>
          <p:cNvPr id="17" name="Rectangle: Rounded Corners 16">
            <a:extLst>
              <a:ext uri="{FF2B5EF4-FFF2-40B4-BE49-F238E27FC236}">
                <a16:creationId xmlns:a16="http://schemas.microsoft.com/office/drawing/2014/main" id="{D93A5704-2B48-99C8-1F2C-6C79D3FC089D}"/>
              </a:ext>
            </a:extLst>
          </p:cNvPr>
          <p:cNvSpPr/>
          <p:nvPr/>
        </p:nvSpPr>
        <p:spPr>
          <a:xfrm rot="10800000" flipV="1">
            <a:off x="4533900" y="5699900"/>
            <a:ext cx="2971800" cy="2730659"/>
          </a:xfrm>
          <a:prstGeom prst="roundRect">
            <a:avLst>
              <a:gd name="adj" fmla="val 6279"/>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46AD0582-0845-F4F1-0B0A-91D51B5DA23F}"/>
              </a:ext>
            </a:extLst>
          </p:cNvPr>
          <p:cNvSpPr txBox="1"/>
          <p:nvPr/>
        </p:nvSpPr>
        <p:spPr>
          <a:xfrm>
            <a:off x="5050714" y="6303529"/>
            <a:ext cx="193817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20+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21" name="TextBox 20">
            <a:extLst>
              <a:ext uri="{FF2B5EF4-FFF2-40B4-BE49-F238E27FC236}">
                <a16:creationId xmlns:a16="http://schemas.microsoft.com/office/drawing/2014/main" id="{9549D2BB-7F66-451F-2060-DB2010DE2C76}"/>
              </a:ext>
            </a:extLst>
          </p:cNvPr>
          <p:cNvSpPr txBox="1"/>
          <p:nvPr/>
        </p:nvSpPr>
        <p:spPr>
          <a:xfrm>
            <a:off x="4663269" y="7065229"/>
            <a:ext cx="2713061" cy="769441"/>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General Practitioners</a:t>
            </a:r>
            <a:endParaRPr lang="en-ID" sz="2200">
              <a:solidFill>
                <a:schemeClr val="bg1"/>
              </a:solidFill>
              <a:latin typeface="Manrope" pitchFamily="2" charset="0"/>
              <a:ea typeface="Noto Sans" panose="020B0502040504020204" pitchFamily="34" charset="0"/>
              <a:cs typeface="Rubik" pitchFamily="2" charset="-79"/>
            </a:endParaRPr>
          </a:p>
        </p:txBody>
      </p:sp>
      <p:sp>
        <p:nvSpPr>
          <p:cNvPr id="2" name="TextBox 1">
            <a:extLst>
              <a:ext uri="{FF2B5EF4-FFF2-40B4-BE49-F238E27FC236}">
                <a16:creationId xmlns:a16="http://schemas.microsoft.com/office/drawing/2014/main" id="{5328DE3B-7393-8F71-F507-0EBBB86F378F}"/>
              </a:ext>
            </a:extLst>
          </p:cNvPr>
          <p:cNvSpPr txBox="1"/>
          <p:nvPr/>
        </p:nvSpPr>
        <p:spPr>
          <a:xfrm>
            <a:off x="9725023" y="2541070"/>
            <a:ext cx="6962777"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Consult a doctor at </a:t>
            </a:r>
            <a:r>
              <a:rPr lang="en-GB" sz="6000">
                <a:solidFill>
                  <a:srgbClr val="36D17B"/>
                </a:solidFill>
                <a:latin typeface="Manrope SemiBold" pitchFamily="2" charset="0"/>
                <a:ea typeface="Noto Sans" panose="020B0502040504020204" pitchFamily="34" charset="0"/>
                <a:cs typeface="Rubik" pitchFamily="2" charset="-79"/>
              </a:rPr>
              <a:t>any time</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771D52D6-8863-B8FE-8ACB-1DEEF215D47D}"/>
              </a:ext>
            </a:extLst>
          </p:cNvPr>
          <p:cNvSpPr txBox="1"/>
          <p:nvPr/>
        </p:nvSpPr>
        <p:spPr>
          <a:xfrm>
            <a:off x="9725023" y="4937726"/>
            <a:ext cx="6677027" cy="280820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a:t>
            </a:r>
          </a:p>
          <a:p>
            <a:pPr>
              <a:lnSpc>
                <a:spcPct val="150000"/>
              </a:lnSpc>
            </a:pPr>
            <a:endParaRPr lang="en-GB" sz="2000">
              <a:solidFill>
                <a:schemeClr val="bg1">
                  <a:lumMod val="65000"/>
                </a:schemeClr>
              </a:solidFill>
              <a:latin typeface="Mulish" pitchFamily="2" charset="0"/>
              <a:ea typeface="Noto Sans" panose="020B0502040504020204" pitchFamily="34" charset="0"/>
              <a:cs typeface="Sarabun" panose="00000500000000000000" pitchFamily="2" charset="-34"/>
            </a:endParaRPr>
          </a:p>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We need to socialize the comms with the wider herdu stakeholder community we future proof this.</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 name="Picture Placeholder 4">
            <a:extLst>
              <a:ext uri="{FF2B5EF4-FFF2-40B4-BE49-F238E27FC236}">
                <a16:creationId xmlns:a16="http://schemas.microsoft.com/office/drawing/2014/main" id="{30EA2DA4-EA19-2FCA-8569-211B8D78B0A8}"/>
              </a:ext>
            </a:extLst>
          </p:cNvPr>
          <p:cNvSpPr>
            <a:spLocks noGrp="1"/>
          </p:cNvSpPr>
          <p:nvPr>
            <p:ph type="pic" sz="quarter" idx="10"/>
          </p:nvPr>
        </p:nvSpPr>
        <p:spPr/>
      </p:sp>
    </p:spTree>
    <p:extLst>
      <p:ext uri="{BB962C8B-B14F-4D97-AF65-F5344CB8AC3E}">
        <p14:creationId xmlns:p14="http://schemas.microsoft.com/office/powerpoint/2010/main" val="4118187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92DACD6-D762-23DE-F224-AD5917E32231}"/>
              </a:ext>
            </a:extLst>
          </p:cNvPr>
          <p:cNvSpPr>
            <a:spLocks noGrp="1"/>
          </p:cNvSpPr>
          <p:nvPr>
            <p:ph type="pic" sz="quarter" idx="10"/>
          </p:nvPr>
        </p:nvSpPr>
        <p:spPr/>
      </p:sp>
      <p:sp>
        <p:nvSpPr>
          <p:cNvPr id="4" name="TextBox 3">
            <a:extLst>
              <a:ext uri="{FF2B5EF4-FFF2-40B4-BE49-F238E27FC236}">
                <a16:creationId xmlns:a16="http://schemas.microsoft.com/office/drawing/2014/main" id="{E14E5AE3-3FE7-4501-0AA5-86D2D711BAF3}"/>
              </a:ext>
            </a:extLst>
          </p:cNvPr>
          <p:cNvSpPr txBox="1"/>
          <p:nvPr/>
        </p:nvSpPr>
        <p:spPr>
          <a:xfrm>
            <a:off x="1438273" y="2789010"/>
            <a:ext cx="4486796" cy="4708981"/>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We Are Always Ready for Your </a:t>
            </a:r>
            <a:r>
              <a:rPr lang="en-GB" sz="6000">
                <a:solidFill>
                  <a:srgbClr val="36D17B"/>
                </a:solidFill>
                <a:latin typeface="Manrope SemiBold" pitchFamily="2" charset="0"/>
                <a:ea typeface="Noto Sans" panose="020B0502040504020204" pitchFamily="34" charset="0"/>
                <a:cs typeface="Rubik" pitchFamily="2" charset="-79"/>
              </a:rPr>
              <a:t>Pain Recovery</a:t>
            </a:r>
          </a:p>
        </p:txBody>
      </p:sp>
      <p:sp>
        <p:nvSpPr>
          <p:cNvPr id="15" name="Rectangle: Rounded Corners 14">
            <a:extLst>
              <a:ext uri="{FF2B5EF4-FFF2-40B4-BE49-F238E27FC236}">
                <a16:creationId xmlns:a16="http://schemas.microsoft.com/office/drawing/2014/main" id="{03F44B94-C835-21E0-90D6-23A25777B5FF}"/>
              </a:ext>
            </a:extLst>
          </p:cNvPr>
          <p:cNvSpPr/>
          <p:nvPr/>
        </p:nvSpPr>
        <p:spPr>
          <a:xfrm rot="10800000" flipV="1">
            <a:off x="10039350" y="1966392"/>
            <a:ext cx="6115050" cy="1383030"/>
          </a:xfrm>
          <a:prstGeom prst="roundRect">
            <a:avLst>
              <a:gd name="adj" fmla="val 14006"/>
            </a:avLst>
          </a:prstGeom>
          <a:gradFill flip="none" rotWithShape="1">
            <a:gsLst>
              <a:gs pos="0">
                <a:srgbClr val="2157DF"/>
              </a:gs>
              <a:gs pos="100000">
                <a:srgbClr val="3094F8"/>
              </a:gs>
            </a:gsLst>
            <a:lin ang="0" scaled="1"/>
            <a:tileRect/>
          </a:gra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6107EEE4-71CE-6ED0-07D4-01A1752AFACC}"/>
              </a:ext>
            </a:extLst>
          </p:cNvPr>
          <p:cNvSpPr/>
          <p:nvPr/>
        </p:nvSpPr>
        <p:spPr>
          <a:xfrm>
            <a:off x="10660353" y="2240425"/>
            <a:ext cx="834963" cy="834963"/>
          </a:xfrm>
          <a:prstGeom prst="ellipse">
            <a:avLst/>
          </a:prstGeom>
          <a:solidFill>
            <a:schemeClr val="bg1">
              <a:alpha val="7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5FF1B809-0E39-D1ED-A1D2-CD377DEB0A9C}"/>
              </a:ext>
            </a:extLst>
          </p:cNvPr>
          <p:cNvSpPr/>
          <p:nvPr/>
        </p:nvSpPr>
        <p:spPr>
          <a:xfrm>
            <a:off x="10768421" y="2348493"/>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0" name="Graphic 19" descr="First aid kit with solid fill">
            <a:extLst>
              <a:ext uri="{FF2B5EF4-FFF2-40B4-BE49-F238E27FC236}">
                <a16:creationId xmlns:a16="http://schemas.microsoft.com/office/drawing/2014/main" id="{3A6467B1-415B-4847-E253-7D1847017B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41501" y="2521573"/>
            <a:ext cx="272667" cy="272667"/>
          </a:xfrm>
          <a:prstGeom prst="rect">
            <a:avLst/>
          </a:prstGeom>
        </p:spPr>
      </p:pic>
      <p:sp>
        <p:nvSpPr>
          <p:cNvPr id="22" name="TextBox 21">
            <a:extLst>
              <a:ext uri="{FF2B5EF4-FFF2-40B4-BE49-F238E27FC236}">
                <a16:creationId xmlns:a16="http://schemas.microsoft.com/office/drawing/2014/main" id="{8996970E-4C53-C324-38C2-AF32CEE6B309}"/>
              </a:ext>
            </a:extLst>
          </p:cNvPr>
          <p:cNvSpPr txBox="1"/>
          <p:nvPr/>
        </p:nvSpPr>
        <p:spPr>
          <a:xfrm>
            <a:off x="11861719" y="2457851"/>
            <a:ext cx="3511631" cy="400110"/>
          </a:xfrm>
          <a:prstGeom prst="rect">
            <a:avLst/>
          </a:prstGeom>
          <a:noFill/>
        </p:spPr>
        <p:txBody>
          <a:bodyPr wrap="square" rtlCol="0">
            <a:spAutoFit/>
          </a:bodyPr>
          <a:lstStyle/>
          <a:p>
            <a:r>
              <a:rPr lang="en-GB" sz="2000">
                <a:solidFill>
                  <a:schemeClr val="bg1"/>
                </a:solidFill>
                <a:latin typeface="Manrope" pitchFamily="2" charset="0"/>
                <a:ea typeface="Noto Sans" panose="020B0502040504020204" pitchFamily="34" charset="0"/>
                <a:cs typeface="Rubik" pitchFamily="2" charset="-79"/>
              </a:rPr>
              <a:t>General Diagnosis</a:t>
            </a:r>
            <a:endParaRPr lang="en-ID" sz="2000">
              <a:solidFill>
                <a:schemeClr val="bg1"/>
              </a:solidFill>
              <a:latin typeface="Manrope" pitchFamily="2" charset="0"/>
              <a:ea typeface="Noto Sans" panose="020B0502040504020204" pitchFamily="34" charset="0"/>
              <a:cs typeface="Rubik" pitchFamily="2" charset="-79"/>
            </a:endParaRPr>
          </a:p>
        </p:txBody>
      </p:sp>
      <p:sp>
        <p:nvSpPr>
          <p:cNvPr id="42" name="Rectangle: Rounded Corners 41">
            <a:extLst>
              <a:ext uri="{FF2B5EF4-FFF2-40B4-BE49-F238E27FC236}">
                <a16:creationId xmlns:a16="http://schemas.microsoft.com/office/drawing/2014/main" id="{82C10A43-4249-76FD-7C03-F67FF8A13FF6}"/>
              </a:ext>
            </a:extLst>
          </p:cNvPr>
          <p:cNvSpPr/>
          <p:nvPr/>
        </p:nvSpPr>
        <p:spPr>
          <a:xfrm rot="10800000" flipV="1">
            <a:off x="10660353" y="3623455"/>
            <a:ext cx="6115050" cy="1383030"/>
          </a:xfrm>
          <a:prstGeom prst="roundRect">
            <a:avLst>
              <a:gd name="adj" fmla="val 14006"/>
            </a:avLst>
          </a:prstGeom>
          <a:solidFill>
            <a:schemeClr val="bg1">
              <a:alpha val="70000"/>
            </a:schemeClr>
          </a:soli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Oval 43">
            <a:extLst>
              <a:ext uri="{FF2B5EF4-FFF2-40B4-BE49-F238E27FC236}">
                <a16:creationId xmlns:a16="http://schemas.microsoft.com/office/drawing/2014/main" id="{1B6F597A-DBB8-5E31-D2B3-23B697981CB7}"/>
              </a:ext>
            </a:extLst>
          </p:cNvPr>
          <p:cNvSpPr/>
          <p:nvPr/>
        </p:nvSpPr>
        <p:spPr>
          <a:xfrm>
            <a:off x="11281356" y="3897488"/>
            <a:ext cx="834963" cy="834963"/>
          </a:xfrm>
          <a:prstGeom prst="ellipse">
            <a:avLst/>
          </a:prstGeom>
          <a:solidFill>
            <a:schemeClr val="bg1">
              <a:alpha val="7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1C6B7D50-8EF9-0698-3BDA-F023C138BEBE}"/>
              </a:ext>
            </a:extLst>
          </p:cNvPr>
          <p:cNvSpPr/>
          <p:nvPr/>
        </p:nvSpPr>
        <p:spPr>
          <a:xfrm>
            <a:off x="11389424" y="4005556"/>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TextBox 46">
            <a:extLst>
              <a:ext uri="{FF2B5EF4-FFF2-40B4-BE49-F238E27FC236}">
                <a16:creationId xmlns:a16="http://schemas.microsoft.com/office/drawing/2014/main" id="{2ABEC85E-FA7B-ACC6-4B80-9E6934EF68EA}"/>
              </a:ext>
            </a:extLst>
          </p:cNvPr>
          <p:cNvSpPr txBox="1"/>
          <p:nvPr/>
        </p:nvSpPr>
        <p:spPr>
          <a:xfrm>
            <a:off x="12482722" y="4114914"/>
            <a:ext cx="3511631" cy="400110"/>
          </a:xfrm>
          <a:prstGeom prst="rect">
            <a:avLst/>
          </a:prstGeom>
          <a:noFill/>
        </p:spPr>
        <p:txBody>
          <a:bodyPr wrap="square" rtlCol="0">
            <a:spAutoFit/>
          </a:bodyPr>
          <a:lstStyle/>
          <a:p>
            <a:r>
              <a:rPr lang="en-GB" sz="2000">
                <a:solidFill>
                  <a:srgbClr val="031635"/>
                </a:solidFill>
                <a:latin typeface="Manrope" pitchFamily="2" charset="0"/>
                <a:ea typeface="Noto Sans" panose="020B0502040504020204" pitchFamily="34" charset="0"/>
                <a:cs typeface="Rubik" pitchFamily="2" charset="-79"/>
              </a:rPr>
              <a:t>Medical Checkup</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54" name="Rectangle: Rounded Corners 53">
            <a:extLst>
              <a:ext uri="{FF2B5EF4-FFF2-40B4-BE49-F238E27FC236}">
                <a16:creationId xmlns:a16="http://schemas.microsoft.com/office/drawing/2014/main" id="{36CF2734-4D48-9840-C922-769603723D08}"/>
              </a:ext>
            </a:extLst>
          </p:cNvPr>
          <p:cNvSpPr/>
          <p:nvPr/>
        </p:nvSpPr>
        <p:spPr>
          <a:xfrm rot="10800000" flipV="1">
            <a:off x="10660353" y="5280517"/>
            <a:ext cx="6115050" cy="1383030"/>
          </a:xfrm>
          <a:prstGeom prst="roundRect">
            <a:avLst>
              <a:gd name="adj" fmla="val 14006"/>
            </a:avLst>
          </a:prstGeom>
          <a:solidFill>
            <a:schemeClr val="bg1">
              <a:alpha val="70000"/>
            </a:schemeClr>
          </a:soli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Oval 55">
            <a:extLst>
              <a:ext uri="{FF2B5EF4-FFF2-40B4-BE49-F238E27FC236}">
                <a16:creationId xmlns:a16="http://schemas.microsoft.com/office/drawing/2014/main" id="{6A73A331-1F15-91D2-7FB6-A4BD913672D4}"/>
              </a:ext>
            </a:extLst>
          </p:cNvPr>
          <p:cNvSpPr/>
          <p:nvPr/>
        </p:nvSpPr>
        <p:spPr>
          <a:xfrm>
            <a:off x="11281356" y="5554550"/>
            <a:ext cx="834963" cy="834963"/>
          </a:xfrm>
          <a:prstGeom prst="ellipse">
            <a:avLst/>
          </a:prstGeom>
          <a:solidFill>
            <a:schemeClr val="bg1">
              <a:alpha val="7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441873BE-3B4B-DCEF-56EB-21A98ECFC54B}"/>
              </a:ext>
            </a:extLst>
          </p:cNvPr>
          <p:cNvSpPr/>
          <p:nvPr/>
        </p:nvSpPr>
        <p:spPr>
          <a:xfrm>
            <a:off x="11389424" y="5662618"/>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TextBox 58">
            <a:extLst>
              <a:ext uri="{FF2B5EF4-FFF2-40B4-BE49-F238E27FC236}">
                <a16:creationId xmlns:a16="http://schemas.microsoft.com/office/drawing/2014/main" id="{6181358B-6CBF-0D64-041E-6F424D9947D9}"/>
              </a:ext>
            </a:extLst>
          </p:cNvPr>
          <p:cNvSpPr txBox="1"/>
          <p:nvPr/>
        </p:nvSpPr>
        <p:spPr>
          <a:xfrm>
            <a:off x="12482722" y="5771976"/>
            <a:ext cx="3877599" cy="400110"/>
          </a:xfrm>
          <a:prstGeom prst="rect">
            <a:avLst/>
          </a:prstGeom>
          <a:noFill/>
        </p:spPr>
        <p:txBody>
          <a:bodyPr wrap="square" rtlCol="0">
            <a:spAutoFit/>
          </a:bodyPr>
          <a:lstStyle/>
          <a:p>
            <a:r>
              <a:rPr lang="en-GB" sz="2000">
                <a:solidFill>
                  <a:srgbClr val="031635"/>
                </a:solidFill>
                <a:latin typeface="Manrope" pitchFamily="2" charset="0"/>
                <a:ea typeface="Noto Sans" panose="020B0502040504020204" pitchFamily="34" charset="0"/>
                <a:cs typeface="Rubik" pitchFamily="2" charset="-79"/>
              </a:rPr>
              <a:t>Cardiac &amp; Vascular Services</a:t>
            </a:r>
            <a:endParaRPr lang="en-ID" sz="2000">
              <a:solidFill>
                <a:srgbClr val="031635"/>
              </a:solidFill>
              <a:latin typeface="Manrope" pitchFamily="2" charset="0"/>
              <a:ea typeface="Noto Sans" panose="020B0502040504020204" pitchFamily="34" charset="0"/>
              <a:cs typeface="Rubik" pitchFamily="2" charset="-79"/>
            </a:endParaRPr>
          </a:p>
        </p:txBody>
      </p:sp>
      <p:sp>
        <p:nvSpPr>
          <p:cNvPr id="60" name="Rectangle: Rounded Corners 59">
            <a:extLst>
              <a:ext uri="{FF2B5EF4-FFF2-40B4-BE49-F238E27FC236}">
                <a16:creationId xmlns:a16="http://schemas.microsoft.com/office/drawing/2014/main" id="{4C057061-ECAD-16BE-4124-E2CB935DCD0D}"/>
              </a:ext>
            </a:extLst>
          </p:cNvPr>
          <p:cNvSpPr/>
          <p:nvPr/>
        </p:nvSpPr>
        <p:spPr>
          <a:xfrm rot="10800000" flipV="1">
            <a:off x="10039350" y="6937579"/>
            <a:ext cx="6115050" cy="1383030"/>
          </a:xfrm>
          <a:prstGeom prst="roundRect">
            <a:avLst>
              <a:gd name="adj" fmla="val 14006"/>
            </a:avLst>
          </a:prstGeom>
          <a:solidFill>
            <a:schemeClr val="bg1">
              <a:alpha val="70000"/>
            </a:schemeClr>
          </a:soli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D2EC1E1D-8D9A-C260-42A6-DBF68C566295}"/>
              </a:ext>
            </a:extLst>
          </p:cNvPr>
          <p:cNvSpPr/>
          <p:nvPr/>
        </p:nvSpPr>
        <p:spPr>
          <a:xfrm>
            <a:off x="10660353" y="7211612"/>
            <a:ext cx="834963" cy="834963"/>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Oval 62">
            <a:extLst>
              <a:ext uri="{FF2B5EF4-FFF2-40B4-BE49-F238E27FC236}">
                <a16:creationId xmlns:a16="http://schemas.microsoft.com/office/drawing/2014/main" id="{D717ED61-58DB-2F36-F6C6-4699C5AD6A5E}"/>
              </a:ext>
            </a:extLst>
          </p:cNvPr>
          <p:cNvSpPr/>
          <p:nvPr/>
        </p:nvSpPr>
        <p:spPr>
          <a:xfrm>
            <a:off x="10768421" y="7319680"/>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TextBox 64">
            <a:extLst>
              <a:ext uri="{FF2B5EF4-FFF2-40B4-BE49-F238E27FC236}">
                <a16:creationId xmlns:a16="http://schemas.microsoft.com/office/drawing/2014/main" id="{74630E65-9873-6F15-7C66-7D024A38ACBE}"/>
              </a:ext>
            </a:extLst>
          </p:cNvPr>
          <p:cNvSpPr txBox="1"/>
          <p:nvPr/>
        </p:nvSpPr>
        <p:spPr>
          <a:xfrm>
            <a:off x="11861719" y="7429038"/>
            <a:ext cx="3511631" cy="400110"/>
          </a:xfrm>
          <a:prstGeom prst="rect">
            <a:avLst/>
          </a:prstGeom>
          <a:noFill/>
          <a:ln>
            <a:noFill/>
          </a:ln>
        </p:spPr>
        <p:txBody>
          <a:bodyPr wrap="square" rtlCol="0">
            <a:spAutoFit/>
          </a:bodyPr>
          <a:lstStyle/>
          <a:p>
            <a:r>
              <a:rPr lang="en-GB" sz="2000">
                <a:solidFill>
                  <a:srgbClr val="031635"/>
                </a:solidFill>
                <a:latin typeface="Manrope" pitchFamily="2" charset="0"/>
                <a:ea typeface="Noto Sans" panose="020B0502040504020204" pitchFamily="34" charset="0"/>
                <a:cs typeface="Rubik" pitchFamily="2" charset="-79"/>
              </a:rPr>
              <a:t>Get Your Solution</a:t>
            </a:r>
            <a:endParaRPr lang="en-ID" sz="2000">
              <a:solidFill>
                <a:srgbClr val="031635"/>
              </a:solidFill>
              <a:latin typeface="Manrope" pitchFamily="2" charset="0"/>
              <a:ea typeface="Noto Sans" panose="020B0502040504020204" pitchFamily="34" charset="0"/>
              <a:cs typeface="Rubik" pitchFamily="2" charset="-79"/>
            </a:endParaRPr>
          </a:p>
        </p:txBody>
      </p:sp>
      <p:pic>
        <p:nvPicPr>
          <p:cNvPr id="11" name="Graphic 10" descr="Stethoscope with solid fill">
            <a:extLst>
              <a:ext uri="{FF2B5EF4-FFF2-40B4-BE49-F238E27FC236}">
                <a16:creationId xmlns:a16="http://schemas.microsoft.com/office/drawing/2014/main" id="{4F58803A-4FEA-084F-A0C0-30F4AF5CE26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562504" y="4178169"/>
            <a:ext cx="273600" cy="273600"/>
          </a:xfrm>
          <a:prstGeom prst="rect">
            <a:avLst/>
          </a:prstGeom>
        </p:spPr>
      </p:pic>
      <p:pic>
        <p:nvPicPr>
          <p:cNvPr id="12" name="Graphic 11" descr="Care with solid fill">
            <a:extLst>
              <a:ext uri="{FF2B5EF4-FFF2-40B4-BE49-F238E27FC236}">
                <a16:creationId xmlns:a16="http://schemas.microsoft.com/office/drawing/2014/main" id="{07411438-914E-AD01-983E-14AB380B7C2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562504" y="5834765"/>
            <a:ext cx="273600" cy="273600"/>
          </a:xfrm>
          <a:prstGeom prst="rect">
            <a:avLst/>
          </a:prstGeom>
        </p:spPr>
      </p:pic>
      <p:pic>
        <p:nvPicPr>
          <p:cNvPr id="13" name="Graphic 12" descr="Ambulance with solid fill">
            <a:extLst>
              <a:ext uri="{FF2B5EF4-FFF2-40B4-BE49-F238E27FC236}">
                <a16:creationId xmlns:a16="http://schemas.microsoft.com/office/drawing/2014/main" id="{E68B6735-4CBB-CF4E-77C7-B4DAC39F49B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940568" y="7492760"/>
            <a:ext cx="273600" cy="273600"/>
          </a:xfrm>
          <a:prstGeom prst="rect">
            <a:avLst/>
          </a:prstGeom>
        </p:spPr>
      </p:pic>
    </p:spTree>
    <p:extLst>
      <p:ext uri="{BB962C8B-B14F-4D97-AF65-F5344CB8AC3E}">
        <p14:creationId xmlns:p14="http://schemas.microsoft.com/office/powerpoint/2010/main" val="1223637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766645A-DE22-1B79-4796-A2618AD64BCF}"/>
              </a:ext>
            </a:extLst>
          </p:cNvPr>
          <p:cNvSpPr>
            <a:spLocks noGrp="1"/>
          </p:cNvSpPr>
          <p:nvPr>
            <p:ph type="pic" sz="quarter" idx="10"/>
          </p:nvPr>
        </p:nvSpPr>
        <p:spPr/>
      </p:sp>
      <p:sp>
        <p:nvSpPr>
          <p:cNvPr id="3" name="TextBox 2">
            <a:extLst>
              <a:ext uri="{FF2B5EF4-FFF2-40B4-BE49-F238E27FC236}">
                <a16:creationId xmlns:a16="http://schemas.microsoft.com/office/drawing/2014/main" id="{0EAE4559-5445-D339-F0AD-667FD6FF350F}"/>
              </a:ext>
            </a:extLst>
          </p:cNvPr>
          <p:cNvSpPr txBox="1"/>
          <p:nvPr/>
        </p:nvSpPr>
        <p:spPr>
          <a:xfrm>
            <a:off x="1473228" y="2026359"/>
            <a:ext cx="6962777"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Experienced </a:t>
            </a:r>
            <a:r>
              <a:rPr lang="en-GB" sz="6000">
                <a:solidFill>
                  <a:srgbClr val="36D17B"/>
                </a:solidFill>
                <a:latin typeface="Manrope SemiBold" pitchFamily="2" charset="0"/>
                <a:ea typeface="Noto Sans" panose="020B0502040504020204" pitchFamily="34" charset="0"/>
                <a:cs typeface="Rubik" pitchFamily="2" charset="-79"/>
              </a:rPr>
              <a:t>Medical</a:t>
            </a:r>
            <a:r>
              <a:rPr lang="en-GB" sz="6000">
                <a:solidFill>
                  <a:srgbClr val="031635"/>
                </a:solidFill>
                <a:latin typeface="Manrope SemiBold" pitchFamily="2" charset="0"/>
                <a:ea typeface="Noto Sans" panose="020B0502040504020204" pitchFamily="34" charset="0"/>
                <a:cs typeface="Rubik" pitchFamily="2" charset="-79"/>
              </a:rPr>
              <a:t> Personnel</a:t>
            </a:r>
            <a:endParaRPr lang="en-ID" sz="6000">
              <a:solidFill>
                <a:srgbClr val="031635"/>
              </a:solidFill>
              <a:latin typeface="Manrope SemiBold" pitchFamily="2" charset="0"/>
              <a:cs typeface="Rubik" pitchFamily="2" charset="-79"/>
            </a:endParaRPr>
          </a:p>
        </p:txBody>
      </p:sp>
      <p:sp>
        <p:nvSpPr>
          <p:cNvPr id="4" name="TextBox 3">
            <a:extLst>
              <a:ext uri="{FF2B5EF4-FFF2-40B4-BE49-F238E27FC236}">
                <a16:creationId xmlns:a16="http://schemas.microsoft.com/office/drawing/2014/main" id="{5B562D02-D3A7-6301-DE14-AFCA3AFBC64C}"/>
              </a:ext>
            </a:extLst>
          </p:cNvPr>
          <p:cNvSpPr txBox="1"/>
          <p:nvPr/>
        </p:nvSpPr>
        <p:spPr>
          <a:xfrm>
            <a:off x="1473228" y="4419964"/>
            <a:ext cx="6234341"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5" name="Rectangle: Rounded Corners 4">
            <a:extLst>
              <a:ext uri="{FF2B5EF4-FFF2-40B4-BE49-F238E27FC236}">
                <a16:creationId xmlns:a16="http://schemas.microsoft.com/office/drawing/2014/main" id="{15A42C05-1BB0-A5B0-0800-9EB14A16C301}"/>
              </a:ext>
            </a:extLst>
          </p:cNvPr>
          <p:cNvSpPr/>
          <p:nvPr/>
        </p:nvSpPr>
        <p:spPr>
          <a:xfrm rot="10800000" flipV="1">
            <a:off x="1611070" y="6112650"/>
            <a:ext cx="2718541" cy="2497950"/>
          </a:xfrm>
          <a:prstGeom prst="roundRect">
            <a:avLst>
              <a:gd name="adj" fmla="val 6279"/>
            </a:avLst>
          </a:prstGeom>
          <a:solidFill>
            <a:srgbClr val="36D17B"/>
          </a:solidFill>
          <a:ln>
            <a:noFill/>
          </a:ln>
          <a:effectLst>
            <a:outerShdw blurRad="571500" dist="5715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1FADB09E-CDD7-9A64-B331-4EA77640DAC7}"/>
              </a:ext>
            </a:extLst>
          </p:cNvPr>
          <p:cNvSpPr txBox="1"/>
          <p:nvPr/>
        </p:nvSpPr>
        <p:spPr>
          <a:xfrm>
            <a:off x="2001255" y="6596055"/>
            <a:ext cx="193817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20+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7" name="TextBox 6">
            <a:extLst>
              <a:ext uri="{FF2B5EF4-FFF2-40B4-BE49-F238E27FC236}">
                <a16:creationId xmlns:a16="http://schemas.microsoft.com/office/drawing/2014/main" id="{D7544E4C-C017-0CE5-CF4C-02660A081475}"/>
              </a:ext>
            </a:extLst>
          </p:cNvPr>
          <p:cNvSpPr txBox="1"/>
          <p:nvPr/>
        </p:nvSpPr>
        <p:spPr>
          <a:xfrm>
            <a:off x="1613810" y="7357755"/>
            <a:ext cx="2713061" cy="769441"/>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Create </a:t>
            </a:r>
          </a:p>
          <a:p>
            <a:pPr algn="ctr"/>
            <a:r>
              <a:rPr lang="en-GB" sz="2200">
                <a:solidFill>
                  <a:schemeClr val="bg1"/>
                </a:solidFill>
                <a:latin typeface="Manrope" pitchFamily="2" charset="0"/>
                <a:ea typeface="Noto Sans" panose="020B0502040504020204" pitchFamily="34" charset="0"/>
                <a:cs typeface="Rubik" pitchFamily="2" charset="-79"/>
              </a:rPr>
              <a:t>Medical Here</a:t>
            </a:r>
            <a:endParaRPr lang="en-ID" sz="2200">
              <a:solidFill>
                <a:schemeClr val="bg1"/>
              </a:solidFill>
              <a:latin typeface="Manrope" pitchFamily="2" charset="0"/>
              <a:ea typeface="Noto Sans" panose="020B0502040504020204" pitchFamily="34" charset="0"/>
              <a:cs typeface="Rubik" pitchFamily="2" charset="-79"/>
            </a:endParaRPr>
          </a:p>
        </p:txBody>
      </p:sp>
      <p:sp>
        <p:nvSpPr>
          <p:cNvPr id="13" name="Rectangle: Rounded Corners 12">
            <a:extLst>
              <a:ext uri="{FF2B5EF4-FFF2-40B4-BE49-F238E27FC236}">
                <a16:creationId xmlns:a16="http://schemas.microsoft.com/office/drawing/2014/main" id="{E06482AB-783D-ADD4-C53A-5365090AE551}"/>
              </a:ext>
            </a:extLst>
          </p:cNvPr>
          <p:cNvSpPr/>
          <p:nvPr/>
        </p:nvSpPr>
        <p:spPr>
          <a:xfrm rot="10800000" flipV="1">
            <a:off x="7707569" y="6442850"/>
            <a:ext cx="2718541" cy="2497950"/>
          </a:xfrm>
          <a:prstGeom prst="roundRect">
            <a:avLst>
              <a:gd name="adj" fmla="val 6279"/>
            </a:avLst>
          </a:prstGeom>
          <a:gradFill flip="none" rotWithShape="1">
            <a:gsLst>
              <a:gs pos="0">
                <a:srgbClr val="2157DF"/>
              </a:gs>
              <a:gs pos="100000">
                <a:srgbClr val="3094F8"/>
              </a:gs>
            </a:gsLst>
            <a:lin ang="0" scaled="1"/>
            <a:tileRect/>
          </a:gradFill>
          <a:ln>
            <a:noFill/>
          </a:ln>
          <a:effectLst>
            <a:outerShdw blurRad="571500" dist="5715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5390CD8-D297-E3E6-D97E-0C3563AD763E}"/>
              </a:ext>
            </a:extLst>
          </p:cNvPr>
          <p:cNvSpPr txBox="1"/>
          <p:nvPr/>
        </p:nvSpPr>
        <p:spPr>
          <a:xfrm>
            <a:off x="8097754" y="6926255"/>
            <a:ext cx="193817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270+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16" name="TextBox 15">
            <a:extLst>
              <a:ext uri="{FF2B5EF4-FFF2-40B4-BE49-F238E27FC236}">
                <a16:creationId xmlns:a16="http://schemas.microsoft.com/office/drawing/2014/main" id="{7BA784F4-ABBB-F5F6-7B0D-CBABF4FC500C}"/>
              </a:ext>
            </a:extLst>
          </p:cNvPr>
          <p:cNvSpPr txBox="1"/>
          <p:nvPr/>
        </p:nvSpPr>
        <p:spPr>
          <a:xfrm>
            <a:off x="7710309" y="7687955"/>
            <a:ext cx="2713061" cy="769441"/>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Create </a:t>
            </a:r>
          </a:p>
          <a:p>
            <a:pPr algn="ctr"/>
            <a:r>
              <a:rPr lang="en-GB" sz="2200">
                <a:solidFill>
                  <a:schemeClr val="bg1"/>
                </a:solidFill>
                <a:latin typeface="Manrope" pitchFamily="2" charset="0"/>
                <a:ea typeface="Noto Sans" panose="020B0502040504020204" pitchFamily="34" charset="0"/>
                <a:cs typeface="Rubik" pitchFamily="2" charset="-79"/>
              </a:rPr>
              <a:t>Medical Here</a:t>
            </a:r>
            <a:endParaRPr lang="en-ID" sz="2200">
              <a:solidFill>
                <a:schemeClr val="bg1"/>
              </a:solidFill>
              <a:latin typeface="Manrope" pitchFamily="2" charset="0"/>
              <a:ea typeface="Noto Sans" panose="020B0502040504020204" pitchFamily="34" charset="0"/>
              <a:cs typeface="Rubik" pitchFamily="2" charset="-79"/>
            </a:endParaRPr>
          </a:p>
        </p:txBody>
      </p:sp>
      <p:sp>
        <p:nvSpPr>
          <p:cNvPr id="9" name="Rectangle: Rounded Corners 8">
            <a:extLst>
              <a:ext uri="{FF2B5EF4-FFF2-40B4-BE49-F238E27FC236}">
                <a16:creationId xmlns:a16="http://schemas.microsoft.com/office/drawing/2014/main" id="{630978CC-81E6-F76B-A7BA-C0B285530F4B}"/>
              </a:ext>
            </a:extLst>
          </p:cNvPr>
          <p:cNvSpPr/>
          <p:nvPr/>
        </p:nvSpPr>
        <p:spPr>
          <a:xfrm rot="10800000" flipV="1">
            <a:off x="4659319" y="6442850"/>
            <a:ext cx="2718541" cy="2497950"/>
          </a:xfrm>
          <a:prstGeom prst="roundRect">
            <a:avLst>
              <a:gd name="adj" fmla="val 6279"/>
            </a:avLst>
          </a:prstGeom>
          <a:gradFill flip="none" rotWithShape="1">
            <a:gsLst>
              <a:gs pos="0">
                <a:srgbClr val="2157DF"/>
              </a:gs>
              <a:gs pos="100000">
                <a:srgbClr val="3094F8"/>
              </a:gs>
            </a:gsLst>
            <a:lin ang="0" scaled="1"/>
            <a:tileRect/>
          </a:gradFill>
          <a:ln>
            <a:noFill/>
          </a:ln>
          <a:effectLst>
            <a:outerShdw blurRad="571500" dist="5715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33D21282-7FB9-64D1-4ED7-952C3613E431}"/>
              </a:ext>
            </a:extLst>
          </p:cNvPr>
          <p:cNvSpPr txBox="1"/>
          <p:nvPr/>
        </p:nvSpPr>
        <p:spPr>
          <a:xfrm>
            <a:off x="5049504" y="6926255"/>
            <a:ext cx="1938171" cy="707886"/>
          </a:xfrm>
          <a:prstGeom prst="rect">
            <a:avLst/>
          </a:prstGeom>
          <a:noFill/>
        </p:spPr>
        <p:txBody>
          <a:bodyPr wrap="square" rtlCol="0">
            <a:spAutoFit/>
          </a:bodyPr>
          <a:lstStyle/>
          <a:p>
            <a:pPr algn="ctr"/>
            <a:r>
              <a:rPr lang="en-GB" sz="4000">
                <a:solidFill>
                  <a:schemeClr val="bg1"/>
                </a:solidFill>
                <a:latin typeface="Manrope Medium" pitchFamily="2" charset="0"/>
                <a:ea typeface="Noto Sans" panose="020B0502040504020204" pitchFamily="34" charset="0"/>
                <a:cs typeface="Rubik" pitchFamily="2" charset="-79"/>
              </a:rPr>
              <a:t>150+</a:t>
            </a:r>
            <a:endParaRPr lang="en-ID" sz="4000">
              <a:solidFill>
                <a:schemeClr val="bg1"/>
              </a:solidFill>
              <a:latin typeface="Manrope Medium" pitchFamily="2" charset="0"/>
              <a:ea typeface="Noto Sans" panose="020B0502040504020204" pitchFamily="34" charset="0"/>
              <a:cs typeface="Rubik" pitchFamily="2" charset="-79"/>
            </a:endParaRPr>
          </a:p>
        </p:txBody>
      </p:sp>
      <p:sp>
        <p:nvSpPr>
          <p:cNvPr id="12" name="TextBox 11">
            <a:extLst>
              <a:ext uri="{FF2B5EF4-FFF2-40B4-BE49-F238E27FC236}">
                <a16:creationId xmlns:a16="http://schemas.microsoft.com/office/drawing/2014/main" id="{C2300485-BB9C-0F3B-0D38-005A7853DB3B}"/>
              </a:ext>
            </a:extLst>
          </p:cNvPr>
          <p:cNvSpPr txBox="1"/>
          <p:nvPr/>
        </p:nvSpPr>
        <p:spPr>
          <a:xfrm>
            <a:off x="4656578" y="7687955"/>
            <a:ext cx="2721281" cy="769441"/>
          </a:xfrm>
          <a:prstGeom prst="rect">
            <a:avLst/>
          </a:prstGeom>
          <a:noFill/>
        </p:spPr>
        <p:txBody>
          <a:bodyPr wrap="square" rtlCol="0">
            <a:spAutoFit/>
          </a:bodyPr>
          <a:lstStyle/>
          <a:p>
            <a:pPr algn="ctr"/>
            <a:r>
              <a:rPr lang="en-GB" sz="2200">
                <a:solidFill>
                  <a:schemeClr val="bg1"/>
                </a:solidFill>
                <a:latin typeface="Manrope" pitchFamily="2" charset="0"/>
                <a:ea typeface="Noto Sans" panose="020B0502040504020204" pitchFamily="34" charset="0"/>
                <a:cs typeface="Rubik" pitchFamily="2" charset="-79"/>
              </a:rPr>
              <a:t>Create </a:t>
            </a:r>
          </a:p>
          <a:p>
            <a:pPr algn="ctr"/>
            <a:r>
              <a:rPr lang="en-GB" sz="2200">
                <a:solidFill>
                  <a:schemeClr val="bg1"/>
                </a:solidFill>
                <a:latin typeface="Manrope" pitchFamily="2" charset="0"/>
                <a:ea typeface="Noto Sans" panose="020B0502040504020204" pitchFamily="34" charset="0"/>
                <a:cs typeface="Rubik" pitchFamily="2" charset="-79"/>
              </a:rPr>
              <a:t>Medical Here</a:t>
            </a:r>
            <a:endParaRPr lang="en-ID" sz="2200">
              <a:solidFill>
                <a:schemeClr val="bg1"/>
              </a:solidFill>
              <a:latin typeface="Manrope" pitchFamily="2" charset="0"/>
              <a:ea typeface="Noto Sans" panose="020B0502040504020204" pitchFamily="34" charset="0"/>
              <a:cs typeface="Rubik" pitchFamily="2" charset="-79"/>
            </a:endParaRPr>
          </a:p>
        </p:txBody>
      </p:sp>
    </p:spTree>
    <p:extLst>
      <p:ext uri="{BB962C8B-B14F-4D97-AF65-F5344CB8AC3E}">
        <p14:creationId xmlns:p14="http://schemas.microsoft.com/office/powerpoint/2010/main" val="775582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C5ECA24-739B-B6E7-47F6-074B24E83E0C}"/>
              </a:ext>
            </a:extLst>
          </p:cNvPr>
          <p:cNvSpPr>
            <a:spLocks noGrp="1"/>
          </p:cNvSpPr>
          <p:nvPr>
            <p:ph type="pic" sz="quarter" idx="10"/>
          </p:nvPr>
        </p:nvSpPr>
        <p:spPr/>
      </p:sp>
      <p:sp>
        <p:nvSpPr>
          <p:cNvPr id="2" name="TextBox 1">
            <a:extLst>
              <a:ext uri="{FF2B5EF4-FFF2-40B4-BE49-F238E27FC236}">
                <a16:creationId xmlns:a16="http://schemas.microsoft.com/office/drawing/2014/main" id="{DDBEDC85-EF1C-BEE8-47F1-1F438391EDF2}"/>
              </a:ext>
            </a:extLst>
          </p:cNvPr>
          <p:cNvSpPr txBox="1"/>
          <p:nvPr/>
        </p:nvSpPr>
        <p:spPr>
          <a:xfrm>
            <a:off x="1411153" y="6559180"/>
            <a:ext cx="6962777" cy="1015663"/>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Health </a:t>
            </a:r>
            <a:r>
              <a:rPr lang="en-GB" sz="6000">
                <a:solidFill>
                  <a:srgbClr val="36D17B"/>
                </a:solidFill>
                <a:latin typeface="Manrope SemiBold" pitchFamily="2" charset="0"/>
                <a:ea typeface="Noto Sans" panose="020B0502040504020204" pitchFamily="34" charset="0"/>
                <a:cs typeface="Rubik" pitchFamily="2" charset="-79"/>
              </a:rPr>
              <a:t>Solutions</a:t>
            </a:r>
            <a:endParaRPr lang="en-ID" sz="6000">
              <a:solidFill>
                <a:srgbClr val="36D17B"/>
              </a:solidFill>
              <a:latin typeface="Manrope SemiBold" pitchFamily="2" charset="0"/>
              <a:cs typeface="Rubik" pitchFamily="2" charset="-79"/>
            </a:endParaRPr>
          </a:p>
        </p:txBody>
      </p:sp>
      <p:sp>
        <p:nvSpPr>
          <p:cNvPr id="20" name="Rectangle: Rounded Corners 19">
            <a:extLst>
              <a:ext uri="{FF2B5EF4-FFF2-40B4-BE49-F238E27FC236}">
                <a16:creationId xmlns:a16="http://schemas.microsoft.com/office/drawing/2014/main" id="{5F105D79-F5A1-885A-2C31-59F10F39CDE0}"/>
              </a:ext>
            </a:extLst>
          </p:cNvPr>
          <p:cNvSpPr/>
          <p:nvPr/>
        </p:nvSpPr>
        <p:spPr>
          <a:xfrm rot="10800000" flipV="1">
            <a:off x="9294950" y="2808202"/>
            <a:ext cx="7581897" cy="6457950"/>
          </a:xfrm>
          <a:prstGeom prst="roundRect">
            <a:avLst>
              <a:gd name="adj" fmla="val 3540"/>
            </a:avLst>
          </a:prstGeom>
          <a:solidFill>
            <a:schemeClr val="bg1"/>
          </a:solidFill>
          <a:ln>
            <a:noFill/>
          </a:ln>
          <a:effectLst>
            <a:outerShdw blurRad="635000" dist="571500" dir="8100000" algn="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6CE7464C-1098-DE59-5A31-8E3CC2C403A1}"/>
              </a:ext>
            </a:extLst>
          </p:cNvPr>
          <p:cNvSpPr/>
          <p:nvPr/>
        </p:nvSpPr>
        <p:spPr>
          <a:xfrm>
            <a:off x="10203364" y="3809134"/>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3" name="Graphic 22" descr="First aid kit with solid fill">
            <a:extLst>
              <a:ext uri="{FF2B5EF4-FFF2-40B4-BE49-F238E27FC236}">
                <a16:creationId xmlns:a16="http://schemas.microsoft.com/office/drawing/2014/main" id="{D6748E87-9329-0028-1E48-34F5A1B484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76444" y="3982214"/>
            <a:ext cx="272667" cy="272667"/>
          </a:xfrm>
          <a:prstGeom prst="rect">
            <a:avLst/>
          </a:prstGeom>
        </p:spPr>
      </p:pic>
      <p:sp>
        <p:nvSpPr>
          <p:cNvPr id="28" name="TextBox 27">
            <a:extLst>
              <a:ext uri="{FF2B5EF4-FFF2-40B4-BE49-F238E27FC236}">
                <a16:creationId xmlns:a16="http://schemas.microsoft.com/office/drawing/2014/main" id="{A2D225AB-C2EA-0726-3BD4-CF3EC345D077}"/>
              </a:ext>
            </a:extLst>
          </p:cNvPr>
          <p:cNvSpPr txBox="1"/>
          <p:nvPr/>
        </p:nvSpPr>
        <p:spPr>
          <a:xfrm>
            <a:off x="11263919" y="4246939"/>
            <a:ext cx="4812900"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34" name="TextBox 33">
            <a:extLst>
              <a:ext uri="{FF2B5EF4-FFF2-40B4-BE49-F238E27FC236}">
                <a16:creationId xmlns:a16="http://schemas.microsoft.com/office/drawing/2014/main" id="{00DB6265-A098-EAB1-8F42-D0B4BFE00EC8}"/>
              </a:ext>
            </a:extLst>
          </p:cNvPr>
          <p:cNvSpPr txBox="1"/>
          <p:nvPr/>
        </p:nvSpPr>
        <p:spPr>
          <a:xfrm>
            <a:off x="11263757" y="3749108"/>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General Diagnosis</a:t>
            </a:r>
            <a:endParaRPr lang="en-ID" sz="2000">
              <a:solidFill>
                <a:srgbClr val="031635"/>
              </a:solidFill>
              <a:latin typeface="Manrope Medium" pitchFamily="2" charset="0"/>
              <a:ea typeface="Noto Sans" panose="020B0502040504020204" pitchFamily="34" charset="0"/>
              <a:cs typeface="Rubik" pitchFamily="2" charset="-79"/>
            </a:endParaRPr>
          </a:p>
        </p:txBody>
      </p:sp>
      <p:sp>
        <p:nvSpPr>
          <p:cNvPr id="37" name="Oval 36">
            <a:extLst>
              <a:ext uri="{FF2B5EF4-FFF2-40B4-BE49-F238E27FC236}">
                <a16:creationId xmlns:a16="http://schemas.microsoft.com/office/drawing/2014/main" id="{159DB4FF-5741-C3BD-ED0D-82CABE3FDF3E}"/>
              </a:ext>
            </a:extLst>
          </p:cNvPr>
          <p:cNvSpPr/>
          <p:nvPr/>
        </p:nvSpPr>
        <p:spPr>
          <a:xfrm>
            <a:off x="10203364" y="6464232"/>
            <a:ext cx="618826" cy="618826"/>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F34DAD52-A271-C954-9FB2-2C167C06274D}"/>
              </a:ext>
            </a:extLst>
          </p:cNvPr>
          <p:cNvSpPr txBox="1"/>
          <p:nvPr/>
        </p:nvSpPr>
        <p:spPr>
          <a:xfrm>
            <a:off x="11263919" y="6902037"/>
            <a:ext cx="4812900" cy="1423210"/>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41" name="TextBox 40">
            <a:extLst>
              <a:ext uri="{FF2B5EF4-FFF2-40B4-BE49-F238E27FC236}">
                <a16:creationId xmlns:a16="http://schemas.microsoft.com/office/drawing/2014/main" id="{51233ADF-99B5-2A4C-A825-C7E8266D3C89}"/>
              </a:ext>
            </a:extLst>
          </p:cNvPr>
          <p:cNvSpPr txBox="1"/>
          <p:nvPr/>
        </p:nvSpPr>
        <p:spPr>
          <a:xfrm>
            <a:off x="11263757" y="6404206"/>
            <a:ext cx="3511631" cy="400110"/>
          </a:xfrm>
          <a:prstGeom prst="rect">
            <a:avLst/>
          </a:prstGeom>
          <a:noFill/>
        </p:spPr>
        <p:txBody>
          <a:bodyPr wrap="square" rtlCol="0">
            <a:spAutoFit/>
          </a:bodyPr>
          <a:lstStyle/>
          <a:p>
            <a:r>
              <a:rPr lang="en-GB" sz="2000">
                <a:solidFill>
                  <a:srgbClr val="031635"/>
                </a:solidFill>
                <a:latin typeface="Manrope Medium" pitchFamily="2" charset="0"/>
                <a:ea typeface="Noto Sans" panose="020B0502040504020204" pitchFamily="34" charset="0"/>
                <a:cs typeface="Rubik" pitchFamily="2" charset="-79"/>
              </a:rPr>
              <a:t>Medical Checkup</a:t>
            </a:r>
            <a:endParaRPr lang="en-ID" sz="2000">
              <a:solidFill>
                <a:srgbClr val="031635"/>
              </a:solidFill>
              <a:latin typeface="Manrope Medium" pitchFamily="2" charset="0"/>
              <a:ea typeface="Noto Sans" panose="020B0502040504020204" pitchFamily="34" charset="0"/>
              <a:cs typeface="Rubik" pitchFamily="2" charset="-79"/>
            </a:endParaRPr>
          </a:p>
        </p:txBody>
      </p:sp>
      <p:pic>
        <p:nvPicPr>
          <p:cNvPr id="42" name="Graphic 41" descr="Stethoscope with solid fill">
            <a:extLst>
              <a:ext uri="{FF2B5EF4-FFF2-40B4-BE49-F238E27FC236}">
                <a16:creationId xmlns:a16="http://schemas.microsoft.com/office/drawing/2014/main" id="{29C6BCEC-E87A-35FF-5DC3-4B630C4EA9C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75977" y="6636845"/>
            <a:ext cx="273600" cy="273600"/>
          </a:xfrm>
          <a:prstGeom prst="rect">
            <a:avLst/>
          </a:prstGeom>
        </p:spPr>
      </p:pic>
      <p:sp>
        <p:nvSpPr>
          <p:cNvPr id="70" name="TextBox 69">
            <a:extLst>
              <a:ext uri="{FF2B5EF4-FFF2-40B4-BE49-F238E27FC236}">
                <a16:creationId xmlns:a16="http://schemas.microsoft.com/office/drawing/2014/main" id="{F5073217-B185-DE1B-8687-4AA723A84EBA}"/>
              </a:ext>
            </a:extLst>
          </p:cNvPr>
          <p:cNvSpPr txBox="1"/>
          <p:nvPr/>
        </p:nvSpPr>
        <p:spPr>
          <a:xfrm>
            <a:off x="1411153" y="7842242"/>
            <a:ext cx="6234341" cy="96154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Tree>
    <p:extLst>
      <p:ext uri="{BB962C8B-B14F-4D97-AF65-F5344CB8AC3E}">
        <p14:creationId xmlns:p14="http://schemas.microsoft.com/office/powerpoint/2010/main" val="3119394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Oval 67">
            <a:extLst>
              <a:ext uri="{FF2B5EF4-FFF2-40B4-BE49-F238E27FC236}">
                <a16:creationId xmlns:a16="http://schemas.microsoft.com/office/drawing/2014/main" id="{AF75E1DC-AEF2-39D5-8A57-3E557D2E00AC}"/>
              </a:ext>
            </a:extLst>
          </p:cNvPr>
          <p:cNvSpPr/>
          <p:nvPr/>
        </p:nvSpPr>
        <p:spPr>
          <a:xfrm>
            <a:off x="6479804" y="2422563"/>
            <a:ext cx="1653595" cy="165359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EA5738BE-E922-36EC-5FB9-F198A8133BE1}"/>
              </a:ext>
            </a:extLst>
          </p:cNvPr>
          <p:cNvSpPr/>
          <p:nvPr/>
        </p:nvSpPr>
        <p:spPr>
          <a:xfrm>
            <a:off x="6693827" y="2636586"/>
            <a:ext cx="1225548" cy="1225548"/>
          </a:xfrm>
          <a:prstGeom prst="ellipse">
            <a:avLst/>
          </a:prstGeom>
          <a:gradFill flip="none" rotWithShape="1">
            <a:gsLst>
              <a:gs pos="0">
                <a:srgbClr val="2157DF"/>
              </a:gs>
              <a:gs pos="100000">
                <a:srgbClr val="3094F8"/>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75" name="Graphic 74" descr="Care with solid fill">
            <a:extLst>
              <a:ext uri="{FF2B5EF4-FFF2-40B4-BE49-F238E27FC236}">
                <a16:creationId xmlns:a16="http://schemas.microsoft.com/office/drawing/2014/main" id="{899D317C-C954-9BE1-FDD0-C41CA806955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36601" y="2979360"/>
            <a:ext cx="540000" cy="540000"/>
          </a:xfrm>
          <a:prstGeom prst="rect">
            <a:avLst/>
          </a:prstGeom>
        </p:spPr>
      </p:pic>
      <p:sp>
        <p:nvSpPr>
          <p:cNvPr id="2" name="TextBox 1">
            <a:extLst>
              <a:ext uri="{FF2B5EF4-FFF2-40B4-BE49-F238E27FC236}">
                <a16:creationId xmlns:a16="http://schemas.microsoft.com/office/drawing/2014/main" id="{FBA7BE6D-39A3-B791-EF5D-23F72E620DAE}"/>
              </a:ext>
            </a:extLst>
          </p:cNvPr>
          <p:cNvSpPr txBox="1"/>
          <p:nvPr/>
        </p:nvSpPr>
        <p:spPr>
          <a:xfrm>
            <a:off x="10274651" y="2193759"/>
            <a:ext cx="6822722" cy="1938992"/>
          </a:xfrm>
          <a:prstGeom prst="rect">
            <a:avLst/>
          </a:prstGeom>
          <a:noFill/>
        </p:spPr>
        <p:txBody>
          <a:bodyPr wrap="square" rtlCol="0">
            <a:spAutoFit/>
          </a:bodyPr>
          <a:lstStyle/>
          <a:p>
            <a:r>
              <a:rPr lang="en-GB" sz="6000">
                <a:solidFill>
                  <a:srgbClr val="031635"/>
                </a:solidFill>
                <a:latin typeface="Manrope SemiBold" pitchFamily="2" charset="0"/>
                <a:ea typeface="Noto Sans" panose="020B0502040504020204" pitchFamily="34" charset="0"/>
                <a:cs typeface="Rubik" pitchFamily="2" charset="-79"/>
              </a:rPr>
              <a:t>Health Check Before </a:t>
            </a:r>
            <a:r>
              <a:rPr lang="en-GB" sz="6000">
                <a:solidFill>
                  <a:srgbClr val="36D17B"/>
                </a:solidFill>
                <a:latin typeface="Manrope SemiBold" pitchFamily="2" charset="0"/>
                <a:ea typeface="Noto Sans" panose="020B0502040504020204" pitchFamily="34" charset="0"/>
                <a:cs typeface="Rubik" pitchFamily="2" charset="-79"/>
              </a:rPr>
              <a:t>Surgery</a:t>
            </a:r>
            <a:endParaRPr lang="en-ID" sz="6000">
              <a:solidFill>
                <a:srgbClr val="36D17B"/>
              </a:solidFill>
              <a:latin typeface="Manrope SemiBold" pitchFamily="2" charset="0"/>
              <a:cs typeface="Rubik" pitchFamily="2" charset="-79"/>
            </a:endParaRPr>
          </a:p>
        </p:txBody>
      </p:sp>
      <p:sp>
        <p:nvSpPr>
          <p:cNvPr id="3" name="TextBox 2">
            <a:extLst>
              <a:ext uri="{FF2B5EF4-FFF2-40B4-BE49-F238E27FC236}">
                <a16:creationId xmlns:a16="http://schemas.microsoft.com/office/drawing/2014/main" id="{308A8873-0685-74E4-3032-B8653133292F}"/>
              </a:ext>
            </a:extLst>
          </p:cNvPr>
          <p:cNvSpPr txBox="1"/>
          <p:nvPr/>
        </p:nvSpPr>
        <p:spPr>
          <a:xfrm>
            <a:off x="10274650" y="4587364"/>
            <a:ext cx="6234341" cy="1884875"/>
          </a:xfrm>
          <a:prstGeom prst="rect">
            <a:avLst/>
          </a:prstGeom>
          <a:noFill/>
        </p:spPr>
        <p:txBody>
          <a:bodyPr wrap="square" rtlCol="0">
            <a:spAutoFit/>
          </a:bodyPr>
          <a:lstStyle/>
          <a:p>
            <a:pPr>
              <a:lnSpc>
                <a:spcPct val="150000"/>
              </a:lnSpc>
            </a:pPr>
            <a:r>
              <a:rPr lang="en-GB" sz="2000">
                <a:solidFill>
                  <a:schemeClr val="bg1">
                    <a:lumMod val="65000"/>
                  </a:schemeClr>
                </a:solidFill>
                <a:latin typeface="Mulish" pitchFamily="2" charset="0"/>
                <a:ea typeface="Noto Sans" panose="020B0502040504020204" pitchFamily="34" charset="0"/>
                <a:cs typeface="Sarabun" panose="00000500000000000000" pitchFamily="2" charset="-34"/>
              </a:rPr>
              <a:t>The last person we talked to said this would be ready action item, and what do you feel you would bring to the table if you were hired for this position bells and whistles ninja put record osan.</a:t>
            </a:r>
            <a:endParaRPr lang="en-ID" sz="2000">
              <a:solidFill>
                <a:schemeClr val="bg1">
                  <a:lumMod val="65000"/>
                </a:schemeClr>
              </a:solidFill>
              <a:latin typeface="Mulish" pitchFamily="2" charset="0"/>
              <a:ea typeface="Noto Sans" panose="020B0502040504020204" pitchFamily="34" charset="0"/>
              <a:cs typeface="Sarabun" panose="00000500000000000000" pitchFamily="2" charset="-34"/>
            </a:endParaRPr>
          </a:p>
        </p:txBody>
      </p:sp>
      <p:sp>
        <p:nvSpPr>
          <p:cNvPr id="76" name="Rectangle: Rounded Corners 75">
            <a:extLst>
              <a:ext uri="{FF2B5EF4-FFF2-40B4-BE49-F238E27FC236}">
                <a16:creationId xmlns:a16="http://schemas.microsoft.com/office/drawing/2014/main" id="{549CF85B-AB84-1C92-0FAA-5EA5DE7FED2B}"/>
              </a:ext>
            </a:extLst>
          </p:cNvPr>
          <p:cNvSpPr/>
          <p:nvPr/>
        </p:nvSpPr>
        <p:spPr>
          <a:xfrm rot="10800000" flipV="1">
            <a:off x="10331800" y="7206136"/>
            <a:ext cx="3157306" cy="887105"/>
          </a:xfrm>
          <a:prstGeom prst="roundRect">
            <a:avLst>
              <a:gd name="adj" fmla="val 50000"/>
            </a:avLst>
          </a:prstGeom>
          <a:solidFill>
            <a:srgbClr val="36D17B"/>
          </a:solidFill>
          <a:ln>
            <a:noFill/>
          </a:ln>
          <a:effectLst>
            <a:outerShdw blurRad="571500" dist="444500" dir="81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TextBox 76">
            <a:extLst>
              <a:ext uri="{FF2B5EF4-FFF2-40B4-BE49-F238E27FC236}">
                <a16:creationId xmlns:a16="http://schemas.microsoft.com/office/drawing/2014/main" id="{F33B7D37-CD43-735A-8349-11EF9403C7A1}"/>
              </a:ext>
            </a:extLst>
          </p:cNvPr>
          <p:cNvSpPr txBox="1"/>
          <p:nvPr/>
        </p:nvSpPr>
        <p:spPr>
          <a:xfrm>
            <a:off x="10493032" y="7449634"/>
            <a:ext cx="2834839" cy="400110"/>
          </a:xfrm>
          <a:prstGeom prst="rect">
            <a:avLst/>
          </a:prstGeom>
          <a:noFill/>
        </p:spPr>
        <p:txBody>
          <a:bodyPr wrap="square" rtlCol="0">
            <a:spAutoFit/>
          </a:bodyPr>
          <a:lstStyle/>
          <a:p>
            <a:pPr algn="ctr"/>
            <a:r>
              <a:rPr lang="en-GB" sz="2000">
                <a:solidFill>
                  <a:schemeClr val="bg1"/>
                </a:solidFill>
                <a:latin typeface="Manrope" pitchFamily="2" charset="0"/>
                <a:ea typeface="Noto Sans" panose="020B0502040504020204" pitchFamily="34" charset="0"/>
                <a:cs typeface="Rubik" pitchFamily="2" charset="-79"/>
              </a:rPr>
              <a:t>Medical Checkup</a:t>
            </a:r>
            <a:endParaRPr lang="en-ID" sz="2000">
              <a:solidFill>
                <a:schemeClr val="bg1"/>
              </a:solidFill>
              <a:latin typeface="Manrope" pitchFamily="2" charset="0"/>
              <a:ea typeface="Noto Sans" panose="020B0502040504020204" pitchFamily="34" charset="0"/>
              <a:cs typeface="Rubik" pitchFamily="2" charset="-79"/>
            </a:endParaRPr>
          </a:p>
        </p:txBody>
      </p:sp>
      <p:sp>
        <p:nvSpPr>
          <p:cNvPr id="6" name="Picture Placeholder 5">
            <a:extLst>
              <a:ext uri="{FF2B5EF4-FFF2-40B4-BE49-F238E27FC236}">
                <a16:creationId xmlns:a16="http://schemas.microsoft.com/office/drawing/2014/main" id="{FF8CF90E-2B7C-A5A6-798E-5ED228A59315}"/>
              </a:ext>
            </a:extLst>
          </p:cNvPr>
          <p:cNvSpPr>
            <a:spLocks noGrp="1"/>
          </p:cNvSpPr>
          <p:nvPr>
            <p:ph type="pic" sz="quarter" idx="10"/>
          </p:nvPr>
        </p:nvSpPr>
        <p:spPr/>
      </p:sp>
      <p:sp>
        <p:nvSpPr>
          <p:cNvPr id="5" name="Oval 4">
            <a:extLst>
              <a:ext uri="{FF2B5EF4-FFF2-40B4-BE49-F238E27FC236}">
                <a16:creationId xmlns:a16="http://schemas.microsoft.com/office/drawing/2014/main" id="{0626D4ED-E711-299C-51E5-2A940EA07FBE}"/>
              </a:ext>
            </a:extLst>
          </p:cNvPr>
          <p:cNvSpPr/>
          <p:nvPr/>
        </p:nvSpPr>
        <p:spPr>
          <a:xfrm>
            <a:off x="1247778" y="1116794"/>
            <a:ext cx="3644190" cy="3644190"/>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7">
            <a:extLst>
              <a:ext uri="{FF2B5EF4-FFF2-40B4-BE49-F238E27FC236}">
                <a16:creationId xmlns:a16="http://schemas.microsoft.com/office/drawing/2014/main" id="{392DDA33-41B5-9D5D-A4A2-B71A883CDB92}"/>
              </a:ext>
            </a:extLst>
          </p:cNvPr>
          <p:cNvSpPr>
            <a:spLocks noGrp="1"/>
          </p:cNvSpPr>
          <p:nvPr>
            <p:ph type="pic" sz="quarter" idx="11"/>
          </p:nvPr>
        </p:nvSpPr>
        <p:spPr/>
      </p:sp>
    </p:spTree>
    <p:extLst>
      <p:ext uri="{BB962C8B-B14F-4D97-AF65-F5344CB8AC3E}">
        <p14:creationId xmlns:p14="http://schemas.microsoft.com/office/powerpoint/2010/main" val="27123824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1643</TotalTime>
  <Words>1607</Words>
  <Application>Microsoft Office PowerPoint</Application>
  <PresentationFormat>Custom</PresentationFormat>
  <Paragraphs>242</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Manrope</vt:lpstr>
      <vt:lpstr>Manrope ExtraBold</vt:lpstr>
      <vt:lpstr>Manrope Medium</vt:lpstr>
      <vt:lpstr>Manrope SemiBold</vt:lpstr>
      <vt:lpstr>Mulish</vt:lpstr>
      <vt:lpstr>Mulish Medium</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Riki Arjun Pratama</dc:creator>
  <cp:lastModifiedBy>Riki Arjun Pratama</cp:lastModifiedBy>
  <cp:revision>134</cp:revision>
  <dcterms:created xsi:type="dcterms:W3CDTF">2022-01-18T04:38:19Z</dcterms:created>
  <dcterms:modified xsi:type="dcterms:W3CDTF">2022-12-07T03:16:06Z</dcterms:modified>
</cp:coreProperties>
</file>